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91" r:id="rId2"/>
    <p:sldId id="270" r:id="rId3"/>
    <p:sldId id="325" r:id="rId4"/>
    <p:sldId id="468" r:id="rId5"/>
    <p:sldId id="313" r:id="rId6"/>
    <p:sldId id="474" r:id="rId7"/>
    <p:sldId id="475" r:id="rId8"/>
    <p:sldId id="260" r:id="rId9"/>
    <p:sldId id="274" r:id="rId10"/>
    <p:sldId id="314" r:id="rId11"/>
    <p:sldId id="315" r:id="rId12"/>
    <p:sldId id="318" r:id="rId13"/>
    <p:sldId id="287" r:id="rId14"/>
    <p:sldId id="444" r:id="rId15"/>
    <p:sldId id="320" r:id="rId16"/>
    <p:sldId id="321" r:id="rId17"/>
  </p:sldIdLst>
  <p:sldSz cx="18288000" cy="10287000"/>
  <p:notesSz cx="6858000" cy="9144000"/>
  <p:embeddedFontLst>
    <p:embeddedFont>
      <p:font typeface="Arial Black" panose="020B0A04020102020204" pitchFamily="34" charset="0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0000"/>
    <a:srgbClr val="4F86CA"/>
    <a:srgbClr val="103C3B"/>
    <a:srgbClr val="185C5B"/>
    <a:srgbClr val="202020"/>
    <a:srgbClr val="050505"/>
    <a:srgbClr val="214571"/>
    <a:srgbClr val="112743"/>
    <a:srgbClr val="251609"/>
    <a:srgbClr val="552B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68" autoAdjust="0"/>
    <p:restoredTop sz="94622" autoAdjust="0"/>
  </p:normalViewPr>
  <p:slideViewPr>
    <p:cSldViewPr>
      <p:cViewPr varScale="1">
        <p:scale>
          <a:sx n="49" d="100"/>
          <a:sy n="49" d="100"/>
        </p:scale>
        <p:origin x="43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tx1">
              <a:lumMod val="85000"/>
              <a:lumOff val="1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microsoft.com/office/2007/relationships/hdphoto" Target="../media/hdphoto1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9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3.png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25.png"/><Relationship Id="rId4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0DB48C8-1FCC-7A95-F9AC-7BA4410ED9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0053" y="0"/>
            <a:ext cx="20286686" cy="10325100"/>
          </a:xfrm>
          <a:prstGeom prst="rect">
            <a:avLst/>
          </a:prstGeom>
        </p:spPr>
      </p:pic>
      <p:sp>
        <p:nvSpPr>
          <p:cNvPr id="242" name="Freeform 3">
            <a:extLst>
              <a:ext uri="{FF2B5EF4-FFF2-40B4-BE49-F238E27FC236}">
                <a16:creationId xmlns:a16="http://schemas.microsoft.com/office/drawing/2014/main" id="{F4DDA03E-7CF5-4FEB-83DF-4497E0963D04}"/>
              </a:ext>
            </a:extLst>
          </p:cNvPr>
          <p:cNvSpPr/>
          <p:nvPr/>
        </p:nvSpPr>
        <p:spPr>
          <a:xfrm flipH="1">
            <a:off x="-20053" y="0"/>
            <a:ext cx="18328106" cy="103251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90000">
                <a:schemeClr val="tx1">
                  <a:lumMod val="95000"/>
                  <a:lumOff val="5000"/>
                  <a:alpha val="24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sp>
        <p:nvSpPr>
          <p:cNvPr id="244" name="TextBox 15">
            <a:extLst>
              <a:ext uri="{FF2B5EF4-FFF2-40B4-BE49-F238E27FC236}">
                <a16:creationId xmlns:a16="http://schemas.microsoft.com/office/drawing/2014/main" id="{41272FF2-E332-4273-8ED4-F8C72CC704E9}"/>
              </a:ext>
            </a:extLst>
          </p:cNvPr>
          <p:cNvSpPr txBox="1"/>
          <p:nvPr/>
        </p:nvSpPr>
        <p:spPr>
          <a:xfrm>
            <a:off x="310242" y="3463238"/>
            <a:ext cx="834792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90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O INÍCIO DA CAMINHADA</a:t>
            </a:r>
          </a:p>
        </p:txBody>
      </p:sp>
      <p:sp>
        <p:nvSpPr>
          <p:cNvPr id="246" name="TextBox 16">
            <a:extLst>
              <a:ext uri="{FF2B5EF4-FFF2-40B4-BE49-F238E27FC236}">
                <a16:creationId xmlns:a16="http://schemas.microsoft.com/office/drawing/2014/main" id="{818D07A8-A360-4EAD-A0AE-91D408FBD283}"/>
              </a:ext>
            </a:extLst>
          </p:cNvPr>
          <p:cNvSpPr txBox="1"/>
          <p:nvPr/>
        </p:nvSpPr>
        <p:spPr>
          <a:xfrm>
            <a:off x="1882929" y="6615947"/>
            <a:ext cx="5081347" cy="582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 de Abril 2024</a:t>
            </a:r>
          </a:p>
        </p:txBody>
      </p:sp>
      <p:sp>
        <p:nvSpPr>
          <p:cNvPr id="247" name="TextBox 16">
            <a:extLst>
              <a:ext uri="{FF2B5EF4-FFF2-40B4-BE49-F238E27FC236}">
                <a16:creationId xmlns:a16="http://schemas.microsoft.com/office/drawing/2014/main" id="{1B2F7132-E229-43EB-B907-CC41D0140B5C}"/>
              </a:ext>
            </a:extLst>
          </p:cNvPr>
          <p:cNvSpPr txBox="1"/>
          <p:nvPr/>
        </p:nvSpPr>
        <p:spPr>
          <a:xfrm>
            <a:off x="1806730" y="7328431"/>
            <a:ext cx="3695711" cy="582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2º trimestre 2024</a:t>
            </a:r>
          </a:p>
        </p:txBody>
      </p:sp>
      <p:pic>
        <p:nvPicPr>
          <p:cNvPr id="248" name="Imagem 247">
            <a:extLst>
              <a:ext uri="{FF2B5EF4-FFF2-40B4-BE49-F238E27FC236}">
                <a16:creationId xmlns:a16="http://schemas.microsoft.com/office/drawing/2014/main" id="{ED22620E-2AE1-4B72-A4EF-3342BB259A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241" y="6844547"/>
            <a:ext cx="914400" cy="914400"/>
          </a:xfrm>
          <a:prstGeom prst="rect">
            <a:avLst/>
          </a:prstGeom>
        </p:spPr>
      </p:pic>
      <p:sp>
        <p:nvSpPr>
          <p:cNvPr id="250" name="Retângulo 249">
            <a:extLst>
              <a:ext uri="{FF2B5EF4-FFF2-40B4-BE49-F238E27FC236}">
                <a16:creationId xmlns:a16="http://schemas.microsoft.com/office/drawing/2014/main" id="{680A6F90-0BD2-437B-AB9B-B7F3A59E774B}"/>
              </a:ext>
            </a:extLst>
          </p:cNvPr>
          <p:cNvSpPr/>
          <p:nvPr/>
        </p:nvSpPr>
        <p:spPr>
          <a:xfrm>
            <a:off x="-20053" y="1943100"/>
            <a:ext cx="52578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9" name="TextBox 22">
            <a:extLst>
              <a:ext uri="{FF2B5EF4-FFF2-40B4-BE49-F238E27FC236}">
                <a16:creationId xmlns:a16="http://schemas.microsoft.com/office/drawing/2014/main" id="{899C2825-4E8A-4C6F-BBB4-3C277E411C93}"/>
              </a:ext>
            </a:extLst>
          </p:cNvPr>
          <p:cNvSpPr txBox="1"/>
          <p:nvPr/>
        </p:nvSpPr>
        <p:spPr>
          <a:xfrm>
            <a:off x="1844841" y="2178331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rgbClr val="2516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01</a:t>
            </a:r>
          </a:p>
        </p:txBody>
      </p:sp>
      <p:pic>
        <p:nvPicPr>
          <p:cNvPr id="253" name="Imagem 252">
            <a:extLst>
              <a:ext uri="{FF2B5EF4-FFF2-40B4-BE49-F238E27FC236}">
                <a16:creationId xmlns:a16="http://schemas.microsoft.com/office/drawing/2014/main" id="{87A8FAF9-FDD3-4753-B5D1-D7479CBC0B6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147" y="1981200"/>
            <a:ext cx="1143000" cy="1143000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F4DE41DE-023D-425C-BC5E-288039E9C8DB}"/>
              </a:ext>
            </a:extLst>
          </p:cNvPr>
          <p:cNvSpPr/>
          <p:nvPr/>
        </p:nvSpPr>
        <p:spPr>
          <a:xfrm>
            <a:off x="8922856" y="266399"/>
            <a:ext cx="11343777" cy="9754203"/>
          </a:xfrm>
          <a:prstGeom prst="rect">
            <a:avLst/>
          </a:prstGeom>
          <a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293"/>
            </a:stretch>
          </a:blip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695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75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75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675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0"/>
      <p:bldP spid="246" grpId="0"/>
      <p:bldP spid="247" grpId="0"/>
      <p:bldP spid="250" grpId="0" animBg="1"/>
      <p:bldP spid="249" grpId="0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elogramo 12">
            <a:extLst>
              <a:ext uri="{FF2B5EF4-FFF2-40B4-BE49-F238E27FC236}">
                <a16:creationId xmlns:a16="http://schemas.microsoft.com/office/drawing/2014/main" id="{06254DE5-EE5A-4756-A9B3-6BE61A99F2C9}"/>
              </a:ext>
            </a:extLst>
          </p:cNvPr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54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9200000" scaled="0"/>
          </a:gradFill>
          <a:ln w="19050">
            <a:noFill/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B0D278C-57AB-421D-93F1-B76DC1FCC228}"/>
              </a:ext>
            </a:extLst>
          </p:cNvPr>
          <p:cNvSpPr txBox="1"/>
          <p:nvPr/>
        </p:nvSpPr>
        <p:spPr>
          <a:xfrm>
            <a:off x="9895585" y="4381500"/>
            <a:ext cx="80162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Quando recebemos Jesus como Salvador, Deus passa a ser o nosso Pai (</a:t>
            </a:r>
            <a:r>
              <a:rPr lang="pt-BR" sz="40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Ef</a:t>
            </a:r>
            <a:r>
              <a:rPr lang="pt-BR" sz="40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1.3-6). Além do Pai, temos também o seu Filho como </a:t>
            </a:r>
            <a:r>
              <a:rPr lang="pt-BR" sz="40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aquEle</a:t>
            </a:r>
            <a:r>
              <a:rPr lang="pt-BR" sz="40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que nos concede a vitória contra o pecado e toda a sorte de males (1 Co 15.57).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D7C970-C62B-437E-AE9B-4F4B9E6D55BE}"/>
              </a:ext>
            </a:extLst>
          </p:cNvPr>
          <p:cNvSpPr txBox="1"/>
          <p:nvPr/>
        </p:nvSpPr>
        <p:spPr>
          <a:xfrm>
            <a:off x="9895584" y="2546747"/>
            <a:ext cx="82400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Os três companheiros da nossa caminhada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C7174BA-4A4A-6369-FBEE-64D2AEB1F953}"/>
              </a:ext>
            </a:extLst>
          </p:cNvPr>
          <p:cNvSpPr/>
          <p:nvPr/>
        </p:nvSpPr>
        <p:spPr>
          <a:xfrm>
            <a:off x="11049000" y="1251347"/>
            <a:ext cx="7239000" cy="1093885"/>
          </a:xfrm>
          <a:prstGeom prst="rect">
            <a:avLst/>
          </a:prstGeom>
          <a:gradFill>
            <a:gsLst>
              <a:gs pos="54000">
                <a:srgbClr val="1E4443"/>
              </a:gs>
              <a:gs pos="0">
                <a:srgbClr val="050505"/>
              </a:gs>
              <a:gs pos="100000">
                <a:srgbClr val="0B8C89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B8DB9F-976B-41AF-BF6A-F03CE098453C}"/>
              </a:ext>
            </a:extLst>
          </p:cNvPr>
          <p:cNvSpPr txBox="1"/>
          <p:nvPr/>
        </p:nvSpPr>
        <p:spPr>
          <a:xfrm>
            <a:off x="11353800" y="1556147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 CAMINHADA COM CRISTO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EA00601-3834-4C35-0ED6-3E08BD78BB0C}"/>
              </a:ext>
            </a:extLst>
          </p:cNvPr>
          <p:cNvSpPr/>
          <p:nvPr/>
        </p:nvSpPr>
        <p:spPr>
          <a:xfrm>
            <a:off x="9344022" y="1245035"/>
            <a:ext cx="1704976" cy="1093885"/>
          </a:xfrm>
          <a:prstGeom prst="rect">
            <a:avLst/>
          </a:prstGeom>
          <a:gradFill>
            <a:gsLst>
              <a:gs pos="54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9200000" scaled="0"/>
          </a:gradFill>
          <a:ln>
            <a:solidFill>
              <a:srgbClr val="0D1A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27B54D-3026-B2A0-7BC0-E6AA45490E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669" y="1175147"/>
            <a:ext cx="1255408" cy="12554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C49F70C-9DC3-A9B6-682A-B2B047AC0E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A78DEF-6BB2-401F-BF63-6B3DBFD135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201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5" grpId="0"/>
      <p:bldP spid="14" grpId="0" animBg="1"/>
      <p:bldP spid="7" grpId="0" build="p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elogramo 12">
            <a:extLst>
              <a:ext uri="{FF2B5EF4-FFF2-40B4-BE49-F238E27FC236}">
                <a16:creationId xmlns:a16="http://schemas.microsoft.com/office/drawing/2014/main" id="{06254DE5-EE5A-4756-A9B3-6BE61A99F2C9}"/>
              </a:ext>
            </a:extLst>
          </p:cNvPr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54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9200000" scaled="0"/>
          </a:gradFill>
          <a:ln w="19050">
            <a:noFill/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B0D278C-57AB-421D-93F1-B76DC1FCC228}"/>
              </a:ext>
            </a:extLst>
          </p:cNvPr>
          <p:cNvSpPr txBox="1"/>
          <p:nvPr/>
        </p:nvSpPr>
        <p:spPr>
          <a:xfrm>
            <a:off x="9895585" y="4408825"/>
            <a:ext cx="770661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Finalmente, temos agora o terceiro membro da trindade, o Espírito Santo como nosso auxiliador e consolador</a:t>
            </a:r>
          </a:p>
          <a:p>
            <a:r>
              <a:rPr lang="pt-BR" sz="44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44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Jo</a:t>
            </a:r>
            <a:r>
              <a:rPr lang="pt-BR" sz="44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14.26).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D7C970-C62B-437E-AE9B-4F4B9E6D55BE}"/>
              </a:ext>
            </a:extLst>
          </p:cNvPr>
          <p:cNvSpPr txBox="1"/>
          <p:nvPr/>
        </p:nvSpPr>
        <p:spPr>
          <a:xfrm>
            <a:off x="9895584" y="2546747"/>
            <a:ext cx="83924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Os três companheiros da nossa caminhada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C7174BA-4A4A-6369-FBEE-64D2AEB1F953}"/>
              </a:ext>
            </a:extLst>
          </p:cNvPr>
          <p:cNvSpPr/>
          <p:nvPr/>
        </p:nvSpPr>
        <p:spPr>
          <a:xfrm>
            <a:off x="11049000" y="1251347"/>
            <a:ext cx="7239000" cy="1093885"/>
          </a:xfrm>
          <a:prstGeom prst="rect">
            <a:avLst/>
          </a:prstGeom>
          <a:gradFill>
            <a:gsLst>
              <a:gs pos="54000">
                <a:srgbClr val="1E4443"/>
              </a:gs>
              <a:gs pos="0">
                <a:srgbClr val="050505"/>
              </a:gs>
              <a:gs pos="100000">
                <a:srgbClr val="0B8C89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B8DB9F-976B-41AF-BF6A-F03CE098453C}"/>
              </a:ext>
            </a:extLst>
          </p:cNvPr>
          <p:cNvSpPr txBox="1"/>
          <p:nvPr/>
        </p:nvSpPr>
        <p:spPr>
          <a:xfrm>
            <a:off x="11353800" y="1556147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 CAMINHADA COM CRISTO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EA00601-3834-4C35-0ED6-3E08BD78BB0C}"/>
              </a:ext>
            </a:extLst>
          </p:cNvPr>
          <p:cNvSpPr/>
          <p:nvPr/>
        </p:nvSpPr>
        <p:spPr>
          <a:xfrm>
            <a:off x="9344022" y="1245035"/>
            <a:ext cx="1704976" cy="1093885"/>
          </a:xfrm>
          <a:prstGeom prst="rect">
            <a:avLst/>
          </a:prstGeom>
          <a:gradFill>
            <a:gsLst>
              <a:gs pos="54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9200000" scaled="0"/>
          </a:gradFill>
          <a:ln>
            <a:solidFill>
              <a:srgbClr val="0D1A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27B54D-3026-B2A0-7BC0-E6AA45490E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669" y="1175147"/>
            <a:ext cx="1255408" cy="12554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C49F70C-9DC3-A9B6-682A-B2B047AC0E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A78DEF-6BB2-401F-BF63-6B3DBFD135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691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5" grpId="0"/>
      <p:bldP spid="14" grpId="0" animBg="1"/>
      <p:bldP spid="7" grpId="0" build="p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elogramo 12">
            <a:extLst>
              <a:ext uri="{FF2B5EF4-FFF2-40B4-BE49-F238E27FC236}">
                <a16:creationId xmlns:a16="http://schemas.microsoft.com/office/drawing/2014/main" id="{06254DE5-EE5A-4756-A9B3-6BE61A99F2C9}"/>
              </a:ext>
            </a:extLst>
          </p:cNvPr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54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9200000" scaled="0"/>
          </a:gradFill>
          <a:ln w="19050">
            <a:noFill/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B0D278C-57AB-421D-93F1-B76DC1FCC228}"/>
              </a:ext>
            </a:extLst>
          </p:cNvPr>
          <p:cNvSpPr txBox="1"/>
          <p:nvPr/>
        </p:nvSpPr>
        <p:spPr>
          <a:xfrm>
            <a:off x="9895585" y="4068782"/>
            <a:ext cx="7239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história humana compreende dois caminhos: o da vida natural e o da vida espiritual.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D7C970-C62B-437E-AE9B-4F4B9E6D55BE}"/>
              </a:ext>
            </a:extLst>
          </p:cNvPr>
          <p:cNvSpPr txBox="1"/>
          <p:nvPr/>
        </p:nvSpPr>
        <p:spPr>
          <a:xfrm>
            <a:off x="9895584" y="2953987"/>
            <a:ext cx="382041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2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Sinopse I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C7174BA-4A4A-6369-FBEE-64D2AEB1F953}"/>
              </a:ext>
            </a:extLst>
          </p:cNvPr>
          <p:cNvSpPr/>
          <p:nvPr/>
        </p:nvSpPr>
        <p:spPr>
          <a:xfrm>
            <a:off x="11049000" y="1658587"/>
            <a:ext cx="7239000" cy="1093885"/>
          </a:xfrm>
          <a:prstGeom prst="rect">
            <a:avLst/>
          </a:prstGeom>
          <a:gradFill>
            <a:gsLst>
              <a:gs pos="54000">
                <a:srgbClr val="1E4443"/>
              </a:gs>
              <a:gs pos="0">
                <a:srgbClr val="050505"/>
              </a:gs>
              <a:gs pos="100000">
                <a:srgbClr val="0B8C89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B8DB9F-976B-41AF-BF6A-F03CE098453C}"/>
              </a:ext>
            </a:extLst>
          </p:cNvPr>
          <p:cNvSpPr txBox="1"/>
          <p:nvPr/>
        </p:nvSpPr>
        <p:spPr>
          <a:xfrm>
            <a:off x="11353800" y="1963387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 CAMINHADA COM CRISTO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EA00601-3834-4C35-0ED6-3E08BD78BB0C}"/>
              </a:ext>
            </a:extLst>
          </p:cNvPr>
          <p:cNvSpPr/>
          <p:nvPr/>
        </p:nvSpPr>
        <p:spPr>
          <a:xfrm>
            <a:off x="9344022" y="1652275"/>
            <a:ext cx="1704976" cy="1093885"/>
          </a:xfrm>
          <a:prstGeom prst="rect">
            <a:avLst/>
          </a:prstGeom>
          <a:gradFill>
            <a:gsLst>
              <a:gs pos="54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9200000" scaled="0"/>
          </a:gradFill>
          <a:ln>
            <a:solidFill>
              <a:srgbClr val="0D1A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27B54D-3026-B2A0-7BC0-E6AA45490E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669" y="1582387"/>
            <a:ext cx="1255408" cy="12554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C49F70C-9DC3-A9B6-682A-B2B047AC0E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A78DEF-6BB2-401F-BF63-6B3DBFD135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525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5" grpId="0"/>
      <p:bldP spid="14" grpId="0" animBg="1"/>
      <p:bldP spid="7" grpId="0" build="p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2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77E06929-E3C6-B0F6-4A8B-C4A670AED0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A9B61E7D-6573-BDAD-29DB-BC20683D4430}"/>
              </a:ext>
            </a:extLst>
          </p:cNvPr>
          <p:cNvSpPr/>
          <p:nvPr/>
        </p:nvSpPr>
        <p:spPr>
          <a:xfrm>
            <a:off x="0" y="0"/>
            <a:ext cx="18308053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90000">
                <a:schemeClr val="tx1">
                  <a:lumMod val="95000"/>
                  <a:lumOff val="5000"/>
                  <a:alpha val="24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3" name="Group 3"/>
          <p:cNvGrpSpPr/>
          <p:nvPr/>
        </p:nvGrpSpPr>
        <p:grpSpPr>
          <a:xfrm>
            <a:off x="1028700" y="1485500"/>
            <a:ext cx="16230600" cy="7315999"/>
            <a:chOff x="0" y="0"/>
            <a:chExt cx="6862939" cy="3093494"/>
          </a:xfrm>
          <a:gradFill>
            <a:gsLst>
              <a:gs pos="508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</p:spPr>
        </p:sp>
      </p:grpSp>
      <p:sp>
        <p:nvSpPr>
          <p:cNvPr id="6" name="Freeform 6"/>
          <p:cNvSpPr/>
          <p:nvPr/>
        </p:nvSpPr>
        <p:spPr>
          <a:xfrm>
            <a:off x="-1219200" y="685800"/>
            <a:ext cx="8915400" cy="8917183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641"/>
            </a:stretch>
          </a:blipFill>
          <a:ln w="19050">
            <a:solidFill>
              <a:schemeClr val="bg1">
                <a:lumMod val="95000"/>
              </a:schemeClr>
            </a:solidFill>
          </a:ln>
        </p:spPr>
      </p:sp>
      <p:sp>
        <p:nvSpPr>
          <p:cNvPr id="9" name="TextBox 9"/>
          <p:cNvSpPr txBox="1"/>
          <p:nvPr/>
        </p:nvSpPr>
        <p:spPr>
          <a:xfrm>
            <a:off x="9829800" y="2038352"/>
            <a:ext cx="5594799" cy="971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BR" sz="6000" b="1" dirty="0">
                <a:gradFill>
                  <a:gsLst>
                    <a:gs pos="50800">
                      <a:srgbClr val="B17E5D"/>
                    </a:gs>
                    <a:gs pos="100000">
                      <a:srgbClr val="2C1F14"/>
                    </a:gs>
                    <a:gs pos="0">
                      <a:srgbClr val="DB9E6D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TEXTO ÁUREO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311703" y="3314700"/>
            <a:ext cx="7690297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dirty="0">
                <a:gradFill>
                  <a:gsLst>
                    <a:gs pos="50800">
                      <a:srgbClr val="B17E5D"/>
                    </a:gs>
                    <a:gs pos="100000">
                      <a:srgbClr val="2C1F14"/>
                    </a:gs>
                    <a:gs pos="0">
                      <a:srgbClr val="DB9E6D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“Jesus respondeu e disse-lhe: Na verdade, na verdade te digo que aquele que não nascer de novo não pode ver o Reino de Deus.” (</a:t>
            </a:r>
            <a:r>
              <a:rPr lang="pt-BR" sz="5400" dirty="0" err="1">
                <a:gradFill>
                  <a:gsLst>
                    <a:gs pos="50800">
                      <a:srgbClr val="B17E5D"/>
                    </a:gs>
                    <a:gs pos="100000">
                      <a:srgbClr val="2C1F14"/>
                    </a:gs>
                    <a:gs pos="0">
                      <a:srgbClr val="DB9E6D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Jo</a:t>
            </a:r>
            <a:r>
              <a:rPr lang="pt-BR" sz="5400" dirty="0">
                <a:gradFill>
                  <a:gsLst>
                    <a:gs pos="50800">
                      <a:srgbClr val="B17E5D"/>
                    </a:gs>
                    <a:gs pos="100000">
                      <a:srgbClr val="2C1F14"/>
                    </a:gs>
                    <a:gs pos="0">
                      <a:srgbClr val="DB9E6D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3.3)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67DDA76-70D9-4F22-A6C2-CEE422AD904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85000"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0" y="1790700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2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95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8F7B1F63-8300-3247-D7C1-6EA2ABB615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308053" cy="10287000"/>
          </a:xfrm>
          <a:prstGeom prst="rect">
            <a:avLst/>
          </a:prstGeom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A9B61E7D-6573-BDAD-29DB-BC20683D4430}"/>
              </a:ext>
            </a:extLst>
          </p:cNvPr>
          <p:cNvSpPr/>
          <p:nvPr/>
        </p:nvSpPr>
        <p:spPr>
          <a:xfrm>
            <a:off x="0" y="0"/>
            <a:ext cx="18308053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90000">
                <a:schemeClr val="tx1">
                  <a:lumMod val="95000"/>
                  <a:lumOff val="5000"/>
                  <a:alpha val="24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3" name="Group 3"/>
          <p:cNvGrpSpPr/>
          <p:nvPr/>
        </p:nvGrpSpPr>
        <p:grpSpPr>
          <a:xfrm>
            <a:off x="1028700" y="1485500"/>
            <a:ext cx="16230600" cy="7315999"/>
            <a:chOff x="0" y="0"/>
            <a:chExt cx="6862939" cy="3093494"/>
          </a:xfrm>
          <a:gradFill>
            <a:gsLst>
              <a:gs pos="508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1219200" y="685800"/>
            <a:ext cx="8915400" cy="8917183"/>
            <a:chOff x="0" y="0"/>
            <a:chExt cx="6350000" cy="6351270"/>
          </a:xfrm>
          <a:blipFill>
            <a:blip r:embed="rId3"/>
            <a:stretch>
              <a:fillRect/>
            </a:stretch>
          </a:blip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1270"/>
            </a:xfrm>
            <a:prstGeom prst="rect">
              <a:avLst/>
            </a:prstGeom>
            <a:grpFill/>
            <a:ln w="19050">
              <a:solidFill>
                <a:schemeClr val="bg1">
                  <a:lumMod val="95000"/>
                </a:schemeClr>
              </a:solidFill>
            </a:ln>
          </p:spPr>
        </p:sp>
      </p:grpSp>
      <p:sp>
        <p:nvSpPr>
          <p:cNvPr id="9" name="TextBox 9"/>
          <p:cNvSpPr txBox="1"/>
          <p:nvPr/>
        </p:nvSpPr>
        <p:spPr>
          <a:xfrm>
            <a:off x="9569001" y="2705100"/>
            <a:ext cx="7499799" cy="971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BR" sz="6000" b="1" dirty="0">
                <a:gradFill>
                  <a:gsLst>
                    <a:gs pos="50800">
                      <a:srgbClr val="2F5E85"/>
                    </a:gs>
                    <a:gs pos="100000">
                      <a:srgbClr val="060D12"/>
                    </a:gs>
                    <a:gs pos="0">
                      <a:srgbClr val="4F8DC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VERDADE PRÁTICA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159303" y="4040981"/>
            <a:ext cx="8376097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dirty="0">
                <a:gradFill>
                  <a:gsLst>
                    <a:gs pos="50800">
                      <a:srgbClr val="2F5E85"/>
                    </a:gs>
                    <a:gs pos="100000">
                      <a:srgbClr val="060D12"/>
                    </a:gs>
                    <a:gs pos="0">
                      <a:srgbClr val="4F8DC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Novo Nascimento marca o início da jornada do crente em Jesus Cristo.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C98C260-D43E-7A05-36D9-66902C89139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85000"/>
            <a:duotone>
              <a:prstClr val="black"/>
              <a:srgbClr val="312F2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2855" y="2451877"/>
            <a:ext cx="1477993" cy="147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62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6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95723E4-A419-0113-6C71-D4FDC588E7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1" y="0"/>
            <a:ext cx="18308054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78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6F39B554-EDAB-377E-B108-C0806CA43DCD}"/>
              </a:ext>
            </a:extLst>
          </p:cNvPr>
          <p:cNvGrpSpPr/>
          <p:nvPr/>
        </p:nvGrpSpPr>
        <p:grpSpPr>
          <a:xfrm>
            <a:off x="2199476" y="698928"/>
            <a:ext cx="8225482" cy="7841490"/>
            <a:chOff x="-778940" y="-331024"/>
            <a:chExt cx="11510130" cy="10972800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82680B98-7624-9AF8-1271-338F8220C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8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7151039" y="7186714"/>
            <a:ext cx="9419120" cy="2178194"/>
            <a:chOff x="0" y="0"/>
            <a:chExt cx="6862939" cy="3093494"/>
          </a:xfrm>
          <a:solidFill>
            <a:srgbClr val="0C8785"/>
          </a:soli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7097781" y="7186712"/>
            <a:ext cx="9397502" cy="2178195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7160166" y="7342491"/>
            <a:ext cx="9179528" cy="18312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119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João 3.1-8</a:t>
            </a: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EC34B2FD-67CC-4DFA-B02F-4BD8D8793175}"/>
              </a:ext>
            </a:extLst>
          </p:cNvPr>
          <p:cNvGrpSpPr/>
          <p:nvPr/>
        </p:nvGrpSpPr>
        <p:grpSpPr>
          <a:xfrm>
            <a:off x="5212435" y="7186712"/>
            <a:ext cx="1938603" cy="2178194"/>
            <a:chOff x="0" y="0"/>
            <a:chExt cx="6862939" cy="3093494"/>
          </a:xfrm>
          <a:solidFill>
            <a:srgbClr val="103C3B"/>
          </a:solidFill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E655FCC-6874-4576-8163-399FA898600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90546" y="7494143"/>
            <a:ext cx="1582385" cy="1582385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9993174" y="2668331"/>
            <a:ext cx="7185666" cy="40934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3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  <a:p>
            <a:r>
              <a:rPr lang="pt-BR" sz="13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BÍBLICO</a:t>
            </a:r>
          </a:p>
        </p:txBody>
      </p:sp>
    </p:spTree>
    <p:extLst>
      <p:ext uri="{BB962C8B-B14F-4D97-AF65-F5344CB8AC3E}">
        <p14:creationId xmlns:p14="http://schemas.microsoft.com/office/powerpoint/2010/main" val="132381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ângulo 26">
            <a:extLst>
              <a:ext uri="{FF2B5EF4-FFF2-40B4-BE49-F238E27FC236}">
                <a16:creationId xmlns:a16="http://schemas.microsoft.com/office/drawing/2014/main" id="{42877CD1-9AAE-4A6D-9061-2E8150B50F1B}"/>
              </a:ext>
            </a:extLst>
          </p:cNvPr>
          <p:cNvSpPr/>
          <p:nvPr/>
        </p:nvSpPr>
        <p:spPr>
          <a:xfrm flipH="1">
            <a:off x="8502572" y="0"/>
            <a:ext cx="9785428" cy="10287000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bg1">
                  <a:lumMod val="95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1" name="Group 5">
            <a:extLst>
              <a:ext uri="{FF2B5EF4-FFF2-40B4-BE49-F238E27FC236}">
                <a16:creationId xmlns:a16="http://schemas.microsoft.com/office/drawing/2014/main" id="{50338CDD-7BAC-48E8-89C2-A45C04E2A899}"/>
              </a:ext>
            </a:extLst>
          </p:cNvPr>
          <p:cNvGrpSpPr/>
          <p:nvPr/>
        </p:nvGrpSpPr>
        <p:grpSpPr>
          <a:xfrm>
            <a:off x="-992706" y="384397"/>
            <a:ext cx="9984306" cy="9518207"/>
            <a:chOff x="-778940" y="-331024"/>
            <a:chExt cx="11510130" cy="10972800"/>
          </a:xfrm>
        </p:grpSpPr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CDA7F269-C142-44EF-BF16-18A771F4A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130000"/>
                      </a14:imgEffect>
                      <a14:imgEffect>
                        <a14:brightnessContrast bright="-10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9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0" name="TextBox 10"/>
          <p:cNvSpPr txBox="1"/>
          <p:nvPr/>
        </p:nvSpPr>
        <p:spPr>
          <a:xfrm>
            <a:off x="9326843" y="587292"/>
            <a:ext cx="6421804" cy="1165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72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918C1445-1D6F-41A8-AB20-969EFBC76A9D}"/>
              </a:ext>
            </a:extLst>
          </p:cNvPr>
          <p:cNvSpPr txBox="1"/>
          <p:nvPr/>
        </p:nvSpPr>
        <p:spPr>
          <a:xfrm>
            <a:off x="9303029" y="1863026"/>
            <a:ext cx="8565923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Neste trimestre, estudaremos a Jornada do Cristão. Para iniciarmos aos nossos estudos, temos o propósito de compreender o início de nossa caminhada com Cristo e o quanto somos agraciados com a presença da Santíssima Trindade nessa trajetória.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7EF63F2-4D12-3F2B-4052-0B3F4F1F5AA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48647" y="491426"/>
            <a:ext cx="1390650" cy="1390650"/>
          </a:xfrm>
          <a:prstGeom prst="rect">
            <a:avLst/>
          </a:prstGeom>
        </p:spPr>
      </p:pic>
      <p:sp>
        <p:nvSpPr>
          <p:cNvPr id="4" name="TextBox 15">
            <a:extLst>
              <a:ext uri="{FF2B5EF4-FFF2-40B4-BE49-F238E27FC236}">
                <a16:creationId xmlns:a16="http://schemas.microsoft.com/office/drawing/2014/main" id="{F66A9874-8980-7DFD-73CF-D94DE897FCE1}"/>
              </a:ext>
            </a:extLst>
          </p:cNvPr>
          <p:cNvSpPr txBox="1"/>
          <p:nvPr/>
        </p:nvSpPr>
        <p:spPr>
          <a:xfrm>
            <a:off x="9326843" y="5829300"/>
            <a:ext cx="8565923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Conceituaremos também o Novo Nascimento e o estudaremos como uma experiência proveniente do Espírito Santo, conforme as Escrituras nos apresentam. Finalmente, mostraremos a importância do Novo Testamento no início dessa jornada de fé.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0" grpId="0"/>
      <p:bldP spid="2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ângulo 26">
            <a:extLst>
              <a:ext uri="{FF2B5EF4-FFF2-40B4-BE49-F238E27FC236}">
                <a16:creationId xmlns:a16="http://schemas.microsoft.com/office/drawing/2014/main" id="{42877CD1-9AAE-4A6D-9061-2E8150B50F1B}"/>
              </a:ext>
            </a:extLst>
          </p:cNvPr>
          <p:cNvSpPr/>
          <p:nvPr/>
        </p:nvSpPr>
        <p:spPr>
          <a:xfrm flipH="1">
            <a:off x="8502572" y="0"/>
            <a:ext cx="9785428" cy="10287000"/>
          </a:xfrm>
          <a:prstGeom prst="rect">
            <a:avLst/>
          </a:prstGeom>
          <a:gradFill>
            <a:gsLst>
              <a:gs pos="100000">
                <a:srgbClr val="185C5B"/>
              </a:gs>
              <a:gs pos="0">
                <a:srgbClr val="202020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1" name="Group 5">
            <a:extLst>
              <a:ext uri="{FF2B5EF4-FFF2-40B4-BE49-F238E27FC236}">
                <a16:creationId xmlns:a16="http://schemas.microsoft.com/office/drawing/2014/main" id="{50338CDD-7BAC-48E8-89C2-A45C04E2A899}"/>
              </a:ext>
            </a:extLst>
          </p:cNvPr>
          <p:cNvGrpSpPr/>
          <p:nvPr/>
        </p:nvGrpSpPr>
        <p:grpSpPr>
          <a:xfrm>
            <a:off x="204649" y="1028700"/>
            <a:ext cx="8632597" cy="8229600"/>
            <a:chOff x="-778940" y="-331024"/>
            <a:chExt cx="11510130" cy="10972800"/>
          </a:xfrm>
        </p:grpSpPr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CDA7F269-C142-44EF-BF16-18A771F4A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9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0" name="TextBox 10"/>
          <p:cNvSpPr txBox="1"/>
          <p:nvPr/>
        </p:nvSpPr>
        <p:spPr>
          <a:xfrm>
            <a:off x="9326843" y="1028700"/>
            <a:ext cx="6675158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gradFill>
                  <a:gsLst>
                    <a:gs pos="53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COMENTARISTA DA LIÇÃO </a:t>
            </a:r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918C1445-1D6F-41A8-AB20-969EFBC76A9D}"/>
              </a:ext>
            </a:extLst>
          </p:cNvPr>
          <p:cNvSpPr txBox="1"/>
          <p:nvPr/>
        </p:nvSpPr>
        <p:spPr>
          <a:xfrm>
            <a:off x="9303029" y="3244691"/>
            <a:ext cx="8565923" cy="5909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dirty="0">
                <a:gradFill>
                  <a:gsLst>
                    <a:gs pos="53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Para nos auxiliar neste estudo, contaremos com o pastor </a:t>
            </a:r>
            <a:r>
              <a:rPr lang="pt-BR" sz="4800" dirty="0" err="1">
                <a:gradFill>
                  <a:gsLst>
                    <a:gs pos="53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Osiel</a:t>
            </a:r>
            <a:r>
              <a:rPr lang="pt-BR" sz="4800" dirty="0">
                <a:gradFill>
                  <a:gsLst>
                    <a:gs pos="53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Gomes, líder da AD em Tirirical (MA), doutorando em teologia, conferencista e autor de várias obras publicadas pela CPAD. O pastor </a:t>
            </a:r>
            <a:r>
              <a:rPr lang="pt-BR" sz="4800" dirty="0" err="1">
                <a:gradFill>
                  <a:gsLst>
                    <a:gs pos="53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Osiel</a:t>
            </a:r>
            <a:r>
              <a:rPr lang="pt-BR" sz="4800" dirty="0">
                <a:gradFill>
                  <a:gsLst>
                    <a:gs pos="53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Gomes é o comentarista deste trimestre.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5AD9F5D-E267-69A7-9415-586A1D021D06}"/>
              </a:ext>
            </a:extLst>
          </p:cNvPr>
          <p:cNvSpPr/>
          <p:nvPr/>
        </p:nvSpPr>
        <p:spPr>
          <a:xfrm>
            <a:off x="16230599" y="-114299"/>
            <a:ext cx="1852751" cy="2362200"/>
          </a:xfrm>
          <a:prstGeom prst="rect">
            <a:avLst/>
          </a:prstGeom>
          <a:gradFill>
            <a:gsLst>
              <a:gs pos="538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7EF63F2-4D12-3F2B-4052-0B3F4F1F5AA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91598" y="706317"/>
            <a:ext cx="139065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43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0" grpId="0"/>
      <p:bldP spid="23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>
            <a:extLst>
              <a:ext uri="{FF2B5EF4-FFF2-40B4-BE49-F238E27FC236}">
                <a16:creationId xmlns:a16="http://schemas.microsoft.com/office/drawing/2014/main" id="{8664B116-8B68-6CF9-BBCA-D15F20471E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1" y="0"/>
            <a:ext cx="18308054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78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6F39B554-EDAB-377E-B108-C0806CA43DCD}"/>
              </a:ext>
            </a:extLst>
          </p:cNvPr>
          <p:cNvGrpSpPr/>
          <p:nvPr/>
        </p:nvGrpSpPr>
        <p:grpSpPr>
          <a:xfrm>
            <a:off x="3429000" y="1943100"/>
            <a:ext cx="2553929" cy="2434704"/>
            <a:chOff x="-778940" y="-331024"/>
            <a:chExt cx="11510130" cy="10972800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82680B98-7624-9AF8-1271-338F8220C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6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6073058" y="1977267"/>
            <a:ext cx="8324907" cy="2381488"/>
            <a:chOff x="0" y="0"/>
            <a:chExt cx="6862939" cy="3093494"/>
          </a:xfrm>
          <a:solidFill>
            <a:srgbClr val="0C8785"/>
          </a:soli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6019800" y="1977265"/>
            <a:ext cx="8305800" cy="2381489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6305926" y="2244679"/>
            <a:ext cx="7791074" cy="1785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Explicar o sentido da caminhada com Cristo</a:t>
            </a:r>
          </a:p>
        </p:txBody>
      </p:sp>
      <p:grpSp>
        <p:nvGrpSpPr>
          <p:cNvPr id="78" name="Group 5">
            <a:extLst>
              <a:ext uri="{FF2B5EF4-FFF2-40B4-BE49-F238E27FC236}">
                <a16:creationId xmlns:a16="http://schemas.microsoft.com/office/drawing/2014/main" id="{F3EDE4AB-9B13-CFE6-FE72-191CF4FECEDE}"/>
              </a:ext>
            </a:extLst>
          </p:cNvPr>
          <p:cNvGrpSpPr/>
          <p:nvPr/>
        </p:nvGrpSpPr>
        <p:grpSpPr>
          <a:xfrm>
            <a:off x="3429000" y="4606879"/>
            <a:ext cx="2553929" cy="2434704"/>
            <a:chOff x="-778940" y="-331024"/>
            <a:chExt cx="11510130" cy="10972800"/>
          </a:xfrm>
        </p:grpSpPr>
        <p:pic>
          <p:nvPicPr>
            <p:cNvPr id="79" name="Picture 6">
              <a:extLst>
                <a:ext uri="{FF2B5EF4-FFF2-40B4-BE49-F238E27FC236}">
                  <a16:creationId xmlns:a16="http://schemas.microsoft.com/office/drawing/2014/main" id="{944F96D7-723A-4E8D-EAB4-F261BB3ED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6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80" name="Group 3">
            <a:extLst>
              <a:ext uri="{FF2B5EF4-FFF2-40B4-BE49-F238E27FC236}">
                <a16:creationId xmlns:a16="http://schemas.microsoft.com/office/drawing/2014/main" id="{E177EA0F-920E-8832-231C-D940C1D14BA9}"/>
              </a:ext>
            </a:extLst>
          </p:cNvPr>
          <p:cNvGrpSpPr/>
          <p:nvPr/>
        </p:nvGrpSpPr>
        <p:grpSpPr>
          <a:xfrm>
            <a:off x="6073058" y="4616246"/>
            <a:ext cx="10157914" cy="2381487"/>
            <a:chOff x="0" y="0"/>
            <a:chExt cx="6862939" cy="3093494"/>
          </a:xfrm>
          <a:solidFill>
            <a:srgbClr val="4F86CA"/>
          </a:solidFill>
        </p:grpSpPr>
        <p:sp>
          <p:nvSpPr>
            <p:cNvPr id="81" name="Freeform 4">
              <a:extLst>
                <a:ext uri="{FF2B5EF4-FFF2-40B4-BE49-F238E27FC236}">
                  <a16:creationId xmlns:a16="http://schemas.microsoft.com/office/drawing/2014/main" id="{7F2AD03E-C601-AB56-5DC7-D4D91C4BA29E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82" name="Group 3">
            <a:extLst>
              <a:ext uri="{FF2B5EF4-FFF2-40B4-BE49-F238E27FC236}">
                <a16:creationId xmlns:a16="http://schemas.microsoft.com/office/drawing/2014/main" id="{35980B4C-34C5-1BF3-185A-143719608905}"/>
              </a:ext>
            </a:extLst>
          </p:cNvPr>
          <p:cNvGrpSpPr/>
          <p:nvPr/>
        </p:nvGrpSpPr>
        <p:grpSpPr>
          <a:xfrm>
            <a:off x="6019800" y="4616245"/>
            <a:ext cx="10134600" cy="2381488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83" name="Freeform 4">
              <a:extLst>
                <a:ext uri="{FF2B5EF4-FFF2-40B4-BE49-F238E27FC236}">
                  <a16:creationId xmlns:a16="http://schemas.microsoft.com/office/drawing/2014/main" id="{84B1DD29-CD12-940E-9AA2-337F32D0A97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84" name="TextBox 9">
            <a:extLst>
              <a:ext uri="{FF2B5EF4-FFF2-40B4-BE49-F238E27FC236}">
                <a16:creationId xmlns:a16="http://schemas.microsoft.com/office/drawing/2014/main" id="{747F3D89-6616-756A-3EEA-CE3AD76BAEEF}"/>
              </a:ext>
            </a:extLst>
          </p:cNvPr>
          <p:cNvSpPr txBox="1"/>
          <p:nvPr/>
        </p:nvSpPr>
        <p:spPr>
          <a:xfrm>
            <a:off x="6269055" y="4959145"/>
            <a:ext cx="9199545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dirty="0">
                <a:gradFill>
                  <a:gsLst>
                    <a:gs pos="100000">
                      <a:schemeClr val="tx2">
                        <a:lumMod val="50000"/>
                      </a:schemeClr>
                    </a:gs>
                    <a:gs pos="54700">
                      <a:schemeClr val="tx2">
                        <a:lumMod val="75000"/>
                      </a:schemeClr>
                    </a:gs>
                    <a:gs pos="0">
                      <a:schemeClr val="tx2">
                        <a:lumMod val="60000"/>
                        <a:lumOff val="40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Ensinar a respeito da doutrina do Novo Nascimento</a:t>
            </a:r>
          </a:p>
        </p:txBody>
      </p:sp>
      <p:grpSp>
        <p:nvGrpSpPr>
          <p:cNvPr id="92" name="Group 5">
            <a:extLst>
              <a:ext uri="{FF2B5EF4-FFF2-40B4-BE49-F238E27FC236}">
                <a16:creationId xmlns:a16="http://schemas.microsoft.com/office/drawing/2014/main" id="{EEB389F4-5137-75C9-BB45-91311098566C}"/>
              </a:ext>
            </a:extLst>
          </p:cNvPr>
          <p:cNvGrpSpPr/>
          <p:nvPr/>
        </p:nvGrpSpPr>
        <p:grpSpPr>
          <a:xfrm>
            <a:off x="3392129" y="7289707"/>
            <a:ext cx="2553929" cy="2434704"/>
            <a:chOff x="-778940" y="-331024"/>
            <a:chExt cx="11510130" cy="10972800"/>
          </a:xfrm>
        </p:grpSpPr>
        <p:pic>
          <p:nvPicPr>
            <p:cNvPr id="93" name="Picture 6">
              <a:extLst>
                <a:ext uri="{FF2B5EF4-FFF2-40B4-BE49-F238E27FC236}">
                  <a16:creationId xmlns:a16="http://schemas.microsoft.com/office/drawing/2014/main" id="{A0FC2646-9220-C061-39D2-0E753EA70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6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94" name="Group 3">
            <a:extLst>
              <a:ext uri="{FF2B5EF4-FFF2-40B4-BE49-F238E27FC236}">
                <a16:creationId xmlns:a16="http://schemas.microsoft.com/office/drawing/2014/main" id="{95CB36C6-7F70-2798-7132-E55D56B2D70B}"/>
              </a:ext>
            </a:extLst>
          </p:cNvPr>
          <p:cNvGrpSpPr/>
          <p:nvPr/>
        </p:nvGrpSpPr>
        <p:grpSpPr>
          <a:xfrm>
            <a:off x="6036187" y="7277102"/>
            <a:ext cx="8915207" cy="2434704"/>
            <a:chOff x="0" y="0"/>
            <a:chExt cx="6862939" cy="3093494"/>
          </a:xfrm>
          <a:solidFill>
            <a:srgbClr val="B10000"/>
          </a:solidFill>
        </p:grpSpPr>
        <p:sp>
          <p:nvSpPr>
            <p:cNvPr id="95" name="Freeform 4">
              <a:extLst>
                <a:ext uri="{FF2B5EF4-FFF2-40B4-BE49-F238E27FC236}">
                  <a16:creationId xmlns:a16="http://schemas.microsoft.com/office/drawing/2014/main" id="{A7CC7C01-621D-826F-E4EA-8A898968423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96" name="Group 3">
            <a:extLst>
              <a:ext uri="{FF2B5EF4-FFF2-40B4-BE49-F238E27FC236}">
                <a16:creationId xmlns:a16="http://schemas.microsoft.com/office/drawing/2014/main" id="{0CD95449-3D91-06BF-0E97-DE1A194AA03A}"/>
              </a:ext>
            </a:extLst>
          </p:cNvPr>
          <p:cNvGrpSpPr/>
          <p:nvPr/>
        </p:nvGrpSpPr>
        <p:grpSpPr>
          <a:xfrm>
            <a:off x="5982928" y="7277100"/>
            <a:ext cx="8894745" cy="2434705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97" name="Freeform 4">
              <a:extLst>
                <a:ext uri="{FF2B5EF4-FFF2-40B4-BE49-F238E27FC236}">
                  <a16:creationId xmlns:a16="http://schemas.microsoft.com/office/drawing/2014/main" id="{CC2EDBED-ED7C-E67E-FDAA-A66B3D3D6DCB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98" name="TextBox 9">
            <a:extLst>
              <a:ext uri="{FF2B5EF4-FFF2-40B4-BE49-F238E27FC236}">
                <a16:creationId xmlns:a16="http://schemas.microsoft.com/office/drawing/2014/main" id="{392AE9F6-3CE9-FCB6-2CB6-6C431A38BF45}"/>
              </a:ext>
            </a:extLst>
          </p:cNvPr>
          <p:cNvSpPr txBox="1"/>
          <p:nvPr/>
        </p:nvSpPr>
        <p:spPr>
          <a:xfrm>
            <a:off x="6269054" y="7524956"/>
            <a:ext cx="8894746" cy="1938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200" dirty="0">
                <a:gradFill>
                  <a:gsLst>
                    <a:gs pos="100000">
                      <a:srgbClr val="010101"/>
                    </a:gs>
                    <a:gs pos="54700">
                      <a:srgbClr val="2A0000"/>
                    </a:gs>
                    <a:gs pos="0">
                      <a:srgbClr val="C00000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Enfatizar a importância do Novo Testamento para a formação de quem inicia a caminhada cristã</a:t>
            </a:r>
          </a:p>
        </p:txBody>
      </p:sp>
      <p:sp>
        <p:nvSpPr>
          <p:cNvPr id="99" name="CaixaDeTexto 98">
            <a:extLst>
              <a:ext uri="{FF2B5EF4-FFF2-40B4-BE49-F238E27FC236}">
                <a16:creationId xmlns:a16="http://schemas.microsoft.com/office/drawing/2014/main" id="{66CD7D38-8806-9D10-5ABF-D9450ADFCBF3}"/>
              </a:ext>
            </a:extLst>
          </p:cNvPr>
          <p:cNvSpPr txBox="1"/>
          <p:nvPr/>
        </p:nvSpPr>
        <p:spPr>
          <a:xfrm flipH="1">
            <a:off x="2144047" y="238661"/>
            <a:ext cx="13999907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8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 </a:t>
            </a:r>
          </a:p>
        </p:txBody>
      </p:sp>
    </p:spTree>
    <p:extLst>
      <p:ext uri="{BB962C8B-B14F-4D97-AF65-F5344CB8AC3E}">
        <p14:creationId xmlns:p14="http://schemas.microsoft.com/office/powerpoint/2010/main" val="273564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6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2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4" grpId="0"/>
      <p:bldP spid="98" grpId="0"/>
      <p:bldP spid="9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B38D142-62FF-C069-07E3-79A082BBB8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0" y="0"/>
            <a:ext cx="18308053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90000">
                <a:schemeClr val="tx1">
                  <a:lumMod val="95000"/>
                  <a:lumOff val="5000"/>
                  <a:alpha val="24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id="{54BE409A-851F-427D-BD94-F02FA7C7C68E}"/>
              </a:ext>
            </a:extLst>
          </p:cNvPr>
          <p:cNvGrpSpPr/>
          <p:nvPr/>
        </p:nvGrpSpPr>
        <p:grpSpPr>
          <a:xfrm>
            <a:off x="7543800" y="3009899"/>
            <a:ext cx="10710996" cy="4191001"/>
            <a:chOff x="0" y="0"/>
            <a:chExt cx="6862939" cy="3093494"/>
          </a:xfrm>
          <a:gradFill>
            <a:gsLst>
              <a:gs pos="508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2882C842-97FA-4587-A6BB-99C5B95DF50F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37" name="Group 5">
            <a:extLst>
              <a:ext uri="{FF2B5EF4-FFF2-40B4-BE49-F238E27FC236}">
                <a16:creationId xmlns:a16="http://schemas.microsoft.com/office/drawing/2014/main" id="{E51BC78C-064F-4198-A3DA-7D415D352485}"/>
              </a:ext>
            </a:extLst>
          </p:cNvPr>
          <p:cNvGrpSpPr/>
          <p:nvPr/>
        </p:nvGrpSpPr>
        <p:grpSpPr>
          <a:xfrm>
            <a:off x="-1182112" y="-64786"/>
            <a:ext cx="11040401" cy="10525000"/>
            <a:chOff x="2507710" y="2815224"/>
            <a:chExt cx="9108265" cy="8683062"/>
          </a:xfrm>
        </p:grpSpPr>
        <p:pic>
          <p:nvPicPr>
            <p:cNvPr id="38" name="Picture 6">
              <a:extLst>
                <a:ext uri="{FF2B5EF4-FFF2-40B4-BE49-F238E27FC236}">
                  <a16:creationId xmlns:a16="http://schemas.microsoft.com/office/drawing/2014/main" id="{C156B654-1DB6-48C6-944E-1D82565A2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2507710" y="2815224"/>
              <a:ext cx="9108265" cy="8683062"/>
            </a:xfrm>
            <a:prstGeom prst="parallelogram">
              <a:avLst/>
            </a:prstGeom>
          </p:spPr>
        </p:pic>
      </p:grpSp>
      <p:grpSp>
        <p:nvGrpSpPr>
          <p:cNvPr id="34" name="Group 5">
            <a:extLst>
              <a:ext uri="{FF2B5EF4-FFF2-40B4-BE49-F238E27FC236}">
                <a16:creationId xmlns:a16="http://schemas.microsoft.com/office/drawing/2014/main" id="{ECEB7E96-71B0-4CCD-B7F2-68CDB6E99A39}"/>
              </a:ext>
            </a:extLst>
          </p:cNvPr>
          <p:cNvGrpSpPr/>
          <p:nvPr/>
        </p:nvGrpSpPr>
        <p:grpSpPr>
          <a:xfrm>
            <a:off x="-1182111" y="-64786"/>
            <a:ext cx="11040401" cy="10525000"/>
            <a:chOff x="2507710" y="2815224"/>
            <a:chExt cx="9108265" cy="8683062"/>
          </a:xfrm>
        </p:grpSpPr>
        <p:pic>
          <p:nvPicPr>
            <p:cNvPr id="35" name="Picture 6">
              <a:extLst>
                <a:ext uri="{FF2B5EF4-FFF2-40B4-BE49-F238E27FC236}">
                  <a16:creationId xmlns:a16="http://schemas.microsoft.com/office/drawing/2014/main" id="{5CEB20F0-5A67-4013-8543-3CDAE374B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2507710" y="2815224"/>
              <a:ext cx="9108265" cy="8683062"/>
            </a:xfrm>
            <a:prstGeom prst="parallelogram">
              <a:avLst/>
            </a:prstGeom>
          </p:spPr>
        </p:pic>
      </p:grp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8839200" y="3695700"/>
            <a:ext cx="9240253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85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 - A CAMINHADA COM CRISTO</a:t>
            </a:r>
            <a:endParaRPr lang="en-US" sz="8500" b="1" dirty="0">
              <a:gradFill>
                <a:gsLst>
                  <a:gs pos="53800">
                    <a:schemeClr val="tx1">
                      <a:lumMod val="85000"/>
                      <a:lumOff val="15000"/>
                    </a:schemeClr>
                  </a:gs>
                  <a:gs pos="100000">
                    <a:srgbClr val="010101"/>
                  </a:gs>
                  <a:gs pos="0">
                    <a:srgbClr val="099491"/>
                  </a:gs>
                </a:gsLst>
                <a:lin ang="11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elogramo 12">
            <a:extLst>
              <a:ext uri="{FF2B5EF4-FFF2-40B4-BE49-F238E27FC236}">
                <a16:creationId xmlns:a16="http://schemas.microsoft.com/office/drawing/2014/main" id="{06254DE5-EE5A-4756-A9B3-6BE61A99F2C9}"/>
              </a:ext>
            </a:extLst>
          </p:cNvPr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54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9200000" scaled="0"/>
          </a:gradFill>
          <a:ln w="19050">
            <a:noFill/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B0D278C-57AB-421D-93F1-B76DC1FCC228}"/>
              </a:ext>
            </a:extLst>
          </p:cNvPr>
          <p:cNvSpPr txBox="1"/>
          <p:nvPr/>
        </p:nvSpPr>
        <p:spPr>
          <a:xfrm>
            <a:off x="9895585" y="4710648"/>
            <a:ext cx="801623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Na história humana, temos dois caminhos: o da vida natural e o da vida com Cristo.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D7C970-C62B-437E-AE9B-4F4B9E6D55BE}"/>
              </a:ext>
            </a:extLst>
          </p:cNvPr>
          <p:cNvSpPr txBox="1"/>
          <p:nvPr/>
        </p:nvSpPr>
        <p:spPr>
          <a:xfrm>
            <a:off x="9895584" y="2628900"/>
            <a:ext cx="801623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2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Compreendendo os dois caminhos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C7174BA-4A4A-6369-FBEE-64D2AEB1F953}"/>
              </a:ext>
            </a:extLst>
          </p:cNvPr>
          <p:cNvSpPr/>
          <p:nvPr/>
        </p:nvSpPr>
        <p:spPr>
          <a:xfrm>
            <a:off x="11049000" y="1333500"/>
            <a:ext cx="7239000" cy="1093885"/>
          </a:xfrm>
          <a:prstGeom prst="rect">
            <a:avLst/>
          </a:prstGeom>
          <a:gradFill>
            <a:gsLst>
              <a:gs pos="54000">
                <a:srgbClr val="1E4443"/>
              </a:gs>
              <a:gs pos="0">
                <a:srgbClr val="050505"/>
              </a:gs>
              <a:gs pos="100000">
                <a:srgbClr val="0B8C89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B8DB9F-976B-41AF-BF6A-F03CE098453C}"/>
              </a:ext>
            </a:extLst>
          </p:cNvPr>
          <p:cNvSpPr txBox="1"/>
          <p:nvPr/>
        </p:nvSpPr>
        <p:spPr>
          <a:xfrm>
            <a:off x="11353800" y="1638300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 CAMINHADA COM CRISTO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EA00601-3834-4C35-0ED6-3E08BD78BB0C}"/>
              </a:ext>
            </a:extLst>
          </p:cNvPr>
          <p:cNvSpPr/>
          <p:nvPr/>
        </p:nvSpPr>
        <p:spPr>
          <a:xfrm>
            <a:off x="9344022" y="1327188"/>
            <a:ext cx="1704976" cy="1093885"/>
          </a:xfrm>
          <a:prstGeom prst="rect">
            <a:avLst/>
          </a:prstGeom>
          <a:gradFill>
            <a:gsLst>
              <a:gs pos="54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9200000" scaled="0"/>
          </a:gradFill>
          <a:ln>
            <a:solidFill>
              <a:srgbClr val="0D1A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27B54D-3026-B2A0-7BC0-E6AA45490E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669" y="1257300"/>
            <a:ext cx="1255408" cy="12554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C49F70C-9DC3-A9B6-682A-B2B047AC0E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A78DEF-6BB2-401F-BF63-6B3DBFD135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875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5" grpId="0"/>
      <p:bldP spid="14" grpId="0" animBg="1"/>
      <p:bldP spid="7" grpId="0" build="p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2293</TotalTime>
  <Words>392</Words>
  <Application>Microsoft Office PowerPoint</Application>
  <PresentationFormat>Personalizar</PresentationFormat>
  <Paragraphs>34</Paragraphs>
  <Slides>16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0" baseType="lpstr">
      <vt:lpstr>Arial</vt:lpstr>
      <vt:lpstr>Arial Black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início da caminhada</dc:title>
  <dc:creator>Henrique Nascimento</dc:creator>
  <cp:lastModifiedBy>HERBETH LINS</cp:lastModifiedBy>
  <cp:revision>74</cp:revision>
  <dcterms:created xsi:type="dcterms:W3CDTF">2006-08-16T00:00:00Z</dcterms:created>
  <dcterms:modified xsi:type="dcterms:W3CDTF">2024-04-01T19:45:09Z</dcterms:modified>
  <dc:identifier>DAFjsyPzqZA</dc:identifier>
</cp:coreProperties>
</file>