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476" r:id="rId4"/>
    <p:sldId id="468" r:id="rId5"/>
    <p:sldId id="399" r:id="rId6"/>
    <p:sldId id="286" r:id="rId7"/>
    <p:sldId id="475" r:id="rId8"/>
    <p:sldId id="264" r:id="rId9"/>
    <p:sldId id="400" r:id="rId10"/>
    <p:sldId id="403" r:id="rId11"/>
    <p:sldId id="404" r:id="rId12"/>
    <p:sldId id="405" r:id="rId13"/>
    <p:sldId id="406" r:id="rId14"/>
    <p:sldId id="287" r:id="rId15"/>
    <p:sldId id="444" r:id="rId16"/>
    <p:sldId id="320" r:id="rId17"/>
    <p:sldId id="321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1E9"/>
    <a:srgbClr val="131313"/>
    <a:srgbClr val="D0C593"/>
    <a:srgbClr val="C4732A"/>
    <a:srgbClr val="CB9772"/>
    <a:srgbClr val="1B140E"/>
    <a:srgbClr val="5C3518"/>
    <a:srgbClr val="835D4F"/>
    <a:srgbClr val="8C5026"/>
    <a:srgbClr val="463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02/04/2024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8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07A75B-D207-280C-F3B1-A35A08335B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99211" y="-1135630"/>
            <a:ext cx="3279312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B9772"/>
              </a:gs>
              <a:gs pos="53000">
                <a:srgbClr val="835D4F"/>
              </a:gs>
              <a:gs pos="100000">
                <a:srgbClr val="46312A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386109" y="5502681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de Abril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395135" y="4918436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123980" y="1615907"/>
            <a:ext cx="2295559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476280" y="2108366"/>
            <a:ext cx="5609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da Fé Cristã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3" y="5018440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56" y="1582319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7FB2BD2-DD29-AE41-75B9-4243962D66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93916"/>
            <a:ext cx="6147303" cy="589081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106288" y="2762056"/>
            <a:ext cx="5505620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âmbito geográfico, o Cristianismo se originou em Israel, pois foi lá que Jesus Cristo nasceu, cresceu, foi batizado, iniciou e concluiu o seu ministério, morreu, ressuscitou e foi recebido nos Céus, segundo as Escrituras (1 Co 15.3-8).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7" y="1555102"/>
            <a:ext cx="400926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Cristianismo e sua origem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735479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9" y="737152"/>
            <a:ext cx="357508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783098"/>
            <a:ext cx="17903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ORIGEM DA FÉ CRISTÃ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654157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F220087-FA84-9981-919A-7905B007A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70090"/>
            <a:ext cx="6147303" cy="6059284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106288" y="2628706"/>
            <a:ext cx="5704712" cy="36933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fé tão sólida precisa estar pautada em uma revelação sobrenatural e divina. Mas essa revelação deve estar disponível de forma escrita, para que seja preservada a sua mensagem no decurso do tempo, além de lida, consultada e estudada. Esse livro é a Bíblia, e sua existência é um milagre.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7" y="1421752"/>
            <a:ext cx="400926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Cristianismo e seu Livro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611654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9" y="613327"/>
            <a:ext cx="357508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659273"/>
            <a:ext cx="17903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ORIGEM DA FÉ CRISTÃ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530332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3B13AE3-A111-E0E9-7FD5-93DBB391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6"/>
            <a:ext cx="12192000" cy="6864626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58989"/>
            <a:ext cx="6147303" cy="595757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106288" y="2727131"/>
            <a:ext cx="5257037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Cristianismo não se baseia somente na perspectiva de que o homem é pecador e está afastado de Deus. Se fossem somente essas verdades a serem apresentadas,</a:t>
            </a:r>
          </a:p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Cristianismo seria uma fé sem esperança.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7" y="1520177"/>
            <a:ext cx="400926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Cristianismo e sua mensagem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700554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9" y="702227"/>
            <a:ext cx="357508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748173"/>
            <a:ext cx="17903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ORIGEM DA FÉ CRISTÃ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619232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356E5C-B114-36D9-234A-6B97B71A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108969"/>
            <a:ext cx="6147303" cy="464006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106288" y="3377111"/>
            <a:ext cx="5257037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Contudo, o mesmo Deus, que trouxe a revelação de que o homem é pecador, é o mesmo que proveu a salvação para a humanidade.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7" y="2170157"/>
            <a:ext cx="400926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Cristianismo e sua mensagem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1350534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9" y="1352207"/>
            <a:ext cx="357508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398153"/>
            <a:ext cx="17903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ORIGEM DA FÉ CRISTÃ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1269212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1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3E2AD8D-342C-B60F-6017-81C5DBCBD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369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-194436" y="262164"/>
            <a:ext cx="6333672" cy="6333672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6849631" y="1611109"/>
            <a:ext cx="5223999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9632" y="2275245"/>
            <a:ext cx="4631971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“Inclinai os ouvidos e vinde a mim; ouvi, e a vossa alma viverá; porque convosco farei um concerto perpétuo, dando-vos as firmes beneficências de Davi.”</a:t>
            </a:r>
          </a:p>
          <a:p>
            <a:r>
              <a:rPr lang="pt-BR" sz="32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2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55.3)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632" y="640682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2FACB2-2899-B81E-E774-D71DF324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70600" y="262164"/>
            <a:ext cx="6333672" cy="6333672"/>
            <a:chOff x="0" y="0"/>
            <a:chExt cx="6350000" cy="6350000"/>
          </a:xfr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677432" y="2233409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7432" y="2868864"/>
            <a:ext cx="49613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fé cristã permanece sendo relevante e necessária para a humanidade.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32" y="1262982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294645" y="5368933"/>
            <a:ext cx="437962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João 1.14-18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1111011"/>
            <a:ext cx="5765800" cy="4642089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765861" y="2269104"/>
            <a:ext cx="5235540" cy="31700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Neste trimestre, vamos tratar sobre os temas centrais da fé cristã e de que forma podemos vivenciá-los.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765859" y="1338206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300" y="1372603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BD95C05-4EE6-95AD-5649-520549107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2" y="0"/>
            <a:ext cx="12193162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B433903-7469-F7E6-217D-ABAA9FBB05D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EDA9AE24-B154-4160-BC9F-EE3E34C5C95B}"/>
              </a:ext>
            </a:extLst>
          </p:cNvPr>
          <p:cNvSpPr/>
          <p:nvPr/>
        </p:nvSpPr>
        <p:spPr>
          <a:xfrm flipH="1">
            <a:off x="6363964" y="416910"/>
            <a:ext cx="6056736" cy="6024180"/>
          </a:xfrm>
          <a:prstGeom prst="flowChartProcess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rgbClr val="DCE1E9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7E0C1A-943D-456D-A4B5-6E59A824D079}"/>
              </a:ext>
            </a:extLst>
          </p:cNvPr>
          <p:cNvSpPr/>
          <p:nvPr/>
        </p:nvSpPr>
        <p:spPr>
          <a:xfrm rot="5400000" flipV="1">
            <a:off x="1183612" y="254925"/>
            <a:ext cx="4552028" cy="6901527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F1B0919-C556-4C66-B27D-397695EEAE99}"/>
              </a:ext>
            </a:extLst>
          </p:cNvPr>
          <p:cNvSpPr txBox="1"/>
          <p:nvPr/>
        </p:nvSpPr>
        <p:spPr>
          <a:xfrm flipH="1">
            <a:off x="275662" y="1480474"/>
            <a:ext cx="65188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5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9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comentarista é o pastor Alexandre Coelho, gerente de publicações da Casa Publicadora das Assembleias de Deus (CPAD). Ele é Bacharel em Letras, Teologia e Direito. É autor de vários livros publicados pela CPAD, palestrante das Conferências de Escola Dominical, professor do CAPED e atua como pastor na cidade do Rio de Janeiro, onde reside.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D7C96D1-C750-4E6D-BD82-36233D5FF844}"/>
              </a:ext>
            </a:extLst>
          </p:cNvPr>
          <p:cNvSpPr/>
          <p:nvPr/>
        </p:nvSpPr>
        <p:spPr>
          <a:xfrm rot="5400000" flipV="1">
            <a:off x="2575866" y="-1664846"/>
            <a:ext cx="523216" cy="5657225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62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BE585AD-B93C-429C-AED7-76ED9B3667BE}"/>
              </a:ext>
            </a:extLst>
          </p:cNvPr>
          <p:cNvSpPr txBox="1"/>
          <p:nvPr/>
        </p:nvSpPr>
        <p:spPr>
          <a:xfrm flipH="1">
            <a:off x="349877" y="940201"/>
            <a:ext cx="498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670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90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COMENTARISTA DO TRIMESTRE</a:t>
            </a:r>
          </a:p>
        </p:txBody>
      </p:sp>
    </p:spTree>
    <p:extLst>
      <p:ext uri="{BB962C8B-B14F-4D97-AF65-F5344CB8AC3E}">
        <p14:creationId xmlns:p14="http://schemas.microsoft.com/office/powerpoint/2010/main" val="417540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23" grpId="0"/>
      <p:bldP spid="16" grpId="0" animBg="1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035826" y="4845149"/>
            <a:ext cx="261616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origem da fé cristã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0188"/>
            <a:ext cx="3443895" cy="3283124"/>
            <a:chOff x="-778940" y="-331024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864199"/>
            <a:ext cx="33515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a ética cristã nos ajuda a entender o que é certo e o que é errado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8157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475351" y="4872434"/>
            <a:ext cx="2701026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3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 importância da mensagem do Cristianismo para os nossos dias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76957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4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03AC72-B195-981D-A402-35234DD40A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213030" y="1998689"/>
            <a:ext cx="619792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ORIGEM DA FÉ CRISTÃ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853042D-BC2B-1B12-1AAD-60CE969A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93916"/>
            <a:ext cx="6147303" cy="589081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106288" y="2752531"/>
            <a:ext cx="5505620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Partindo de uma perspectiva histórica e bíblica, a fé cristã se origina com a primeira vinda do Senhor Jesus Cristo a este mundo, a fim de comunicar o seu Evangelho e cumprir as profecias acerca de sua chegada para salvar os pecadores (</a:t>
            </a:r>
            <a:r>
              <a:rPr lang="pt-BR" sz="28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3.16).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7" y="1555102"/>
            <a:ext cx="400926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Cristianismo e sua origem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735479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7" y="737152"/>
            <a:ext cx="357508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783098"/>
            <a:ext cx="17903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ORIGEM DA FÉ CRISTÃ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654157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8548</TotalTime>
  <Words>494</Words>
  <Application>Microsoft Office PowerPoint</Application>
  <PresentationFormat>Widescreen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da Fé Cristã</dc:title>
  <dc:creator>Henrique Nascimento</dc:creator>
  <cp:lastModifiedBy>HERBETH LINS</cp:lastModifiedBy>
  <cp:revision>107</cp:revision>
  <dcterms:created xsi:type="dcterms:W3CDTF">2022-09-14T00:39:26Z</dcterms:created>
  <dcterms:modified xsi:type="dcterms:W3CDTF">2024-04-02T19:31:29Z</dcterms:modified>
</cp:coreProperties>
</file>