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5" r:id="rId7"/>
    <p:sldId id="260" r:id="rId8"/>
    <p:sldId id="274" r:id="rId9"/>
    <p:sldId id="506" r:id="rId10"/>
    <p:sldId id="507" r:id="rId11"/>
    <p:sldId id="508" r:id="rId12"/>
    <p:sldId id="509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06E"/>
    <a:srgbClr val="241111"/>
    <a:srgbClr val="663F20"/>
    <a:srgbClr val="120C18"/>
    <a:srgbClr val="0A1818"/>
    <a:srgbClr val="17262A"/>
    <a:srgbClr val="0A0D15"/>
    <a:srgbClr val="080808"/>
    <a:srgbClr val="B10000"/>
    <a:srgbClr val="4F8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22" autoAdjust="0"/>
  </p:normalViewPr>
  <p:slideViewPr>
    <p:cSldViewPr>
      <p:cViewPr varScale="1">
        <p:scale>
          <a:sx n="74" d="100"/>
          <a:sy n="74" d="100"/>
        </p:scale>
        <p:origin x="7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FDE7B4-3E27-206A-C59F-7A66DBFEED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416"/>
            <a:ext cx="18288000" cy="10250168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684944" y="2985849"/>
            <a:ext cx="762085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Como se Conduzir na Caminhada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7088163"/>
            <a:ext cx="5081347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de Abril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806730" y="7800647"/>
            <a:ext cx="5081347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7316763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5621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1797331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0A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04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600200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268808"/>
            <a:ext cx="801141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cristão que deseja ir para o céu deve fazer a vontade de Deus, deixando de lado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caminho do egoísmo,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do orgulho e da vaidade.</a:t>
            </a:r>
          </a:p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Essa missão não é impossível, pois temos o auxilio divino.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74780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Fazendo a vontade de Deus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15411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PADRÃO DE CONDUTA NA CAMINHADA CRISTÃ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806190"/>
            <a:ext cx="808761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cristão possui um padrão que o levará a uma vida espiritual bem-sucedida. Sabemos que pessoas bem-sucedidas procuram espelhar-se em outras pessoas ilustres, equilibradas e resilientes (cf. 1 Co 11.1).</a:t>
            </a:r>
          </a:p>
          <a:p>
            <a:r>
              <a:rPr lang="pt-BR" sz="42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Ora, em Cristo Jesus temos</a:t>
            </a:r>
          </a:p>
          <a:p>
            <a:r>
              <a:rPr lang="pt-BR" sz="42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esse padrão e modelo.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805642"/>
            <a:ext cx="74780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Uma vida cristã bem-sucedida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5715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610611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PADRÃO DE CONDUTA NA CAMINHADA CRISTÃ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5651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4953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60"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1"/>
          <a:stretch/>
        </p:blipFill>
        <p:spPr>
          <a:xfrm flipH="1">
            <a:off x="-1066800" y="0"/>
            <a:ext cx="10458764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381500"/>
            <a:ext cx="75542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Jesus é nosso modelo de conduta, o nosso padrão de vida.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3238500"/>
            <a:ext cx="38204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903989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9431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PADRÃO DE CONDUTA NA CAMINHADA CRISTÃ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897677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827789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9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7E06929-E3C6-B0F6-4A8B-C4A670AE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447401"/>
            <a:ext cx="16230600" cy="6363100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829800" y="2031804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1703" y="3460552"/>
            <a:ext cx="822369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“Andai com sabedoria para com os que estão de fora, remindo o tempo.” (Cl 4.5)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784152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F7B1F63-8300-3247-D7C1-6EA2ABB61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85631"/>
            <a:ext cx="18460453" cy="1037263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485501"/>
            <a:ext cx="16421100" cy="6782200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 flipH="1">
            <a:off x="-1219200" y="6858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1" b="10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569001" y="2008204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88101" y="3346252"/>
            <a:ext cx="89154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jornada para o Céu deve ser feita com prudência e sabedoria num contexto de oposição à nossa maneira de viver.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1754981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239000" y="7608226"/>
            <a:ext cx="9179528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88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Efésios 5.15-17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637346" y="1062058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613533" y="2337792"/>
            <a:ext cx="76200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jornada da vida cristã o Pai Celestial estabelece o padrão de conduta para a vida eterna. Ele sinaliza como devemos agir ao longo desse caminho para o Céu.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9150" y="966192"/>
            <a:ext cx="1390650" cy="1390650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8EFE4D6-6794-295A-EC63-AE66B4267B71}"/>
              </a:ext>
            </a:extLst>
          </p:cNvPr>
          <p:cNvSpPr txBox="1"/>
          <p:nvPr/>
        </p:nvSpPr>
        <p:spPr>
          <a:xfrm>
            <a:off x="9637346" y="6215777"/>
            <a:ext cx="7812454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 isso, nesta lição, estudaremos a respeito de como devemos nos conduzir pelo caminho que nos leva ao Céu.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886200" y="1943100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530258" y="1977267"/>
            <a:ext cx="7065947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477000" y="1977265"/>
            <a:ext cx="7049730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781800" y="2047514"/>
            <a:ext cx="689732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Apontar o padrão de conduta cristã descrito na Palavra de Deus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3886200" y="4606879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6530258" y="4616246"/>
            <a:ext cx="8397440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6476999" y="4616245"/>
            <a:ext cx="8378167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6726255" y="4698993"/>
            <a:ext cx="805654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Explicar que a caminhada cristã deve ser conduzida com prudência e sabedoria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3849329" y="7289707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6493388" y="7277102"/>
            <a:ext cx="8019406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6440129" y="7277100"/>
            <a:ext cx="8001000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6726254" y="7399063"/>
            <a:ext cx="748627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Advertir qual deve ser o comportamento do crente frente aos dias maus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2400300"/>
            <a:ext cx="10710996" cy="5248213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620"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1" y="0"/>
            <a:ext cx="11040401" cy="10460214"/>
            <a:chOff x="2507710" y="2815224"/>
            <a:chExt cx="9108265" cy="8683062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5"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72600" y="2573514"/>
            <a:ext cx="855445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- O PADRÃO DE CONDUTA NA CAMINHADA CRISTÃ</a:t>
            </a:r>
            <a:endParaRPr lang="en-US" sz="80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268808"/>
            <a:ext cx="80162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palavra “padrão” expressa uma norma determinada por consenso, ou por uma autoridade oficial, que se torna base de comparação consagrada como modelo a ser seguido.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82400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Jesus como nosso padrão de conduta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15411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PADRÃO DE CONDUTA NA CAMINHADA CRISTÃ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268808"/>
            <a:ext cx="81638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Há um padrão de conduta que tem como base o nosso Senhor e quem deseja fazer a vontade de Deus neste mundo deve olhar para Jesus, o autor e consumador da nossa fé (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12.2).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82400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Jesus como nosso padrão de conduta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15411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O PADRÃO DE CONDUTA NA CAMINHADA CRISTÃ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416</Words>
  <Application>Microsoft Office PowerPoint</Application>
  <PresentationFormat>Personalizar</PresentationFormat>
  <Paragraphs>39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se Conduzir na Caminhada</dc:title>
  <dc:creator>Henrique Nascimento</dc:creator>
  <cp:lastModifiedBy>HERBETH LINS</cp:lastModifiedBy>
  <cp:revision>80</cp:revision>
  <dcterms:created xsi:type="dcterms:W3CDTF">2006-08-16T00:00:00Z</dcterms:created>
  <dcterms:modified xsi:type="dcterms:W3CDTF">2024-04-22T18:27:08Z</dcterms:modified>
  <dc:identifier>DAFjsyPzqZA</dc:identifier>
</cp:coreProperties>
</file>