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521" r:id="rId10"/>
    <p:sldId id="522" r:id="rId11"/>
    <p:sldId id="523" r:id="rId12"/>
    <p:sldId id="524" r:id="rId13"/>
    <p:sldId id="525" r:id="rId14"/>
    <p:sldId id="526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06E"/>
    <a:srgbClr val="241111"/>
    <a:srgbClr val="663F20"/>
    <a:srgbClr val="120C18"/>
    <a:srgbClr val="0A1818"/>
    <a:srgbClr val="17262A"/>
    <a:srgbClr val="0A0D15"/>
    <a:srgbClr val="080808"/>
    <a:srgbClr val="B10000"/>
    <a:srgbClr val="4F8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22" autoAdjust="0"/>
  </p:normalViewPr>
  <p:slideViewPr>
    <p:cSldViewPr>
      <p:cViewPr varScale="1">
        <p:scale>
          <a:sx n="74" d="100"/>
          <a:sy n="74" d="100"/>
        </p:scale>
        <p:origin x="7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C0CF42-9579-8F50-97B5-38F06266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056" y="1"/>
            <a:ext cx="18308053" cy="103251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304800" y="3390900"/>
            <a:ext cx="824965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10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Os Inimigos do Cristão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088163"/>
            <a:ext cx="357082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de Maio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7800647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316763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5621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179733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A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60020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 flipH="1"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147721"/>
            <a:ext cx="79352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fato, Satanás é o chefe dos anjos caídos. Ele possui poder, porém, suas ações estão limitadas, mas é visto como o deus deste século, o príncipe da potestade do ar (2 Co 4.4;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2.2).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147173"/>
            <a:ext cx="60302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descrição de Satanás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755213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794324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748901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679013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964008"/>
            <a:ext cx="80876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Também podemos afirmar que Satanás é um ser que possui personalidade, ou seja, ele tem inteligência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(2 Co 11.3), raiva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12.17), desejos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22.31) e vontade própria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14.13,14; 2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2.26).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963460"/>
            <a:ext cx="60302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descrição de Satanás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571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61061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565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95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696236"/>
            <a:ext cx="824001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Serpente, refere-se a sua sagacidade e astúcia 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3.1;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12.9); Satanás, mencionado</a:t>
            </a:r>
          </a:p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52 vezes, adversário ou opositor</a:t>
            </a:r>
          </a:p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Zc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3.1;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4.10;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20.2);</a:t>
            </a:r>
          </a:p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Diabo, aparece 35 vezes, acusador</a:t>
            </a:r>
          </a:p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4.1;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4.27); Maligno, revela o seu caráter (1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5.18,19); Dragão Vermelho, revela sua ferocidade 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12.3,7,9,10);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695688"/>
            <a:ext cx="60302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identidade do Inimigo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495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53441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488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19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696236"/>
            <a:ext cx="801141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Tentador, ação tentadora no campo da mentira e da imoralidade (At 5.3; 1 Co 7.5); Enganador 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12.9; 20.2,3); Belzebu, chefe dos demônios</a:t>
            </a:r>
          </a:p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11.15); Belial, pessoa má,</a:t>
            </a:r>
          </a:p>
          <a:p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sem valor (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Jz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19.22; 1 </a:t>
            </a:r>
            <a:r>
              <a:rPr lang="pt-BR" sz="40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4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30.22; 2 Co 6.15). Esses nomes revelam uma natureza cruel, perversa e destruidora do nosso inimigo.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695688"/>
            <a:ext cx="60302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identidade do Inimigo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495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53441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488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19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511576"/>
            <a:ext cx="8087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primeiro inimigo do cristão, o Diabo, é descrito na Bíblia como um ser real.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3394102"/>
            <a:ext cx="38204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2002142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2041253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995830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925942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064618"/>
            <a:ext cx="16230600" cy="8117482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-1219200" y="647700"/>
            <a:ext cx="8915400" cy="8915400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829800" y="1649021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1703" y="3021809"/>
            <a:ext cx="8915400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“Se vivemos no Espírito, andemos também no Espírito. Não sejamos cobiçosos de vanglórias, irritando-nos uns aos outros, invejando-nos uns aos outros.” (</a:t>
            </a:r>
            <a:r>
              <a:rPr lang="pt-BR" sz="54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5.25,26)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401369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256901"/>
            <a:ext cx="16230600" cy="76203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219200" y="685800"/>
            <a:ext cx="8915400" cy="8915400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69001" y="1779605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8101" y="3117653"/>
            <a:ext cx="891540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jornada da fé há inimigos que tentam nos atrapalhar: o Diabo,</a:t>
            </a:r>
          </a:p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Carne e o Mundo;</a:t>
            </a:r>
          </a:p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em Cristo somos mais que vencedores.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526382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860099" y="7167813"/>
            <a:ext cx="80010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Romanos 6.11-14; 1 João 2.15-17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484946" y="591166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461133" y="1866900"/>
            <a:ext cx="753146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9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jornada da vida cristã nos deparamos com perigos que ameaçam a trajetória do nosso caminho para o céu.</a:t>
            </a:r>
          </a:p>
          <a:p>
            <a:r>
              <a:rPr lang="pt-BR" sz="39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Nela, encontramos três inimigos que buscam nos atrapalhar:</a:t>
            </a:r>
          </a:p>
          <a:p>
            <a:r>
              <a:rPr lang="pt-BR" sz="39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Diabo, a carne e o mundo.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6750" y="495300"/>
            <a:ext cx="1390650" cy="1390650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8EFE4D6-6794-295A-EC63-AE66B4267B71}"/>
              </a:ext>
            </a:extLst>
          </p:cNvPr>
          <p:cNvSpPr txBox="1"/>
          <p:nvPr/>
        </p:nvSpPr>
        <p:spPr>
          <a:xfrm>
            <a:off x="9484946" y="6210380"/>
            <a:ext cx="8650654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9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Diabo e o mundo estão do lado externo de nossa trajetória; a carne, porém, está do lado de dentro: é a nossa natureza pecaminosa. Por isso, nesta lição, estudaremos esses três inimigos da Jornada da Vida Cristã.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428894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072953" y="1977267"/>
            <a:ext cx="6804742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019694" y="1977265"/>
            <a:ext cx="6789124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324495" y="2047514"/>
            <a:ext cx="632459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Identificar o primeiro inimigo do Cristão: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Diabo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3428894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6072952" y="4616246"/>
            <a:ext cx="6873778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6019694" y="4616245"/>
            <a:ext cx="6858002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6268949" y="4610100"/>
            <a:ext cx="6380145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Explicar o conceito bíblico da palavra “carne”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3392023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6036081" y="7277102"/>
            <a:ext cx="10042119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5982822" y="7277100"/>
            <a:ext cx="10019071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6268948" y="7399063"/>
            <a:ext cx="958054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Apresentar o termo “mundo”, enfatizando os três níveis de vícios infames de acordo com a lição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2400300"/>
            <a:ext cx="10710996" cy="5248213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09" y="4848905"/>
            <a:chExt cx="9108265" cy="6649381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09" y="4848905"/>
              <a:ext cx="9108265" cy="6649381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601200" y="2552700"/>
            <a:ext cx="838199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</a:t>
            </a:r>
          </a:p>
          <a:p>
            <a:r>
              <a:rPr lang="pt-BR" sz="8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DIABO</a:t>
            </a:r>
            <a:endParaRPr lang="en-US" sz="80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385721"/>
            <a:ext cx="77066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existência do Diabo como pessoa é descrita desde o primeiro livro da Bíblia. Em seu ministério, nosso Senhor atesta a realidade de Satanás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13.39;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11.18).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64112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Diabo é real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0000"/>
                    </a14:imgEffect>
                    <a14:imgEffect>
                      <a14:brightnessContrast bright="-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147721"/>
            <a:ext cx="77066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Escrituras Sagradas descrevem Satanás como um ser espiritual que pertencia a uma ordem angelical dos querubins, sendo o mais exaltado deles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28.12,14).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147173"/>
            <a:ext cx="60302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descrição de Satanás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755213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794324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PRIMEIRO INIMIGO DO CRISTÃO: O DIABO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748901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679013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637</Words>
  <Application>Microsoft Office PowerPoint</Application>
  <PresentationFormat>Personalizar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Inimigos do Cristão</dc:title>
  <dc:creator>Henrique Nascimento</dc:creator>
  <cp:lastModifiedBy>HERBETH LINS</cp:lastModifiedBy>
  <cp:revision>84</cp:revision>
  <dcterms:created xsi:type="dcterms:W3CDTF">2006-08-16T00:00:00Z</dcterms:created>
  <dcterms:modified xsi:type="dcterms:W3CDTF">2024-04-29T20:32:45Z</dcterms:modified>
  <dc:identifier>DAFjsyPzqZA</dc:identifier>
</cp:coreProperties>
</file>