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01" r:id="rId10"/>
    <p:sldId id="502" r:id="rId11"/>
    <p:sldId id="503" r:id="rId12"/>
    <p:sldId id="287" r:id="rId13"/>
    <p:sldId id="444" r:id="rId14"/>
    <p:sldId id="320" r:id="rId15"/>
    <p:sldId id="32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7B3"/>
    <a:srgbClr val="A88D48"/>
    <a:srgbClr val="FFEBBA"/>
    <a:srgbClr val="442800"/>
    <a:srgbClr val="9D4F01"/>
    <a:srgbClr val="24190E"/>
    <a:srgbClr val="E9CBAF"/>
    <a:srgbClr val="BEAD67"/>
    <a:srgbClr val="6F3D04"/>
    <a:srgbClr val="281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309B92-CB3A-9E7C-8CEB-56BDD560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0" cy="6858001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EFD7B3"/>
              </a:gs>
              <a:gs pos="53000">
                <a:schemeClr val="accent4">
                  <a:lumMod val="20000"/>
                  <a:lumOff val="80000"/>
                </a:schemeClr>
              </a:gs>
              <a:gs pos="100000">
                <a:srgbClr val="EFD7B3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de Abril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254606" y="1320634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182364" y="1962570"/>
            <a:ext cx="5908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da Santificação Cristã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82" y="1287046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550ADD2-6006-33F8-1BD8-6411F289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51851"/>
            <a:ext cx="6147303" cy="6291823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341618"/>
            <a:ext cx="445693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Senhor Jesus é Santo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49342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49509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541039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SANTIDADE DE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40992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20055"/>
            <a:ext cx="5314187" cy="36471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3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próprio Senhor Jesus falou sobre a sua santificação: “E por eles me santifico a mim mesmo, para que também eles sejam santificados na verdade” (</a:t>
            </a:r>
            <a:r>
              <a:rPr lang="pt-BR" sz="33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3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17.19).</a:t>
            </a:r>
          </a:p>
        </p:txBody>
      </p:sp>
    </p:spTree>
    <p:extLst>
      <p:ext uri="{BB962C8B-B14F-4D97-AF65-F5344CB8AC3E}">
        <p14:creationId xmlns:p14="http://schemas.microsoft.com/office/powerpoint/2010/main" val="19933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37576"/>
            <a:ext cx="6147303" cy="611105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427343"/>
            <a:ext cx="566661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Espírito é Santo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579145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580818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626764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SANTIDADE DE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49565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203409"/>
            <a:ext cx="5666612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3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Espírito que Deus deixou para nos guiar na ausência temporária do Senhor Jesus Cristo é chamado de Espírito Santo. Somente pela atuação do Santo Espírito conseguimos praticar a santidade em nossa vida.</a:t>
            </a:r>
          </a:p>
        </p:txBody>
      </p:sp>
    </p:spTree>
    <p:extLst>
      <p:ext uri="{BB962C8B-B14F-4D97-AF65-F5344CB8AC3E}">
        <p14:creationId xmlns:p14="http://schemas.microsoft.com/office/powerpoint/2010/main" val="23310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-194436" y="2494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Box 9"/>
          <p:cNvSpPr txBox="1"/>
          <p:nvPr/>
        </p:nvSpPr>
        <p:spPr>
          <a:xfrm>
            <a:off x="6510359" y="1611106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10361" y="2275242"/>
            <a:ext cx="529193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qual vontade temos sido santificados pela oblação do corpo de Jesus Cristo, feita uma vez.” (</a:t>
            </a:r>
            <a:r>
              <a:rPr lang="pt-BR" sz="40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10.10)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60" y="640679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369" t="-570" r="-8865" b="-12664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477863" y="1774397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7862" y="2473352"/>
            <a:ext cx="509743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santificação não somente é possível, mas também esperada por Deus em nossa vida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63" y="803970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054848" y="5415099"/>
            <a:ext cx="48664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 Pedro 1.13-20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197677"/>
            <a:ext cx="5765800" cy="6462645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60" y="1132817"/>
            <a:ext cx="529904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santidade, característica moral e prática da fé cristã, é um dos ensinos mais presentes nas Escrituras.</a:t>
            </a:r>
          </a:p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o homem dos nossos dias,</a:t>
            </a:r>
          </a:p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santidade é representada por pessoas de um grupo tidas por retrógradas, atrasadas e que estão desconectadas com os costumes e regras deste mundo.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341256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375653"/>
            <a:ext cx="762202" cy="7622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6148EA-4AFA-C589-3AC7-5794C5416893}"/>
              </a:ext>
            </a:extLst>
          </p:cNvPr>
          <p:cNvSpPr txBox="1"/>
          <p:nvPr/>
        </p:nvSpPr>
        <p:spPr>
          <a:xfrm>
            <a:off x="6689660" y="4549137"/>
            <a:ext cx="5299040" cy="201593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verdade é que a santidade é desprezível para o mundo, pois ela faz parte do caráter de Deus.</a:t>
            </a:r>
          </a:p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para Ele, a santidade é necessária para os que o seguem.</a:t>
            </a:r>
          </a:p>
        </p:txBody>
      </p:sp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24128" y="4869641"/>
            <a:ext cx="29763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santidade de Deus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ENFATIZAR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9533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que a santificação é um processo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CONSCIENTIZAR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70539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58289" y="4902370"/>
            <a:ext cx="334785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é a santidade na prática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COMPREENDER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376107-E33F-BFB7-AE62-D3D05DF63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4500680" y="-6626"/>
            <a:ext cx="7691319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245781" y="4005709"/>
            <a:ext cx="769132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SANTIDADE DE DEUS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F43A61-505E-4112-BFD4-A3F83E74CDEC}"/>
              </a:ext>
            </a:extLst>
          </p:cNvPr>
          <p:cNvSpPr txBox="1"/>
          <p:nvPr/>
        </p:nvSpPr>
        <p:spPr>
          <a:xfrm>
            <a:off x="8671720" y="-218168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851930"/>
            <a:ext cx="6147303" cy="499642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941693"/>
            <a:ext cx="445693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Deus é Santo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1093495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1095168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141114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SANTIDADE DE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101000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713771"/>
            <a:ext cx="4971287" cy="30162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primeiro motivo pelo qual os cristãos ensinam e buscam a santidade é porque Deus é Santo.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CE16036-7C5D-E77E-BF42-BF51F3184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903"/>
            <a:ext cx="12192000" cy="686462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56627"/>
            <a:ext cx="6147303" cy="6089313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446393"/>
            <a:ext cx="445693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Senhor Jesus é Santo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598195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599868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645814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SANTIDADE DE DEUS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51470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924830"/>
            <a:ext cx="5257037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 é descrito como estando bastante tempo cercado de pessoas pecadoras, mas sem ser afetado pelos pecados delas.</a:t>
            </a:r>
          </a:p>
        </p:txBody>
      </p:sp>
    </p:spTree>
    <p:extLst>
      <p:ext uri="{BB962C8B-B14F-4D97-AF65-F5344CB8AC3E}">
        <p14:creationId xmlns:p14="http://schemas.microsoft.com/office/powerpoint/2010/main" val="131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10048</TotalTime>
  <Words>341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da Santificação Cristã</dc:title>
  <dc:creator>Henrique Nascimento</dc:creator>
  <cp:lastModifiedBy>HERBETH LINS</cp:lastModifiedBy>
  <cp:revision>124</cp:revision>
  <dcterms:created xsi:type="dcterms:W3CDTF">2022-09-14T00:39:26Z</dcterms:created>
  <dcterms:modified xsi:type="dcterms:W3CDTF">2024-04-30T19:15:18Z</dcterms:modified>
</cp:coreProperties>
</file>