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514" r:id="rId10"/>
    <p:sldId id="515" r:id="rId11"/>
    <p:sldId id="516" r:id="rId12"/>
    <p:sldId id="517" r:id="rId13"/>
    <p:sldId id="287" r:id="rId14"/>
    <p:sldId id="444" r:id="rId15"/>
    <p:sldId id="320" r:id="rId16"/>
    <p:sldId id="321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830"/>
    <a:srgbClr val="D1D6EE"/>
    <a:srgbClr val="291D10"/>
    <a:srgbClr val="EFD7B3"/>
    <a:srgbClr val="A88D48"/>
    <a:srgbClr val="FFEBBA"/>
    <a:srgbClr val="442800"/>
    <a:srgbClr val="9D4F01"/>
    <a:srgbClr val="24190E"/>
    <a:srgbClr val="E9C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BAF946-F4CC-1A22-BC8F-6645219A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36684" y="-1273128"/>
            <a:ext cx="3404367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4E3830"/>
              </a:gs>
              <a:gs pos="53000">
                <a:srgbClr val="D1D6EE"/>
              </a:gs>
              <a:gs pos="100000">
                <a:srgbClr val="4E3830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359806"/>
            <a:ext cx="251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de Abril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775561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936601" y="1434934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06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182364" y="1981620"/>
            <a:ext cx="5827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do Cuidado com o Corpo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875565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77" y="1401346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3777" t="-50" r="-47663" b="50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194703"/>
            <a:ext cx="6147303" cy="640162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284468"/>
            <a:ext cx="4828411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pecado de Adão e Eva não foi o relacionamento sexual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436270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437943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483889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DEUS NOS CRIOU SERES SEXUAIS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352775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839013"/>
            <a:ext cx="564756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forma distorcida, há quem imagine que o pecado inicial que fez com que o homem e a mulher fossem expulsos do Paraíso foi o sexo.</a:t>
            </a:r>
          </a:p>
        </p:txBody>
      </p:sp>
    </p:spTree>
    <p:extLst>
      <p:ext uri="{BB962C8B-B14F-4D97-AF65-F5344CB8AC3E}">
        <p14:creationId xmlns:p14="http://schemas.microsoft.com/office/powerpoint/2010/main" val="162696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28053"/>
            <a:ext cx="6147303" cy="6091797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417818"/>
            <a:ext cx="4828411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pecado de Adão e Eva não foi o relacionamento sexual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569620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571293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617239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DEUS NOS CRIOU SERES SEXUAIS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486125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972363"/>
            <a:ext cx="5580887" cy="23237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pt-BR" sz="29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 Palavra de Deus é bem clara mostrando que Satanás não tentou o casal nessa área, e sim que despertou neles o desejo de serem como Deus (</a:t>
            </a:r>
            <a:r>
              <a:rPr lang="pt-BR" sz="29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9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3.1-7).</a:t>
            </a:r>
          </a:p>
        </p:txBody>
      </p:sp>
    </p:spTree>
    <p:extLst>
      <p:ext uri="{BB962C8B-B14F-4D97-AF65-F5344CB8AC3E}">
        <p14:creationId xmlns:p14="http://schemas.microsoft.com/office/powerpoint/2010/main" val="36126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480453"/>
            <a:ext cx="6147303" cy="591270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570218"/>
            <a:ext cx="4828411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pecado de Adão e Eva não foi o relacionamento sexual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722020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723693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769639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DEUS NOS CRIOU SERES SEXUAIS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638525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4124763"/>
            <a:ext cx="5333237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sexo não tornou os humanos pecadores, e sim o ato de se esquecerem de Deus e desobedecê-lo.</a:t>
            </a:r>
            <a:endParaRPr lang="pt-BR" sz="2900" dirty="0">
              <a:gradFill>
                <a:gsLst>
                  <a:gs pos="1000">
                    <a:schemeClr val="tx1">
                      <a:lumMod val="95000"/>
                      <a:lumOff val="5000"/>
                    </a:schemeClr>
                  </a:gs>
                  <a:gs pos="48718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198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5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2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 flipH="1">
            <a:off x="-194436" y="2494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6510359" y="1553956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10361" y="2218092"/>
            <a:ext cx="529193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“Porque todos devemos comparecer ante o tribunal de Cristo, para que cada um receba segundo o que tiver feito por meio do corpo, ou bem ou mal.” (2 Co 5.10)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360" y="583529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>
            <a:off x="6070600" y="2621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496913" y="1983947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6912" y="2682902"/>
            <a:ext cx="509743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preciso cuidar do corpo, pois ele é a morada do Espírito Santo em nós.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13" y="1013520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4045323" y="5424624"/>
            <a:ext cx="486643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 Coríntios 6.12-16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1143000"/>
            <a:ext cx="5765800" cy="4181476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689659" y="2085317"/>
            <a:ext cx="5222941" cy="30162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que a fé cristã, inspirada na Bíblia, fala acerca da sexualidade humana? É o que veremos nesta lição.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689659" y="1293756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0" y="1328153"/>
            <a:ext cx="762202" cy="7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824128" y="4888691"/>
            <a:ext cx="297634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Deus nos criou seres sexual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SABER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30188"/>
            <a:ext cx="3443895" cy="3283124"/>
            <a:chOff x="-778940" y="-331024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919533"/>
            <a:ext cx="33515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do perigo do mal uso do corpo e da sexualidade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83689"/>
            <a:ext cx="322621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CONSCIENTIZAR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38423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70539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58289" y="4902370"/>
            <a:ext cx="334785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qual é o propósito da sexualidade humana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67432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COMPREENDER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F02892-7288-35F0-DCEA-8CA16338D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215829" y="3143934"/>
            <a:ext cx="6507944" cy="34163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68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DEUS NOS CRIOU SERES SEXUAIS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98B297-7A69-4FB4-A94E-6240BA8917E0}"/>
              </a:ext>
            </a:extLst>
          </p:cNvPr>
          <p:cNvSpPr txBox="1"/>
          <p:nvPr/>
        </p:nvSpPr>
        <p:spPr>
          <a:xfrm>
            <a:off x="9613341" y="-386243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489978"/>
            <a:ext cx="6147303" cy="591540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8" y="1579743"/>
            <a:ext cx="512368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criação divina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731545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733218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779164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DEUS NOS CRIOU SERES SEXUAIS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648050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351821"/>
            <a:ext cx="5333237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 Cristianismo ensina, pela Palavra de Deus, que o Eterno criou o homem e a mulher; duas pessoas distintas:</a:t>
            </a:r>
          </a:p>
          <a:p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física, psicológica e sexualmente. 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194703"/>
            <a:ext cx="6147303" cy="640162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284468"/>
            <a:ext cx="364846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Somente dois sexos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436270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437943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0" y="483889"/>
            <a:ext cx="2447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DEUS NOS CRIOU SERES SEXUAIS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352775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626013"/>
            <a:ext cx="5647562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Quando Deus criou o homem e a mulher, os fez macho e fêmea</a:t>
            </a:r>
          </a:p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1.27). O Eterno limitou, em sua sabedoria, quaisquer outras formas de arranjo biológico sexual, ordenando que as mulheres nascessem com cromossomos XX, e os homens, com cromossomos XY.</a:t>
            </a:r>
          </a:p>
        </p:txBody>
      </p:sp>
    </p:spTree>
    <p:extLst>
      <p:ext uri="{BB962C8B-B14F-4D97-AF65-F5344CB8AC3E}">
        <p14:creationId xmlns:p14="http://schemas.microsoft.com/office/powerpoint/2010/main" val="313658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9193</TotalTime>
  <Words>389</Words>
  <Application>Microsoft Office PowerPoint</Application>
  <PresentationFormat>Widescreen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do Cuidado com o Corpo</dc:title>
  <dc:creator>Henrique Nascimento</dc:creator>
  <cp:lastModifiedBy>HERBETH LINS</cp:lastModifiedBy>
  <cp:revision>120</cp:revision>
  <dcterms:created xsi:type="dcterms:W3CDTF">2022-09-14T00:39:26Z</dcterms:created>
  <dcterms:modified xsi:type="dcterms:W3CDTF">2024-05-07T18:13:02Z</dcterms:modified>
</cp:coreProperties>
</file>