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553" r:id="rId10"/>
    <p:sldId id="554" r:id="rId11"/>
    <p:sldId id="555" r:id="rId12"/>
    <p:sldId id="556" r:id="rId13"/>
    <p:sldId id="557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12"/>
    <a:srgbClr val="A67733"/>
    <a:srgbClr val="0A706E"/>
    <a:srgbClr val="241111"/>
    <a:srgbClr val="663F20"/>
    <a:srgbClr val="120C18"/>
    <a:srgbClr val="0A1818"/>
    <a:srgbClr val="17262A"/>
    <a:srgbClr val="0A0D15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22" autoAdjust="0"/>
  </p:normalViewPr>
  <p:slideViewPr>
    <p:cSldViewPr>
      <p:cViewPr varScale="1">
        <p:scale>
          <a:sx n="74" d="100"/>
          <a:sy n="74" d="100"/>
        </p:scale>
        <p:origin x="7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Jerusal%C3%A9m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escolabiblicadominical.org/licao-02-a-doutrina-de-moises/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0FB316-4C74-5C8D-BC84-5CC0320B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469797" y="3777629"/>
            <a:ext cx="829320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9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 Perigo da Murmuração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195213"/>
            <a:ext cx="520367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de Maio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905000" y="7907697"/>
            <a:ext cx="55846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423813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9431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217833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D0D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98120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95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720763"/>
            <a:ext cx="83924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acordo com os dois testamentos da Bíblia, o mal da murmuração estava no meio do povo Deus, entre os israelitas dos dias de 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Moisés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16.11); nos dias de Jesus Cristo como escribas e fariseus 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15.2);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igreja em 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Jerusalém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início (At 6.1).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658660"/>
            <a:ext cx="8163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comportamento dos murmuradores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266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305811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MURMURAÇÃO NA BÍBLIA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260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905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19385" y="3720763"/>
            <a:ext cx="83924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Esse mal revela um comportamento inconveniente, um temperamento inquieto, indiretas sarcásticas.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comportamento dos murmuradores é tão sério que chegou a ameaçar a unidade da Igreja em Atos, se não fosse o cuidado dos apóstolos (At 6.1-7).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19385" y="1658660"/>
            <a:ext cx="8163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comportamento dos murmuradores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266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305811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MURMURAÇÃO NA BÍBLIA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260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905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254163"/>
            <a:ext cx="78590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Quando um crente se torna um murmurador, ele passa a ser um instrumento do Maligno contra a obra de Cristo no mundo, permitindo ao Diabo dominá-lo e usá-lo de todas as maneiras.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192060"/>
            <a:ext cx="51920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crente murmurador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001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839211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MURMURAÇÃO NA BÍBLIA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7937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7239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6" y="3842921"/>
            <a:ext cx="723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Murmurar significa “resmungar” e “reclamar” e o murmurador tem o espírito dominado pelo descontentamento, desacordo, ira, queixas e oposição.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649260"/>
            <a:ext cx="3972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257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296411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MURMURAÇÃO NA BÍBLIA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250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181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8"/>
          <a:stretch/>
        </p:blipFill>
        <p:spPr>
          <a:xfrm>
            <a:off x="-1066800" y="0"/>
            <a:ext cx="10458764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064618"/>
            <a:ext cx="16230600" cy="8117482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 flipH="1">
            <a:off x="-1219200" y="6477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906000" y="1735934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7903" y="3108722"/>
            <a:ext cx="730929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não murmureis, como também alguns deles murmuraram e pereceram pelo destruidor.”</a:t>
            </a:r>
          </a:p>
          <a:p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pt-BR" sz="60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10.10)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48828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256901"/>
            <a:ext cx="16230600" cy="76203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4036" t="-10" r="-21007" b="10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569001" y="1779605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8101" y="3117653"/>
            <a:ext cx="8652099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prática da murmuração enfraquece a vida espiritual, acaba com a comunhão da igreja local e nos impede de desfrutar das promessas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526382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467600" y="7277100"/>
            <a:ext cx="871006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6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Êxodo 16.1-7; 1 Coríntios 10.10,11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396414" y="438766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372600" y="1666399"/>
            <a:ext cx="8598268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pecado da murmuração é tão perigoso em nossa jornada que pode nos levar à queda.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 não ocorre instantaneamente,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pois geralmente está ligado à incredulidade. Sim, incredulidade e murmuração caminham juntas. Nesta lição, examinaremos os perigos da murmuração à luz da recomendação do apóstolo: “Fazei todas as coisas sem murmurações” 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2.14).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8218" y="342900"/>
            <a:ext cx="1390650" cy="139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465871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09929" y="1977267"/>
            <a:ext cx="8896703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056670" y="1977265"/>
            <a:ext cx="8876283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361472" y="2334455"/>
            <a:ext cx="85714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Explicar o sentido da palavra murmurar na Bíblia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3465871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6109929" y="4616246"/>
            <a:ext cx="9165142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6056670" y="4616245"/>
            <a:ext cx="9144107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6305926" y="4663976"/>
            <a:ext cx="912771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0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Mostrar que a murmuração impediu a primeira geração de alcançar à Terra Prometida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3429000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6073058" y="7277102"/>
            <a:ext cx="9127719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6019800" y="7277100"/>
            <a:ext cx="9106770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6305925" y="7399063"/>
            <a:ext cx="86270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Saber que a murmuração é um pecado que nos impede de entrar na Canaã Celestial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2400300"/>
            <a:ext cx="10710996" cy="5248213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1" y="-64786"/>
            <a:ext cx="11040401" cy="10525000"/>
            <a:chOff x="2507710" y="2815224"/>
            <a:chExt cx="9108265" cy="8683062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458200" y="3094315"/>
            <a:ext cx="99060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8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  <a:p>
            <a:pPr algn="ctr"/>
            <a:r>
              <a:rPr lang="pt-BR" sz="8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MURMURAÇÃO NA BÍBLIA</a:t>
            </a:r>
            <a:endParaRPr lang="en-US" sz="84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502408"/>
            <a:ext cx="80114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principais palavras para murmuração na Bíblia são as seguintes: do hebraico, o verbo 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liyn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“resmungar”, “reclamar”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“murmurar” 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14.36);</a:t>
            </a:r>
          </a:p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o substantivo 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higgayown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“meditação”, “música solene”,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440305"/>
            <a:ext cx="4734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é murmurar?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048345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087456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MURMURAÇÃO NA BÍBLIA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042033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972145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578608"/>
            <a:ext cx="80114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“pensamento”, “conspiração” 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Lm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3.62); do grego, o verbo 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goggúzó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“murmurar”, “resmungar”, “queixar-se”, “dizer algo contra em um tom baixo”, “dos que confabulam secretamente” (</a:t>
            </a:r>
            <a:r>
              <a:rPr lang="pt-BR" sz="4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7.32).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516505"/>
            <a:ext cx="4734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é murmurar?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124545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163656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MURMURAÇÃO NA BÍBLIA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118233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048345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741" r="19741"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504</Words>
  <Application>Microsoft Office PowerPoint</Application>
  <PresentationFormat>Personalizar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Perigo da Murmuração</dc:title>
  <dc:creator>Henrique Nascimento</dc:creator>
  <cp:lastModifiedBy>HERBETH LINS</cp:lastModifiedBy>
  <cp:revision>80</cp:revision>
  <dcterms:created xsi:type="dcterms:W3CDTF">2006-08-16T00:00:00Z</dcterms:created>
  <dcterms:modified xsi:type="dcterms:W3CDTF">2024-05-13T20:22:24Z</dcterms:modified>
  <dc:identifier>DAFjsyPzqZA</dc:identifier>
</cp:coreProperties>
</file>