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Arial Black" panose="020B0A040201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sO1Jj28gBO7aAIdORmRKvO0t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>
            <a:off x="241197" y="3320429"/>
            <a:ext cx="83694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i="0" u="none" strike="noStrike" cap="none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rPr>
              <a:t>Confessando e Abandonando o Pecado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1882929" y="7429500"/>
            <a:ext cx="4670271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26 de Maio 2024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1806730" y="8141984"/>
            <a:ext cx="5356070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2º trimestre 2024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41" y="76581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-20053" y="14859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844841" y="1721131"/>
            <a:ext cx="29718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D0D12"/>
                </a:solidFill>
                <a:latin typeface="Arial"/>
                <a:ea typeface="Arial"/>
                <a:cs typeface="Arial"/>
                <a:sym typeface="Arial"/>
              </a:rPr>
              <a:t>LIÇÃO 08</a:t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147" y="1524000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194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9895585" y="4657785"/>
            <a:ext cx="793521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Essa confissão pode ser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 momento da conversão;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ou depois dela, quando pecados cometidos podem ser contra Deus ou contra um irmão (Mt 5.21,22).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9895585" y="2467333"/>
            <a:ext cx="79352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2. A confissão bíblica de pecado</a:t>
            </a:r>
            <a:endParaRPr/>
          </a:p>
        </p:txBody>
      </p:sp>
      <p:sp>
        <p:nvSpPr>
          <p:cNvPr id="201" name="Google Shape;201;p10"/>
          <p:cNvSpPr/>
          <p:nvPr/>
        </p:nvSpPr>
        <p:spPr>
          <a:xfrm>
            <a:off x="11049000" y="1075373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11353800" y="1114484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203" name="Google Shape;203;p10"/>
          <p:cNvSpPr/>
          <p:nvPr/>
        </p:nvSpPr>
        <p:spPr>
          <a:xfrm>
            <a:off x="9344022" y="1069061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999173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 txBox="1"/>
          <p:nvPr/>
        </p:nvSpPr>
        <p:spPr>
          <a:xfrm>
            <a:off x="9895585" y="4153912"/>
            <a:ext cx="8392413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 ato da confissão de pecados, a pessoa reconhece de maneira autônoma os pecados cometidos e que, por isso, se encontra indigna de estar na presença de Deus. Ela reconhece a sua natureza pecaminosa diante do Altíssimo (Rm 3.10-12). </a:t>
            </a:r>
            <a:endParaRPr/>
          </a:p>
        </p:txBody>
      </p:sp>
      <p:sp>
        <p:nvSpPr>
          <p:cNvPr id="213" name="Google Shape;213;p11"/>
          <p:cNvSpPr txBox="1"/>
          <p:nvPr/>
        </p:nvSpPr>
        <p:spPr>
          <a:xfrm>
            <a:off x="9895585" y="1963460"/>
            <a:ext cx="839241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O símbolo da confissão de pecado</a:t>
            </a: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1049000" y="5715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1"/>
          <p:cNvSpPr txBox="1"/>
          <p:nvPr/>
        </p:nvSpPr>
        <p:spPr>
          <a:xfrm>
            <a:off x="11353800" y="610611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9344022" y="5651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4953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19" name="Google Shape;21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"/>
          <p:cNvSpPr txBox="1"/>
          <p:nvPr/>
        </p:nvSpPr>
        <p:spPr>
          <a:xfrm>
            <a:off x="9895585" y="4992112"/>
            <a:ext cx="778281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Então, em arrependimento sincero e em confissão, busca o que lhe é garantido por meio da Palavra de Deus: o perdão. </a:t>
            </a: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9895585" y="2801660"/>
            <a:ext cx="839241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O símbolo da confissão de pecado</a:t>
            </a:r>
            <a:endParaRPr/>
          </a:p>
        </p:txBody>
      </p:sp>
      <p:sp>
        <p:nvSpPr>
          <p:cNvPr id="227" name="Google Shape;227;p12"/>
          <p:cNvSpPr/>
          <p:nvPr/>
        </p:nvSpPr>
        <p:spPr>
          <a:xfrm>
            <a:off x="11049000" y="14097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11353800" y="1448811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9344022" y="14033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3335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9895585" y="4230112"/>
            <a:ext cx="747801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ensino bíblico da confissão de pecado traz a ideia de reconhecê-lo e fazer a sua confissão.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9895585" y="3030260"/>
            <a:ext cx="397281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Sinopse I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11049000" y="16383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11353800" y="1677411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242" name="Google Shape;242;p13"/>
          <p:cNvSpPr/>
          <p:nvPr/>
        </p:nvSpPr>
        <p:spPr>
          <a:xfrm>
            <a:off x="9344022" y="16319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5621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45" name="Google Shape;24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1028700" y="1064618"/>
            <a:ext cx="16230600" cy="8117482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906000" y="1735934"/>
            <a:ext cx="5594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TEXTO ÁUREO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8387903" y="3108722"/>
            <a:ext cx="8528497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“O que encobre as suas transgressões nunca prosperará, mas o que as confessa e deixa alcançará misericórdia.” (Pv 28.13)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153400" y="1488282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>
            <a:off x="1028700" y="1256901"/>
            <a:ext cx="16230600" cy="7620399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9"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9569001" y="1779605"/>
            <a:ext cx="7499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VERDADE PRÁTICA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8188101" y="3238500"/>
            <a:ext cx="8652099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800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Para desfrutar um caminho de restauração e reconciliação com Deus, precisamos confessar o pecado e abandoná-lo de uma vez por todas.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032855" y="1526382"/>
            <a:ext cx="1477993" cy="147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476" y="698928"/>
            <a:ext cx="8225482" cy="78414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3" name="Google Shape;123;p4"/>
          <p:cNvSpPr/>
          <p:nvPr/>
        </p:nvSpPr>
        <p:spPr>
          <a:xfrm>
            <a:off x="7151039" y="7186714"/>
            <a:ext cx="9419120" cy="2178194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7097781" y="7186712"/>
            <a:ext cx="9397502" cy="217819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8405923" y="7277100"/>
            <a:ext cx="678121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Salmos 51.1-12; 1 João 1.8-10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5212435" y="7186712"/>
            <a:ext cx="1938603" cy="2178194"/>
          </a:xfrm>
          <a:prstGeom prst="rect">
            <a:avLst/>
          </a:prstGeom>
          <a:solidFill>
            <a:srgbClr val="10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390546" y="7494143"/>
            <a:ext cx="1582385" cy="1582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BÍBLICO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lt1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92706" y="384397"/>
            <a:ext cx="9984306" cy="95182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5" name="Google Shape;135;p5"/>
          <p:cNvSpPr txBox="1"/>
          <p:nvPr/>
        </p:nvSpPr>
        <p:spPr>
          <a:xfrm>
            <a:off x="9396414" y="514966"/>
            <a:ext cx="6421804" cy="116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9372600" y="1866900"/>
            <a:ext cx="859826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Atualmente, muitos acreditam que não é preciso confessar o pecado por denominá-lo mera fraqueza ligada ao ambiente e aos aspectos hereditários. Nesta lição, veremos que a Bíblia não ensina assim. 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8218" y="41910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9396414" y="5882886"/>
            <a:ext cx="859826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orientação bíblica é a de que, caso ocorra um pecado, ele deve ser confessado, abandonado como evidência do arrependimento para que o crente arrependido possa receber o perdão de Deus.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4871" y="1857989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6" name="Google Shape;146;p6"/>
          <p:cNvSpPr/>
          <p:nvPr/>
        </p:nvSpPr>
        <p:spPr>
          <a:xfrm>
            <a:off x="5728929" y="1892156"/>
            <a:ext cx="9586333" cy="2381488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"/>
          <p:cNvSpPr/>
          <p:nvPr/>
        </p:nvSpPr>
        <p:spPr>
          <a:xfrm>
            <a:off x="5675670" y="1892154"/>
            <a:ext cx="9564330" cy="2381489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"/>
          <p:cNvSpPr txBox="1"/>
          <p:nvPr/>
        </p:nvSpPr>
        <p:spPr>
          <a:xfrm>
            <a:off x="5980472" y="2171700"/>
            <a:ext cx="9035302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Compreender o que significa confissão de pecado</a:t>
            </a: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4871" y="4521768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0" name="Google Shape;150;p6"/>
          <p:cNvSpPr/>
          <p:nvPr/>
        </p:nvSpPr>
        <p:spPr>
          <a:xfrm>
            <a:off x="5728929" y="4531135"/>
            <a:ext cx="7982451" cy="2381487"/>
          </a:xfrm>
          <a:prstGeom prst="rect">
            <a:avLst/>
          </a:prstGeom>
          <a:solidFill>
            <a:srgbClr val="4F86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5675671" y="4531134"/>
            <a:ext cx="7964130" cy="2381488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 txBox="1"/>
          <p:nvPr/>
        </p:nvSpPr>
        <p:spPr>
          <a:xfrm>
            <a:off x="5924925" y="4853107"/>
            <a:ext cx="771487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2. Mostrar o perigo do pecado não confessado</a:t>
            </a:r>
            <a:endParaRPr/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7204596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4" name="Google Shape;154;p6"/>
          <p:cNvSpPr/>
          <p:nvPr/>
        </p:nvSpPr>
        <p:spPr>
          <a:xfrm>
            <a:off x="5692058" y="7191991"/>
            <a:ext cx="9623286" cy="2434704"/>
          </a:xfrm>
          <a:prstGeom prst="rect">
            <a:avLst/>
          </a:prstGeom>
          <a:solidFill>
            <a:srgbClr val="B1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5638800" y="7191989"/>
            <a:ext cx="9601200" cy="243470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5924925" y="7313952"/>
            <a:ext cx="931507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3. Compreender que a confissão de pecado é um caminho para a cura e a restauração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OBJETIVOS DA LIÇÃO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64" name="Google Shape;164;p7"/>
          <p:cNvSpPr/>
          <p:nvPr/>
        </p:nvSpPr>
        <p:spPr>
          <a:xfrm>
            <a:off x="7543800" y="2400300"/>
            <a:ext cx="10710996" cy="5248213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182112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182111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8991600" y="2909649"/>
            <a:ext cx="8943889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CONFISSÃO DE PECADO</a:t>
            </a:r>
            <a:endParaRPr sz="88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9895585" y="4362867"/>
            <a:ext cx="723900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Podemos dizer que confessar é uma maneira de declarar o que se crê ou sabe.</a:t>
            </a:r>
            <a:endParaRPr/>
          </a:p>
        </p:txBody>
      </p:sp>
      <p:sp>
        <p:nvSpPr>
          <p:cNvPr id="174" name="Google Shape;174;p8"/>
          <p:cNvSpPr txBox="1"/>
          <p:nvPr/>
        </p:nvSpPr>
        <p:spPr>
          <a:xfrm>
            <a:off x="9895585" y="3182660"/>
            <a:ext cx="496341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Definição</a:t>
            </a:r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11049000" y="17907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11353800" y="1829811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9344022" y="17843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7145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9895585" y="4687312"/>
            <a:ext cx="793521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ensino bíblico geral da confissão de pecado traz a ideia de reconhecê-lo e fazer a sua confissão, pois o perdão depende desse ato (Sl 32.5; 1 Jo 1.9).</a:t>
            </a:r>
            <a:endParaRPr/>
          </a:p>
        </p:txBody>
      </p:sp>
      <p:sp>
        <p:nvSpPr>
          <p:cNvPr id="187" name="Google Shape;187;p9"/>
          <p:cNvSpPr txBox="1"/>
          <p:nvPr/>
        </p:nvSpPr>
        <p:spPr>
          <a:xfrm>
            <a:off x="9895585" y="2496860"/>
            <a:ext cx="79352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2. A confissão bíblica de pecado</a:t>
            </a:r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11049000" y="11049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11353800" y="1144011"/>
            <a:ext cx="3276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CONFISSÃO DE PECADO</a:t>
            </a:r>
            <a:endParaRPr/>
          </a:p>
        </p:txBody>
      </p:sp>
      <p:sp>
        <p:nvSpPr>
          <p:cNvPr id="190" name="Google Shape;190;p9"/>
          <p:cNvSpPr/>
          <p:nvPr/>
        </p:nvSpPr>
        <p:spPr>
          <a:xfrm>
            <a:off x="9344022" y="10985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0287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 l="24583" r="24583"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5">
            <a:alphaModFix/>
          </a:blip>
          <a:srcRect l="24583" r="24583"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Personalizar</PresentationFormat>
  <Paragraphs>40</Paragraphs>
  <Slides>17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Nascimento</dc:creator>
  <cp:lastModifiedBy>HERBETH LINS</cp:lastModifiedBy>
  <cp:revision>1</cp:revision>
  <dcterms:created xsi:type="dcterms:W3CDTF">2006-08-16T00:00:00Z</dcterms:created>
  <dcterms:modified xsi:type="dcterms:W3CDTF">2024-05-20T20:56:54Z</dcterms:modified>
</cp:coreProperties>
</file>