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476" r:id="rId4"/>
    <p:sldId id="468" r:id="rId5"/>
    <p:sldId id="399" r:id="rId6"/>
    <p:sldId id="475" r:id="rId7"/>
    <p:sldId id="264" r:id="rId8"/>
    <p:sldId id="400" r:id="rId9"/>
    <p:sldId id="554" r:id="rId10"/>
    <p:sldId id="555" r:id="rId11"/>
    <p:sldId id="556" r:id="rId12"/>
    <p:sldId id="557" r:id="rId13"/>
    <p:sldId id="558" r:id="rId14"/>
    <p:sldId id="559" r:id="rId15"/>
    <p:sldId id="287" r:id="rId16"/>
    <p:sldId id="444" r:id="rId17"/>
    <p:sldId id="320" r:id="rId18"/>
    <p:sldId id="321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CBA"/>
    <a:srgbClr val="F8EBCF"/>
    <a:srgbClr val="C57538"/>
    <a:srgbClr val="41212D"/>
    <a:srgbClr val="55231B"/>
    <a:srgbClr val="707596"/>
    <a:srgbClr val="263566"/>
    <a:srgbClr val="3E243F"/>
    <a:srgbClr val="904E28"/>
    <a:srgbClr val="1F2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jpe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BAF946-F4CC-1A22-BC8F-6645219A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436684" y="-1273128"/>
            <a:ext cx="3404367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8EBCF"/>
              </a:gs>
              <a:gs pos="53000">
                <a:srgbClr val="F4DCBA"/>
              </a:gs>
              <a:gs pos="100000">
                <a:srgbClr val="F8EBCF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516735" y="5359806"/>
            <a:ext cx="265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de Junho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525761" y="4775561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936601" y="1336966"/>
            <a:ext cx="166004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09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233164" y="1883652"/>
            <a:ext cx="4618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Bíblica das Finanças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9" y="4875565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77" y="1303378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521729"/>
            <a:ext cx="6147303" cy="5679045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611495"/>
            <a:ext cx="375819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Uma breve história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763297"/>
            <a:ext cx="3758197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764970"/>
            <a:ext cx="3689390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810916"/>
            <a:ext cx="225742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DINHEIRO E SUA UTILIDADE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4587" y="65908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064976"/>
            <a:ext cx="528561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sistema de trocas serviu por um bom tempo, até que houvesse uma busca pela uniformização de um bem que representasse um valor: </a:t>
            </a:r>
          </a:p>
        </p:txBody>
      </p:sp>
    </p:spTree>
    <p:extLst>
      <p:ext uri="{BB962C8B-B14F-4D97-AF65-F5344CB8AC3E}">
        <p14:creationId xmlns:p14="http://schemas.microsoft.com/office/powerpoint/2010/main" val="14992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731278"/>
            <a:ext cx="6147303" cy="5231371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821045"/>
            <a:ext cx="375819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Uma breve história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972847"/>
            <a:ext cx="3758197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974520"/>
            <a:ext cx="3689390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1020466"/>
            <a:ext cx="225742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DINHEIRO E SUA UTILIDADE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4587" y="86863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274526"/>
            <a:ext cx="528561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dinheiro. Então surgiram as moedas de metal inicialmente de metais preciosos, e depois feitas de metais não tão valiosos.</a:t>
            </a:r>
          </a:p>
        </p:txBody>
      </p:sp>
    </p:spTree>
    <p:extLst>
      <p:ext uri="{BB962C8B-B14F-4D97-AF65-F5344CB8AC3E}">
        <p14:creationId xmlns:p14="http://schemas.microsoft.com/office/powerpoint/2010/main" val="20579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226452"/>
            <a:ext cx="6147303" cy="6328900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306695"/>
            <a:ext cx="3494911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valor do dinheiro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468022"/>
            <a:ext cx="3758197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469695"/>
            <a:ext cx="3689390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515641"/>
            <a:ext cx="225742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DINHEIRO E SUA UTILIDADE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4587" y="363807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7" y="2760176"/>
            <a:ext cx="5771855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tempo passou, e o papel passou a ser usado para representar determinados valores, chamado de papel-moeda. Hoje existem transações bancárias feitas por meios digitais, como por exemplo,</a:t>
            </a:r>
          </a:p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30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Pix</a:t>
            </a:r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91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588402"/>
            <a:ext cx="6147303" cy="5479023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668645"/>
            <a:ext cx="3494911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valor do dinheiro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829972"/>
            <a:ext cx="3758197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831645"/>
            <a:ext cx="3689390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877591"/>
            <a:ext cx="225742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DINHEIRO E SUA UTILIDADE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4587" y="725757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7" y="3122126"/>
            <a:ext cx="5771855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por mais que os modelos de transações monetárias possam ter evoluído e mudado com o passar do tempo, para muitas pessoas ter dinheiro é sinal de status e de poder. </a:t>
            </a:r>
          </a:p>
        </p:txBody>
      </p:sp>
    </p:spTree>
    <p:extLst>
      <p:ext uri="{BB962C8B-B14F-4D97-AF65-F5344CB8AC3E}">
        <p14:creationId xmlns:p14="http://schemas.microsoft.com/office/powerpoint/2010/main" val="19281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50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693176"/>
            <a:ext cx="6147303" cy="5171511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773420"/>
            <a:ext cx="5266561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Um assunto bastante espiritual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934747"/>
            <a:ext cx="3758197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936420"/>
            <a:ext cx="3689390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982366"/>
            <a:ext cx="225742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DINHEIRO E SUA UTILIDADE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4587" y="83053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7" y="3226901"/>
            <a:ext cx="5590413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/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Finanças é um assunto espiritual, e o Senhor Jesus sabia da necessidade de se lidar com o dinheiro enquanto esteve neste mundo.</a:t>
            </a:r>
          </a:p>
        </p:txBody>
      </p:sp>
    </p:spTree>
    <p:extLst>
      <p:ext uri="{BB962C8B-B14F-4D97-AF65-F5344CB8AC3E}">
        <p14:creationId xmlns:p14="http://schemas.microsoft.com/office/powerpoint/2010/main" val="110155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2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C1FBB1-96E7-DE56-BDD6-58131473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 flipH="1">
            <a:off x="-194436" y="249464"/>
            <a:ext cx="6333672" cy="6334939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90"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6551179" y="1689114"/>
            <a:ext cx="4826407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51180" y="2353250"/>
            <a:ext cx="520266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“Honra ao SENHOR com a tua fazenda e com as primícias de toda a tua renda.”</a:t>
            </a:r>
          </a:p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3.9)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180" y="718687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F11FFF-313B-A3F1-55D7-2A5688C5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>
            <a:off x="6070600" y="262164"/>
            <a:ext cx="6333672" cy="6334939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545897" y="1764418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5896" y="2463373"/>
            <a:ext cx="516910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forma como tratamos nossas finanças mostram quem está no controle de nossas vidas.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97" y="793991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725"/>
            <a:ext cx="12192000" cy="694068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922858" y="5296718"/>
            <a:ext cx="512831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b="1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Deuteronômio 8.11-18; Mateus 6.19-24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581025"/>
            <a:ext cx="5765800" cy="567690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689659" y="1599542"/>
            <a:ext cx="5502341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 dos maiores desafios do ser humano é lidar com os recursos financeiros.</a:t>
            </a:r>
          </a:p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que o Cristianismo ensina a respeito do dinheiro,</a:t>
            </a:r>
          </a:p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seu uso e de que forma esses ensinos podem ser aplicados à nossa vida?</a:t>
            </a:r>
          </a:p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É o que veremos nesta lição.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689659" y="693681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0" y="728078"/>
            <a:ext cx="762202" cy="7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30188"/>
            <a:ext cx="3443895" cy="328312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57822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25136" y="4857286"/>
            <a:ext cx="344389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história e a utilidade do dinheiro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MOSTRAR 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17488"/>
            <a:ext cx="3443895" cy="3283124"/>
            <a:chOff x="-778940" y="-373470"/>
            <a:chExt cx="11510130" cy="109728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73470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71363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919533"/>
            <a:ext cx="335159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respeito do que Deus pensa sobre o dinheiro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83689"/>
            <a:ext cx="322621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SABER 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 flipH="1"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65ED55-001E-B41E-3829-435249BE37A2}"/>
              </a:ext>
            </a:extLst>
          </p:cNvPr>
          <p:cNvGrpSpPr/>
          <p:nvPr/>
        </p:nvGrpSpPr>
        <p:grpSpPr>
          <a:xfrm>
            <a:off x="8110268" y="1438423"/>
            <a:ext cx="3443895" cy="3283124"/>
            <a:chOff x="-778940" y="-331024"/>
            <a:chExt cx="11510130" cy="10972800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4B5032-458A-AD5C-23B5-2FF97E5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4"/>
            <a:ext cx="3450245" cy="156999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116618" y="4930945"/>
            <a:ext cx="343119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advertência bíblica quanto ao mau uso do dinheiro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67432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RESSALTAR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2F02892-7288-35F0-DCEA-8CA16338D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0287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5536696" y="-6626"/>
            <a:ext cx="6655303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461"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842997" y="3338107"/>
            <a:ext cx="6187078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DINHEIRO E SUA UTILIDADE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E199FB-49F8-4BE1-8AE1-14AA6E5C1233}"/>
              </a:ext>
            </a:extLst>
          </p:cNvPr>
          <p:cNvSpPr txBox="1"/>
          <p:nvPr/>
        </p:nvSpPr>
        <p:spPr>
          <a:xfrm>
            <a:off x="8366036" y="-685437"/>
            <a:ext cx="244269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0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502680"/>
            <a:ext cx="6147303" cy="5688570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592445"/>
            <a:ext cx="375819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Uma breve história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744247"/>
            <a:ext cx="3758197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745920"/>
            <a:ext cx="3689390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791866"/>
            <a:ext cx="225742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DINHEIRO E SUA UTILIDADE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4587" y="64003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045926"/>
            <a:ext cx="528561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Segundo historiadores e financistas, o dinheiro surgiu da necessidade de se mensurar quantidades de valores para se adquirir bens.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664605"/>
            <a:ext cx="6147303" cy="5269470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754370"/>
            <a:ext cx="375819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Uma breve história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906172"/>
            <a:ext cx="3758197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907845"/>
            <a:ext cx="3689390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953791"/>
            <a:ext cx="225742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DINHEIRO E SUA UTILIDADE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4587" y="801957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207851"/>
            <a:ext cx="528561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Nos tempos antigos, a troca ou câmbio era utilizada para que as pessoas pudessem ter os bens ou serviços de que necessitavam.</a:t>
            </a:r>
          </a:p>
        </p:txBody>
      </p:sp>
    </p:spTree>
    <p:extLst>
      <p:ext uri="{BB962C8B-B14F-4D97-AF65-F5344CB8AC3E}">
        <p14:creationId xmlns:p14="http://schemas.microsoft.com/office/powerpoint/2010/main" val="38927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9669</TotalTime>
  <Words>427</Words>
  <Application>Microsoft Office PowerPoint</Application>
  <PresentationFormat>Widescreen</PresentationFormat>
  <Paragraphs>47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Bíblica das Finanças</dc:title>
  <dc:creator>Henrique Nascimento</dc:creator>
  <cp:lastModifiedBy>HERBETH LINS</cp:lastModifiedBy>
  <cp:revision>129</cp:revision>
  <dcterms:created xsi:type="dcterms:W3CDTF">2022-09-14T00:39:26Z</dcterms:created>
  <dcterms:modified xsi:type="dcterms:W3CDTF">2024-05-28T20:23:38Z</dcterms:modified>
</cp:coreProperties>
</file>