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0" r:id="rId3"/>
    <p:sldId id="476" r:id="rId4"/>
    <p:sldId id="468" r:id="rId5"/>
    <p:sldId id="399" r:id="rId6"/>
    <p:sldId id="475" r:id="rId7"/>
    <p:sldId id="264" r:id="rId8"/>
    <p:sldId id="400" r:id="rId9"/>
    <p:sldId id="569" r:id="rId10"/>
    <p:sldId id="570" r:id="rId11"/>
    <p:sldId id="571" r:id="rId12"/>
    <p:sldId id="287" r:id="rId13"/>
    <p:sldId id="444" r:id="rId14"/>
    <p:sldId id="320" r:id="rId15"/>
    <p:sldId id="321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CBA"/>
    <a:srgbClr val="F8EBCF"/>
    <a:srgbClr val="C57538"/>
    <a:srgbClr val="41212D"/>
    <a:srgbClr val="55231B"/>
    <a:srgbClr val="707596"/>
    <a:srgbClr val="263566"/>
    <a:srgbClr val="3E243F"/>
    <a:srgbClr val="904E28"/>
    <a:srgbClr val="1F2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1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4AC2-FC69-4D7F-BD39-BA78B6B865EB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07055-85D8-4885-B83C-745BB04C4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67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FD189-CFC4-455A-84C5-5D33B9BD9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F685FA-2425-4DDB-A7BE-5A2E7948B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8EB77B-A535-4356-8222-CE686B31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CE6790-1C54-4056-B513-66917128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01F061-7E5E-419D-95CA-03769516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02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1B45A3-EC7D-4F20-87C9-3A7ABFCC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16481D-98E2-44AF-AA49-918CCA568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E6152C-96DA-4FA8-B683-8AE3170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BB3AEA-74A5-41C3-B17A-90112FC8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291D18-222A-414F-BA73-45881911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41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2A9A7D-3D6C-4E0E-A07C-D9AE80E19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549E6D-9EC1-4EC2-8783-8DB317DD9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7C0050-7063-478D-BF2D-D49C7B09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8514AE-B741-4AB1-BA33-B2883D62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980C7B-C3E1-4906-ACED-BF5EC808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80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EA291-064D-4D85-9B46-A074EEF5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A04C86-5156-4606-82E9-00428FA6E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2AC7D-74AD-4CBA-8E4C-FAEAE3D0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1D2716-B097-4B7C-BB62-CA3B0506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D5B368-CC54-41B2-9B1E-387A0FC9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92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8F23C-3AE2-4003-9685-B43F11CFB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F7B0D2-B452-4C86-B591-1B95CE5C1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1C3775-8B0F-41D5-B2E0-C32EB07D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05C9E6-1451-4C16-AB52-36B911AF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F3DF67-5013-4F7B-A4C8-1F73CDB6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6EB4E-8C9B-4AE1-BA92-5A6984D12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A40699-FC0E-44A4-B907-DBEA27BB6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00CF31-EC77-47D0-A81C-392846DE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572E28-BD79-4379-8E0F-C6058243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50E885-DA58-4586-8A07-047EB9C8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499568-08F9-47EF-97C7-27F2BF08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81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D14A1-D23A-4DA1-8011-235A30C85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9A05F9-2060-4365-A998-E01E9110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D7C195-D959-425C-BDF4-2CE13F120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605B1E-9DA1-44AA-A5E0-853E63962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43037D5-7174-4579-9F56-F7A7C8803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720B9A2-C7F5-457B-A647-689BB3FD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27B057E-1207-4EA9-A70E-4D3AA850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5B4C195-6873-49CD-B332-2EA78F03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11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BD38B-0065-4415-840D-80D44AF4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4E69D8-BA63-4C51-A599-B67D802E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B8836B1-9F4C-4FBB-809C-21CA0B43A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768E1CE-7536-4064-BD31-1C58A6A1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93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D724BB3-C0D0-4765-BFE2-F60F7E8C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5B6706C-39C1-4722-A6AF-5B961200A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F1A4C8-435D-46C4-8CDA-395197FA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56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FA6E5-67B2-4A69-9ACB-4BE2E7FC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099DAA-8919-4D75-BE64-5D2B75BB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FCFDBB-F16C-42FC-9AE1-848A6D18B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EDD499-913F-4020-9BDA-BB7D79C6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92C0CC-A139-42B8-AD9E-E2569C13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13A937-5DE4-4F34-BBBC-6199864E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84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16B1D-A248-4C48-B9A3-0F5E3BEB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287873-E613-4951-9539-29429FC50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DDFE8A-1D2C-4292-A54C-23BC4A05B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F7BDC0-438F-465D-99AA-49D92714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AACC1E-76FA-4051-83EB-510B39C0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8DC752-F5E4-4851-B1F5-F649E31B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20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822D461-1BE4-46D2-8111-F7E9334B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9765F8-34AC-46C6-AD3A-D6B04AD6E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DAF74E-7A3E-4373-B503-CEA4847D7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F4133-8156-46D8-A6EA-584C7CDA90DD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9C8DBA-B940-4E28-BF42-960CF8F46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F7D53A-5407-43AE-99A2-9F8C2B08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48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jpeg"/><Relationship Id="rId5" Type="http://schemas.openxmlformats.org/officeDocument/2006/relationships/image" Target="../media/image16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FBAF946-F4CC-1A22-BC8F-6645219A7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7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1F2B06F-C5E3-4F20-9EF6-7321AE6F30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827E702-41F4-4824-AEFA-8203991C5A3A}"/>
              </a:ext>
            </a:extLst>
          </p:cNvPr>
          <p:cNvSpPr/>
          <p:nvPr/>
        </p:nvSpPr>
        <p:spPr>
          <a:xfrm rot="5400000" flipV="1">
            <a:off x="2436684" y="-1273128"/>
            <a:ext cx="3404367" cy="8277729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8EBCF"/>
              </a:gs>
              <a:gs pos="53000">
                <a:srgbClr val="F4DCBA"/>
              </a:gs>
              <a:gs pos="100000">
                <a:srgbClr val="F8EBCF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41804D6-5BCA-413D-A6E5-FAE2DB737245}"/>
              </a:ext>
            </a:extLst>
          </p:cNvPr>
          <p:cNvSpPr txBox="1"/>
          <p:nvPr/>
        </p:nvSpPr>
        <p:spPr>
          <a:xfrm>
            <a:off x="1516735" y="5359806"/>
            <a:ext cx="265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de Junho 2024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69DE16-A91F-4504-A7D4-F5F0CE64D9BF}"/>
              </a:ext>
            </a:extLst>
          </p:cNvPr>
          <p:cNvSpPr txBox="1"/>
          <p:nvPr/>
        </p:nvSpPr>
        <p:spPr>
          <a:xfrm>
            <a:off x="1525761" y="4775561"/>
            <a:ext cx="2516465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6CBAA78-46D0-432F-A95A-19347F8161F9}"/>
              </a:ext>
            </a:extLst>
          </p:cNvPr>
          <p:cNvSpPr txBox="1"/>
          <p:nvPr/>
        </p:nvSpPr>
        <p:spPr>
          <a:xfrm>
            <a:off x="936601" y="1336966"/>
            <a:ext cx="1660041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2600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10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124DD52-79BB-49EC-8221-68578ADA7ECB}"/>
              </a:ext>
            </a:extLst>
          </p:cNvPr>
          <p:cNvSpPr/>
          <p:nvPr/>
        </p:nvSpPr>
        <p:spPr>
          <a:xfrm>
            <a:off x="6181816" y="195366"/>
            <a:ext cx="6677701" cy="6467269"/>
          </a:xfrm>
          <a:prstGeom prst="roundRect">
            <a:avLst>
              <a:gd name="adj" fmla="val 271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9B5D82-D00A-459F-BFD9-3A9BD27B249F}"/>
              </a:ext>
            </a:extLst>
          </p:cNvPr>
          <p:cNvSpPr txBox="1"/>
          <p:nvPr/>
        </p:nvSpPr>
        <p:spPr>
          <a:xfrm flipH="1">
            <a:off x="156964" y="1997952"/>
            <a:ext cx="586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Realidade Bíblica do Senhor Jesus Cristo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AE158B6-244B-4E30-9D83-596F66DF5A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39" y="4875565"/>
            <a:ext cx="833259" cy="8332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980365D-A82D-BAD8-A37A-31E3B67CCB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77" y="1303378"/>
            <a:ext cx="580523" cy="5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0718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/>
      <p:bldP spid="15" grpId="0" animBg="1"/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331230"/>
            <a:ext cx="6147303" cy="6159436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420995"/>
            <a:ext cx="5285611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Vinda anunciada por profecias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572797"/>
            <a:ext cx="3108366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574470"/>
            <a:ext cx="305145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620416"/>
            <a:ext cx="141967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QUEM FOI JESUS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6666" y="46858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874476"/>
            <a:ext cx="5771854" cy="35394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Para que ninguém tivesse dúvida acerca da vinda do Messias, profetas hebreus receberam revelações de Deus sobre a vinda do “Cordeiro de Deus, que tira o pecado do mundo” (</a:t>
            </a:r>
            <a:r>
              <a:rPr lang="pt-BR" sz="3200" dirty="0" err="1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1.29). </a:t>
            </a:r>
          </a:p>
        </p:txBody>
      </p:sp>
    </p:spTree>
    <p:extLst>
      <p:ext uri="{BB962C8B-B14F-4D97-AF65-F5344CB8AC3E}">
        <p14:creationId xmlns:p14="http://schemas.microsoft.com/office/powerpoint/2010/main" val="56610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483630"/>
            <a:ext cx="6147303" cy="5745720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573395"/>
            <a:ext cx="3628261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Nascido de mulher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725197"/>
            <a:ext cx="3108366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726870"/>
            <a:ext cx="305145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772816"/>
            <a:ext cx="141967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QUEM FOI JESUS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6666" y="62098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026876"/>
            <a:ext cx="5771854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/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apóstolo Paulo, escrevendo aos gálatas, disse que Deus enviou seu Filho, nascido de mulher, nascido sob a lei, para remir os que estavam debaixo da lei […]” (</a:t>
            </a:r>
            <a:r>
              <a:rPr lang="pt-BR" sz="3200" dirty="0" err="1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4.4,5). </a:t>
            </a:r>
          </a:p>
        </p:txBody>
      </p:sp>
    </p:spTree>
    <p:extLst>
      <p:ext uri="{BB962C8B-B14F-4D97-AF65-F5344CB8AC3E}">
        <p14:creationId xmlns:p14="http://schemas.microsoft.com/office/powerpoint/2010/main" val="163151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-4160"/>
            <a:ext cx="12184613" cy="68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2"/>
            <a:ext cx="121772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2C1FBB1-96E7-DE56-BDD6-581314730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6" name="Freeform 6"/>
          <p:cNvSpPr/>
          <p:nvPr/>
        </p:nvSpPr>
        <p:spPr>
          <a:xfrm flipH="1">
            <a:off x="-194436" y="249464"/>
            <a:ext cx="6333672" cy="633493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90"/>
            </a:stretch>
          </a:blipFill>
          <a:ln w="19050">
            <a:solidFill>
              <a:schemeClr val="accent1">
                <a:lumMod val="20000"/>
                <a:lumOff val="80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6513079" y="1638314"/>
            <a:ext cx="4826407" cy="647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533"/>
              </a:spcAft>
            </a:pPr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13080" y="2302450"/>
            <a:ext cx="520266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“E ela dará à luz um filho, e lhe porás o nome de JESUS, porque ele salvará o seu povo dos seus pecados.” (</a:t>
            </a:r>
            <a:r>
              <a:rPr lang="pt-BR" sz="4000" dirty="0" err="1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1.21)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080" y="667887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7F11FFF-313B-A3F1-55D7-2A5688C5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 flipH="1"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070600" y="262164"/>
            <a:ext cx="6333672" cy="6333672"/>
            <a:chOff x="0" y="0"/>
            <a:chExt cx="6350000" cy="6350000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prstGeom prst="rect">
              <a:avLst/>
            </a:prstGeom>
            <a:grpFill/>
            <a:ln w="19050">
              <a:solidFill>
                <a:schemeClr val="bg1">
                  <a:lumMod val="95000"/>
                </a:schemeClr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533197" y="1662818"/>
            <a:ext cx="49613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3196" y="2361773"/>
            <a:ext cx="5054804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Senhor Jesus Cristo é o Deus Filho, e somente o seu sacrifício na cruz pode perdoar pecados.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97" y="692391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5DEBE5C-B0CA-D137-D2D1-84E551572E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725"/>
            <a:ext cx="12192000" cy="6940689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3008724" y="413435"/>
            <a:ext cx="6174552" cy="5886304"/>
            <a:chOff x="-778940" y="-873069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873069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3847453" y="5269124"/>
            <a:ext cx="5296150" cy="1030615"/>
            <a:chOff x="0" y="0"/>
            <a:chExt cx="6862939" cy="3093494"/>
          </a:xfrm>
          <a:solidFill>
            <a:srgbClr val="D0C593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3860823" y="5269123"/>
            <a:ext cx="5247273" cy="1030616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922858" y="5423718"/>
            <a:ext cx="512831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800" b="1" dirty="0">
                <a:gradFill>
                  <a:gsLst>
                    <a:gs pos="53800">
                      <a:srgbClr val="C4732A"/>
                    </a:gs>
                    <a:gs pos="100000">
                      <a:srgbClr val="1B140E"/>
                    </a:gs>
                    <a:gs pos="0">
                      <a:srgbClr val="CB9772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Marcos 14.56-64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2561736" y="5269123"/>
            <a:ext cx="1292402" cy="1054923"/>
            <a:chOff x="0" y="0"/>
            <a:chExt cx="6862939" cy="3093494"/>
          </a:xfrm>
          <a:gradFill>
            <a:gsLst>
              <a:gs pos="0">
                <a:srgbClr val="1B140E"/>
              </a:gs>
              <a:gs pos="53000">
                <a:srgbClr val="5C3518"/>
              </a:gs>
              <a:gs pos="100000">
                <a:srgbClr val="C4732A"/>
              </a:gs>
            </a:gsLst>
            <a:lin ang="19200000" scaled="0"/>
          </a:gra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1887" y="5370534"/>
            <a:ext cx="852100" cy="8521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B25D83DD-E1DE-D121-2A6E-AA42D2E154D7}"/>
              </a:ext>
            </a:extLst>
          </p:cNvPr>
          <p:cNvGrpSpPr/>
          <p:nvPr/>
        </p:nvGrpSpPr>
        <p:grpSpPr>
          <a:xfrm>
            <a:off x="3277208" y="4401258"/>
            <a:ext cx="5830888" cy="863436"/>
            <a:chOff x="0" y="0"/>
            <a:chExt cx="6862939" cy="3093494"/>
          </a:xfrm>
          <a:gradFill>
            <a:gsLst>
              <a:gs pos="0">
                <a:schemeClr val="bg2">
                  <a:lumMod val="10000"/>
                </a:schemeClr>
              </a:gs>
              <a:gs pos="53000">
                <a:schemeClr val="tx2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9200000" scaled="0"/>
          </a:gra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68EB1AB-82CF-22AA-56BD-05F97D314BF8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278053" y="4417478"/>
            <a:ext cx="548553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E5D3D69E-B9C9-1E65-92FA-9767F9E2E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45502F17-3495-4F45-A6BC-969535FD3C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99A4EC-9DE3-F594-3F59-496385E5EA54}"/>
              </a:ext>
            </a:extLst>
          </p:cNvPr>
          <p:cNvSpPr/>
          <p:nvPr/>
        </p:nvSpPr>
        <p:spPr>
          <a:xfrm flipV="1">
            <a:off x="5730839" y="-1"/>
            <a:ext cx="6461161" cy="685799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C214EFE-1ECF-5C24-33E1-524AEC1DE734}"/>
              </a:ext>
            </a:extLst>
          </p:cNvPr>
          <p:cNvSpPr/>
          <p:nvPr/>
        </p:nvSpPr>
        <p:spPr>
          <a:xfrm>
            <a:off x="6426200" y="313378"/>
            <a:ext cx="5765800" cy="6310981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8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279399" y="398671"/>
            <a:ext cx="6257861" cy="606065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649104-6A00-5C03-E4B9-3F9AFEBF81EC}"/>
              </a:ext>
            </a:extLst>
          </p:cNvPr>
          <p:cNvSpPr txBox="1"/>
          <p:nvPr/>
        </p:nvSpPr>
        <p:spPr>
          <a:xfrm>
            <a:off x="6708709" y="1106961"/>
            <a:ext cx="5299041" cy="398570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3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mundo em que vivemos vem passando por inúmeras transformações no comportamento e no pensamento das pessoas. Dentro dessa perspectiva, a percepção que se tem hoje acerca de Jesus vem sendo distorcida pelo pensamento humano a ponto de considerarem Ele um grande mestre moral, um judeu ilustre, um defensor das causas sociais ou um louco, mas não o Messias, o Salvador.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B7B0C5-EC5B-F39B-4D68-FBF346503365}"/>
              </a:ext>
            </a:extLst>
          </p:cNvPr>
          <p:cNvSpPr txBox="1"/>
          <p:nvPr/>
        </p:nvSpPr>
        <p:spPr>
          <a:xfrm>
            <a:off x="6708709" y="296350"/>
            <a:ext cx="350844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48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316DCDD-A5A2-DE4D-F4C1-AF744480F6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150" y="330747"/>
            <a:ext cx="762202" cy="76220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D7EAEAB-3DE0-01EA-0516-E33780628AA2}"/>
              </a:ext>
            </a:extLst>
          </p:cNvPr>
          <p:cNvSpPr txBox="1"/>
          <p:nvPr/>
        </p:nvSpPr>
        <p:spPr>
          <a:xfrm>
            <a:off x="6708707" y="5025540"/>
            <a:ext cx="5299041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3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Contudo, o que a Bíblia afirma a respeito de Jesus e o que isso afeta a nossa vida? É o que vamos estudar nesta lição.</a:t>
            </a:r>
          </a:p>
        </p:txBody>
      </p:sp>
    </p:spTree>
    <p:extLst>
      <p:ext uri="{BB962C8B-B14F-4D97-AF65-F5344CB8AC3E}">
        <p14:creationId xmlns:p14="http://schemas.microsoft.com/office/powerpoint/2010/main" val="229065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3" grpId="0"/>
      <p:bldP spid="9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9D376ED8-B921-87C2-9452-C399F1F5935E}"/>
              </a:ext>
            </a:extLst>
          </p:cNvPr>
          <p:cNvGrpSpPr/>
          <p:nvPr/>
        </p:nvGrpSpPr>
        <p:grpSpPr>
          <a:xfrm>
            <a:off x="625136" y="1422568"/>
            <a:ext cx="3443895" cy="3283124"/>
            <a:chOff x="-778940" y="-331024"/>
            <a:chExt cx="11510130" cy="1097280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C2F56BB6-31DD-C608-FB24-FA8AFB80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625136" y="1430188"/>
            <a:ext cx="3443895" cy="328312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618786" y="4339915"/>
            <a:ext cx="34692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4400">
                  <a:schemeClr val="accent1">
                    <a:lumMod val="50000"/>
                  </a:schemeClr>
                </a:gs>
                <a:gs pos="100000">
                  <a:srgbClr val="192C4F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618786" y="4801469"/>
            <a:ext cx="3450245" cy="157822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668679" y="4973398"/>
            <a:ext cx="333187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quem foi Jesus Cristo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1429365" y="225783"/>
            <a:ext cx="9333271" cy="9131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334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A9F029F-8C4D-AFCB-53D4-C76942023C04}"/>
              </a:ext>
            </a:extLst>
          </p:cNvPr>
          <p:cNvSpPr txBox="1"/>
          <p:nvPr/>
        </p:nvSpPr>
        <p:spPr>
          <a:xfrm>
            <a:off x="730801" y="4359197"/>
            <a:ext cx="32262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MOSTRAR </a:t>
            </a: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3BEB54D5-D87E-878A-A5D9-2FE15DE5BC79}"/>
              </a:ext>
            </a:extLst>
          </p:cNvPr>
          <p:cNvGrpSpPr/>
          <p:nvPr/>
        </p:nvGrpSpPr>
        <p:grpSpPr>
          <a:xfrm>
            <a:off x="4374052" y="1422568"/>
            <a:ext cx="3443895" cy="3283124"/>
            <a:chOff x="-778940" y="-331024"/>
            <a:chExt cx="11510130" cy="10972800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0E35A1F1-C5BD-A2C4-DDB5-CB006271B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86F58C85-54B7-4500-9CF8-8A5F87556C98}"/>
              </a:ext>
            </a:extLst>
          </p:cNvPr>
          <p:cNvGrpSpPr/>
          <p:nvPr/>
        </p:nvGrpSpPr>
        <p:grpSpPr>
          <a:xfrm>
            <a:off x="4374052" y="1417488"/>
            <a:ext cx="3443895" cy="3283124"/>
            <a:chOff x="-778940" y="-373470"/>
            <a:chExt cx="11510130" cy="1097280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B9B0945-4B61-A064-9AC0-28489784F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73470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B4D59AFC-EF22-3115-6C37-7B28257B1BD3}"/>
              </a:ext>
            </a:extLst>
          </p:cNvPr>
          <p:cNvGrpSpPr/>
          <p:nvPr/>
        </p:nvGrpSpPr>
        <p:grpSpPr>
          <a:xfrm>
            <a:off x="4367702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E725A123-03F0-99F9-E363-04DA27C91FF5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54400">
                  <a:srgbClr val="233616"/>
                </a:gs>
                <a:gs pos="100000">
                  <a:srgbClr val="19261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3" name="Group 3">
            <a:extLst>
              <a:ext uri="{FF2B5EF4-FFF2-40B4-BE49-F238E27FC236}">
                <a16:creationId xmlns:a16="http://schemas.microsoft.com/office/drawing/2014/main" id="{6F9FEF16-7567-E46B-AD9D-F4DDE7F8A07A}"/>
              </a:ext>
            </a:extLst>
          </p:cNvPr>
          <p:cNvGrpSpPr/>
          <p:nvPr/>
        </p:nvGrpSpPr>
        <p:grpSpPr>
          <a:xfrm>
            <a:off x="4367702" y="4801469"/>
            <a:ext cx="3450245" cy="1713631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BAC4233E-BADB-56BC-084A-EAFA7B2403D3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25BB4247-5D28-0D87-CAE3-D29CE15CA186}"/>
              </a:ext>
            </a:extLst>
          </p:cNvPr>
          <p:cNvSpPr txBox="1"/>
          <p:nvPr/>
        </p:nvSpPr>
        <p:spPr>
          <a:xfrm>
            <a:off x="4421008" y="4832449"/>
            <a:ext cx="335159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dirty="0">
                <a:gradFill>
                  <a:gsLst>
                    <a:gs pos="1000">
                      <a:srgbClr val="111B0B"/>
                    </a:gs>
                    <a:gs pos="52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que os homens diziam ser Jesus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5485303B-7F5A-060E-BFF1-8247FF7B4023}"/>
              </a:ext>
            </a:extLst>
          </p:cNvPr>
          <p:cNvSpPr txBox="1"/>
          <p:nvPr/>
        </p:nvSpPr>
        <p:spPr>
          <a:xfrm>
            <a:off x="4479717" y="4383689"/>
            <a:ext cx="322621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SABER  </a:t>
            </a:r>
          </a:p>
        </p:txBody>
      </p:sp>
      <p:grpSp>
        <p:nvGrpSpPr>
          <p:cNvPr id="38" name="Group 5">
            <a:extLst>
              <a:ext uri="{FF2B5EF4-FFF2-40B4-BE49-F238E27FC236}">
                <a16:creationId xmlns:a16="http://schemas.microsoft.com/office/drawing/2014/main" id="{0D33FA29-FB3D-D331-0C92-81C0394514E1}"/>
              </a:ext>
            </a:extLst>
          </p:cNvPr>
          <p:cNvGrpSpPr/>
          <p:nvPr/>
        </p:nvGrpSpPr>
        <p:grpSpPr>
          <a:xfrm flipH="1">
            <a:off x="8110268" y="1430803"/>
            <a:ext cx="3443895" cy="3283124"/>
            <a:chOff x="-778940" y="-331024"/>
            <a:chExt cx="11510130" cy="10972800"/>
          </a:xfrm>
        </p:grpSpPr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064F3632-6042-BC1D-E510-D1DCD997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id="{944B5032-458A-AD5C-23B5-2FF97E56D55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10268" y="1438423"/>
            <a:ext cx="3443895" cy="328312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grpSp>
        <p:nvGrpSpPr>
          <p:cNvPr id="42" name="Group 3">
            <a:extLst>
              <a:ext uri="{FF2B5EF4-FFF2-40B4-BE49-F238E27FC236}">
                <a16:creationId xmlns:a16="http://schemas.microsoft.com/office/drawing/2014/main" id="{AC5B41C6-9C18-AEB3-EC0F-911A6985606A}"/>
              </a:ext>
            </a:extLst>
          </p:cNvPr>
          <p:cNvGrpSpPr/>
          <p:nvPr/>
        </p:nvGrpSpPr>
        <p:grpSpPr>
          <a:xfrm>
            <a:off x="8103918" y="4348150"/>
            <a:ext cx="3469296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EA053C9D-60A7-1783-76D8-AF2BA0BA2E4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rgbClr val="A40000"/>
                </a:gs>
                <a:gs pos="54400">
                  <a:srgbClr val="920000"/>
                </a:gs>
                <a:gs pos="100000">
                  <a:srgbClr val="50000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44" name="Group 3">
            <a:extLst>
              <a:ext uri="{FF2B5EF4-FFF2-40B4-BE49-F238E27FC236}">
                <a16:creationId xmlns:a16="http://schemas.microsoft.com/office/drawing/2014/main" id="{9724807B-5555-D168-E8F1-08EEF173671A}"/>
              </a:ext>
            </a:extLst>
          </p:cNvPr>
          <p:cNvGrpSpPr/>
          <p:nvPr/>
        </p:nvGrpSpPr>
        <p:grpSpPr>
          <a:xfrm>
            <a:off x="8103918" y="4809704"/>
            <a:ext cx="3450245" cy="1569994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146B334B-6B1F-07A3-2901-C5EF07F0487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46" name="TextBox 9">
            <a:extLst>
              <a:ext uri="{FF2B5EF4-FFF2-40B4-BE49-F238E27FC236}">
                <a16:creationId xmlns:a16="http://schemas.microsoft.com/office/drawing/2014/main" id="{64F9B49A-06B4-EFA6-3B3D-DD284943ADD8}"/>
              </a:ext>
            </a:extLst>
          </p:cNvPr>
          <p:cNvSpPr txBox="1"/>
          <p:nvPr/>
        </p:nvSpPr>
        <p:spPr>
          <a:xfrm>
            <a:off x="8116618" y="4858375"/>
            <a:ext cx="343119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rgbClr val="2E0000"/>
                    </a:gs>
                    <a:gs pos="48718">
                      <a:srgbClr val="920000"/>
                    </a:gs>
                    <a:gs pos="100000">
                      <a:srgbClr val="FF0000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 Jesus Cristo, o Filho de Deus,</a:t>
            </a:r>
          </a:p>
          <a:p>
            <a:pPr algn="ctr"/>
            <a:r>
              <a:rPr lang="pt-BR" sz="3200" dirty="0">
                <a:gradFill>
                  <a:gsLst>
                    <a:gs pos="1000">
                      <a:srgbClr val="2E0000"/>
                    </a:gs>
                    <a:gs pos="48718">
                      <a:srgbClr val="920000"/>
                    </a:gs>
                    <a:gs pos="100000">
                      <a:srgbClr val="FF0000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é único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2A26DB1E-6BDA-63B9-D438-92064CAD375E}"/>
              </a:ext>
            </a:extLst>
          </p:cNvPr>
          <p:cNvSpPr txBox="1"/>
          <p:nvPr/>
        </p:nvSpPr>
        <p:spPr>
          <a:xfrm>
            <a:off x="8103917" y="4381946"/>
            <a:ext cx="3443895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CONSCIENTIZAR  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1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9" grpId="0" build="p"/>
      <p:bldP spid="7" grpId="0"/>
      <p:bldP spid="25" grpId="0"/>
      <p:bldP spid="26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2F02892-7288-35F0-DCEA-8CA16338D2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0287000" cy="6858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5536696" y="-6626"/>
            <a:ext cx="6655303" cy="686462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468227" y="297746"/>
            <a:ext cx="6400405" cy="6198711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5"/>
            </a:stretch>
          </a:blipFill>
          <a:ln w="762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5609266" y="3695690"/>
            <a:ext cx="6187078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88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QUEM FOI JESUS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5BC2CFD-5508-410A-8C40-03CD7942A484}"/>
              </a:ext>
            </a:extLst>
          </p:cNvPr>
          <p:cNvSpPr txBox="1"/>
          <p:nvPr/>
        </p:nvSpPr>
        <p:spPr>
          <a:xfrm>
            <a:off x="8440464" y="-386243"/>
            <a:ext cx="2442693" cy="47089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30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264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674130"/>
            <a:ext cx="6147303" cy="5274006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763895"/>
            <a:ext cx="3763425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Ele estava com Deus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915697"/>
            <a:ext cx="3108366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917370"/>
            <a:ext cx="305145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963316"/>
            <a:ext cx="141967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QUEM FOI JESUS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6666" y="81148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217376"/>
            <a:ext cx="5438012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João o nomeia como</a:t>
            </a:r>
          </a:p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“o Verbo” e diz que</a:t>
            </a:r>
          </a:p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“no princípio, era o Verbo,</a:t>
            </a:r>
          </a:p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o Verbo estava com Deus, e o Verbo era Deus” (</a:t>
            </a:r>
            <a:r>
              <a:rPr lang="pt-BR" sz="3200" dirty="0" err="1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1.1).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902730"/>
            <a:ext cx="6147303" cy="4850370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9" y="1992495"/>
            <a:ext cx="3763425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Ele estava com Deus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1144297"/>
            <a:ext cx="3108366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5" y="1145970"/>
            <a:ext cx="3051456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1191916"/>
            <a:ext cx="141967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QUEM FOI JESUS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6666" y="104008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445976"/>
            <a:ext cx="5285612" cy="20621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Jesus não somente era Deus, mas também estava com Ele antes da criação e fez todas as coisas (</a:t>
            </a:r>
            <a:r>
              <a:rPr lang="pt-BR" sz="3200" dirty="0" err="1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1.3).</a:t>
            </a:r>
          </a:p>
        </p:txBody>
      </p:sp>
    </p:spTree>
    <p:extLst>
      <p:ext uri="{BB962C8B-B14F-4D97-AF65-F5344CB8AC3E}">
        <p14:creationId xmlns:p14="http://schemas.microsoft.com/office/powerpoint/2010/main" val="346348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5000">
              <a:schemeClr val="accent1">
                <a:lumMod val="50000"/>
                <a:alpha val="65000"/>
              </a:schemeClr>
            </a:gs>
            <a:gs pos="64000">
              <a:schemeClr val="accent1">
                <a:lumMod val="50000"/>
                <a:alpha val="37000"/>
              </a:schemeClr>
            </a:gs>
            <a:gs pos="100000">
              <a:schemeClr val="bg1">
                <a:alpha val="21000"/>
              </a:schemeClr>
            </a:gs>
          </a:gsLst>
          <a:lin ang="18900000" scaled="1"/>
          <a:tileRect/>
        </a:gradFill>
        <a:ln>
          <a:solidFill>
            <a:schemeClr val="accent1">
              <a:shade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9932</TotalTime>
  <Words>387</Words>
  <Application>Microsoft Office PowerPoint</Application>
  <PresentationFormat>Widescreen</PresentationFormat>
  <Paragraphs>38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Realidade Bíblica do Senhor Jesus Cristo</dc:title>
  <dc:creator>Henrique Nascimento</dc:creator>
  <cp:lastModifiedBy>HERBETH LINS</cp:lastModifiedBy>
  <cp:revision>137</cp:revision>
  <dcterms:created xsi:type="dcterms:W3CDTF">2022-09-14T00:39:26Z</dcterms:created>
  <dcterms:modified xsi:type="dcterms:W3CDTF">2024-06-04T19:52:27Z</dcterms:modified>
</cp:coreProperties>
</file>