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91" r:id="rId2"/>
    <p:sldId id="270" r:id="rId3"/>
    <p:sldId id="325" r:id="rId4"/>
    <p:sldId id="468" r:id="rId5"/>
    <p:sldId id="313" r:id="rId6"/>
    <p:sldId id="475" r:id="rId7"/>
    <p:sldId id="260" r:id="rId8"/>
    <p:sldId id="274" r:id="rId9"/>
    <p:sldId id="620" r:id="rId10"/>
    <p:sldId id="610" r:id="rId11"/>
    <p:sldId id="623" r:id="rId12"/>
    <p:sldId id="622" r:id="rId13"/>
    <p:sldId id="624" r:id="rId14"/>
    <p:sldId id="625" r:id="rId15"/>
    <p:sldId id="626" r:id="rId16"/>
    <p:sldId id="287" r:id="rId17"/>
    <p:sldId id="444" r:id="rId18"/>
    <p:sldId id="320" r:id="rId19"/>
    <p:sldId id="321" r:id="rId20"/>
  </p:sldIdLst>
  <p:sldSz cx="18288000" cy="10287000"/>
  <p:notesSz cx="6858000" cy="9144000"/>
  <p:embeddedFontLst>
    <p:embeddedFont>
      <p:font typeface="Arial Black" panose="020B0A04020102020204" pitchFamily="34" charset="0"/>
      <p:bold r:id="rId21"/>
    </p:embeddedFont>
    <p:embeddedFont>
      <p:font typeface="Calibri" panose="020F0502020204030204" pitchFamily="34" charset="0"/>
      <p:regular r:id="rId22"/>
      <p:bold r:id="rId23"/>
      <p:italic r:id="rId24"/>
      <p:boldItalic r:id="rId2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071AD"/>
    <a:srgbClr val="0D0D12"/>
    <a:srgbClr val="A67733"/>
    <a:srgbClr val="0A706E"/>
    <a:srgbClr val="241111"/>
    <a:srgbClr val="663F20"/>
    <a:srgbClr val="120C18"/>
    <a:srgbClr val="0A1818"/>
    <a:srgbClr val="17262A"/>
    <a:srgbClr val="0A0D1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188" autoAdjust="0"/>
    <p:restoredTop sz="94616" autoAdjust="0"/>
  </p:normalViewPr>
  <p:slideViewPr>
    <p:cSldViewPr>
      <p:cViewPr varScale="1">
        <p:scale>
          <a:sx n="70" d="100"/>
          <a:sy n="70" d="100"/>
        </p:scale>
        <p:origin x="1008" y="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font" Target="fonts/font1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5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6/17/2024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pct20">
          <a:fgClr>
            <a:schemeClr val="tx1">
              <a:lumMod val="85000"/>
              <a:lumOff val="15000"/>
            </a:schemeClr>
          </a:fgClr>
          <a:bgClr>
            <a:schemeClr val="tx1">
              <a:lumMod val="95000"/>
              <a:lumOff val="5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6/17/2024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4.png"/><Relationship Id="rId4" Type="http://schemas.openxmlformats.org/officeDocument/2006/relationships/image" Target="../media/image3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jpeg"/><Relationship Id="rId4" Type="http://schemas.microsoft.com/office/2007/relationships/hdphoto" Target="../media/hdphoto11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jpeg"/><Relationship Id="rId4" Type="http://schemas.microsoft.com/office/2007/relationships/hdphoto" Target="../media/hdphoto12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jpeg"/><Relationship Id="rId4" Type="http://schemas.microsoft.com/office/2007/relationships/hdphoto" Target="../media/hdphoto13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jpeg"/><Relationship Id="rId4" Type="http://schemas.microsoft.com/office/2007/relationships/hdphoto" Target="../media/hdphoto14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png"/><Relationship Id="rId4" Type="http://schemas.microsoft.com/office/2007/relationships/hdphoto" Target="../media/hdphoto15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png"/><Relationship Id="rId4" Type="http://schemas.microsoft.com/office/2007/relationships/hdphoto" Target="../media/hdphoto16.wdp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gif"/><Relationship Id="rId4" Type="http://schemas.microsoft.com/office/2007/relationships/hdphoto" Target="../media/hdphoto2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gif"/><Relationship Id="rId4" Type="http://schemas.microsoft.com/office/2007/relationships/hdphoto" Target="../media/hdphoto3.wdp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gif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17.png"/><Relationship Id="rId7" Type="http://schemas.openxmlformats.org/officeDocument/2006/relationships/image" Target="../media/image19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6.wdp"/><Relationship Id="rId5" Type="http://schemas.openxmlformats.org/officeDocument/2006/relationships/image" Target="../media/image18.png"/><Relationship Id="rId4" Type="http://schemas.microsoft.com/office/2007/relationships/hdphoto" Target="../media/hdphoto5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microsoft.com/office/2007/relationships/hdphoto" Target="../media/hdphoto8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png"/><Relationship Id="rId4" Type="http://schemas.microsoft.com/office/2007/relationships/hdphoto" Target="../media/hdphoto9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jpeg"/><Relationship Id="rId4" Type="http://schemas.microsoft.com/office/2007/relationships/hdphoto" Target="../media/hdphoto10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430FB316-4C74-5C8D-BC84-5CC0320BDEF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0053" y="-38100"/>
            <a:ext cx="18308054" cy="10325100"/>
          </a:xfrm>
          <a:prstGeom prst="rect">
            <a:avLst/>
          </a:prstGeom>
        </p:spPr>
      </p:pic>
      <p:sp>
        <p:nvSpPr>
          <p:cNvPr id="242" name="Freeform 3">
            <a:extLst>
              <a:ext uri="{FF2B5EF4-FFF2-40B4-BE49-F238E27FC236}">
                <a16:creationId xmlns:a16="http://schemas.microsoft.com/office/drawing/2014/main" id="{F4DDA03E-7CF5-4FEB-83DF-4497E0963D04}"/>
              </a:ext>
            </a:extLst>
          </p:cNvPr>
          <p:cNvSpPr/>
          <p:nvPr/>
        </p:nvSpPr>
        <p:spPr>
          <a:xfrm flipH="1">
            <a:off x="-20053" y="0"/>
            <a:ext cx="18328106" cy="10325100"/>
          </a:xfrm>
          <a:custGeom>
            <a:avLst/>
            <a:gdLst/>
            <a:ahLst/>
            <a:cxnLst/>
            <a:rect l="l" t="t" r="r" b="b"/>
            <a:pathLst>
              <a:path w="1609350" h="1354667">
                <a:moveTo>
                  <a:pt x="0" y="0"/>
                </a:moveTo>
                <a:lnTo>
                  <a:pt x="1609350" y="0"/>
                </a:lnTo>
                <a:lnTo>
                  <a:pt x="1609350" y="1354667"/>
                </a:lnTo>
                <a:lnTo>
                  <a:pt x="0" y="1354667"/>
                </a:lnTo>
                <a:close/>
              </a:path>
            </a:pathLst>
          </a:custGeom>
          <a:gradFill>
            <a:gsLst>
              <a:gs pos="90000">
                <a:schemeClr val="tx1">
                  <a:lumMod val="95000"/>
                  <a:lumOff val="5000"/>
                  <a:alpha val="24000"/>
                </a:schemeClr>
              </a:gs>
              <a:gs pos="0">
                <a:srgbClr val="02050A"/>
              </a:gs>
            </a:gsLst>
            <a:lin ang="11400000" scaled="0"/>
          </a:gradFill>
        </p:spPr>
      </p:sp>
      <p:sp>
        <p:nvSpPr>
          <p:cNvPr id="244" name="TextBox 15">
            <a:extLst>
              <a:ext uri="{FF2B5EF4-FFF2-40B4-BE49-F238E27FC236}">
                <a16:creationId xmlns:a16="http://schemas.microsoft.com/office/drawing/2014/main" id="{41272FF2-E332-4273-8ED4-F8C72CC704E9}"/>
              </a:ext>
            </a:extLst>
          </p:cNvPr>
          <p:cNvSpPr txBox="1"/>
          <p:nvPr/>
        </p:nvSpPr>
        <p:spPr>
          <a:xfrm>
            <a:off x="457200" y="2733675"/>
            <a:ext cx="7226403" cy="49244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8000" b="1" dirty="0">
                <a:solidFill>
                  <a:schemeClr val="bg1">
                    <a:lumMod val="9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A Bendita Esperança: A Marca do Cristão</a:t>
            </a:r>
          </a:p>
        </p:txBody>
      </p:sp>
      <p:sp>
        <p:nvSpPr>
          <p:cNvPr id="246" name="TextBox 16">
            <a:extLst>
              <a:ext uri="{FF2B5EF4-FFF2-40B4-BE49-F238E27FC236}">
                <a16:creationId xmlns:a16="http://schemas.microsoft.com/office/drawing/2014/main" id="{818D07A8-A360-4EAD-A0AE-91D408FBD283}"/>
              </a:ext>
            </a:extLst>
          </p:cNvPr>
          <p:cNvSpPr txBox="1"/>
          <p:nvPr/>
        </p:nvSpPr>
        <p:spPr>
          <a:xfrm>
            <a:off x="1882929" y="7658100"/>
            <a:ext cx="3931768" cy="58291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pt-BR" sz="3600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 de Junho 2024</a:t>
            </a:r>
          </a:p>
        </p:txBody>
      </p:sp>
      <p:sp>
        <p:nvSpPr>
          <p:cNvPr id="247" name="TextBox 16">
            <a:extLst>
              <a:ext uri="{FF2B5EF4-FFF2-40B4-BE49-F238E27FC236}">
                <a16:creationId xmlns:a16="http://schemas.microsoft.com/office/drawing/2014/main" id="{1B2F7132-E229-43EB-B907-CC41D0140B5C}"/>
              </a:ext>
            </a:extLst>
          </p:cNvPr>
          <p:cNvSpPr txBox="1"/>
          <p:nvPr/>
        </p:nvSpPr>
        <p:spPr>
          <a:xfrm>
            <a:off x="1806730" y="8370584"/>
            <a:ext cx="5157546" cy="58291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pt-BR" sz="3600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2º trimestre 2024</a:t>
            </a:r>
          </a:p>
        </p:txBody>
      </p:sp>
      <p:pic>
        <p:nvPicPr>
          <p:cNvPr id="248" name="Imagem 247">
            <a:extLst>
              <a:ext uri="{FF2B5EF4-FFF2-40B4-BE49-F238E27FC236}">
                <a16:creationId xmlns:a16="http://schemas.microsoft.com/office/drawing/2014/main" id="{ED22620E-2AE1-4B72-A4EF-3342BB259A57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4241" y="7886700"/>
            <a:ext cx="914400" cy="914400"/>
          </a:xfrm>
          <a:prstGeom prst="rect">
            <a:avLst/>
          </a:prstGeom>
        </p:spPr>
      </p:pic>
      <p:sp>
        <p:nvSpPr>
          <p:cNvPr id="250" name="Retângulo 249">
            <a:extLst>
              <a:ext uri="{FF2B5EF4-FFF2-40B4-BE49-F238E27FC236}">
                <a16:creationId xmlns:a16="http://schemas.microsoft.com/office/drawing/2014/main" id="{680A6F90-0BD2-437B-AB9B-B7F3A59E774B}"/>
              </a:ext>
            </a:extLst>
          </p:cNvPr>
          <p:cNvSpPr/>
          <p:nvPr/>
        </p:nvSpPr>
        <p:spPr>
          <a:xfrm>
            <a:off x="-20053" y="1245394"/>
            <a:ext cx="5257800" cy="1219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49" name="TextBox 22">
            <a:extLst>
              <a:ext uri="{FF2B5EF4-FFF2-40B4-BE49-F238E27FC236}">
                <a16:creationId xmlns:a16="http://schemas.microsoft.com/office/drawing/2014/main" id="{899C2825-4E8A-4C6F-BBB4-3C277E411C93}"/>
              </a:ext>
            </a:extLst>
          </p:cNvPr>
          <p:cNvSpPr txBox="1"/>
          <p:nvPr/>
        </p:nvSpPr>
        <p:spPr>
          <a:xfrm>
            <a:off x="1844841" y="1480625"/>
            <a:ext cx="2971800" cy="77720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15000"/>
              </a:lnSpc>
              <a:spcAft>
                <a:spcPts val="800"/>
              </a:spcAft>
            </a:pPr>
            <a:r>
              <a:rPr lang="pt-BR" sz="4800" b="1" dirty="0">
                <a:solidFill>
                  <a:srgbClr val="0D0D1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LIÇÃO 12</a:t>
            </a:r>
          </a:p>
        </p:txBody>
      </p:sp>
      <p:pic>
        <p:nvPicPr>
          <p:cNvPr id="253" name="Imagem 252">
            <a:extLst>
              <a:ext uri="{FF2B5EF4-FFF2-40B4-BE49-F238E27FC236}">
                <a16:creationId xmlns:a16="http://schemas.microsoft.com/office/drawing/2014/main" id="{87A8FAF9-FDD3-4753-B5D1-D7479CBC0B67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7147" y="1283494"/>
            <a:ext cx="1143000" cy="1143000"/>
          </a:xfrm>
          <a:prstGeom prst="rect">
            <a:avLst/>
          </a:prstGeom>
        </p:spPr>
      </p:pic>
      <p:sp>
        <p:nvSpPr>
          <p:cNvPr id="16" name="Retângulo 15">
            <a:extLst>
              <a:ext uri="{FF2B5EF4-FFF2-40B4-BE49-F238E27FC236}">
                <a16:creationId xmlns:a16="http://schemas.microsoft.com/office/drawing/2014/main" id="{F4DE41DE-023D-425C-BC5E-288039E9C8DB}"/>
              </a:ext>
            </a:extLst>
          </p:cNvPr>
          <p:cNvSpPr/>
          <p:nvPr/>
        </p:nvSpPr>
        <p:spPr>
          <a:xfrm>
            <a:off x="8922856" y="266399"/>
            <a:ext cx="11343777" cy="9754203"/>
          </a:xfrm>
          <a:prstGeom prst="rect">
            <a:avLst/>
          </a:prstGeom>
          <a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16958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50"/>
                            </p:stCondLst>
                            <p:childTnLst>
                              <p:par>
                                <p:cTn id="2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5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50"/>
                            </p:stCondLst>
                            <p:childTnLst>
                              <p:par>
                                <p:cTn id="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4" grpId="0"/>
      <p:bldP spid="246" grpId="0"/>
      <p:bldP spid="247" grpId="0"/>
      <p:bldP spid="250" grpId="0" animBg="1"/>
      <p:bldP spid="249" grpId="0"/>
      <p:bldP spid="16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aralelogramo 12">
            <a:extLst>
              <a:ext uri="{FF2B5EF4-FFF2-40B4-BE49-F238E27FC236}">
                <a16:creationId xmlns:a16="http://schemas.microsoft.com/office/drawing/2014/main" id="{06254DE5-EE5A-4756-A9B3-6BE61A99F2C9}"/>
              </a:ext>
            </a:extLst>
          </p:cNvPr>
          <p:cNvSpPr/>
          <p:nvPr/>
        </p:nvSpPr>
        <p:spPr>
          <a:xfrm flipH="1">
            <a:off x="9344024" y="0"/>
            <a:ext cx="8943974" cy="10287000"/>
          </a:xfrm>
          <a:prstGeom prst="parallelogram">
            <a:avLst>
              <a:gd name="adj" fmla="val 0"/>
            </a:avLst>
          </a:prstGeom>
          <a:gradFill>
            <a:gsLst>
              <a:gs pos="54000">
                <a:schemeClr val="bg1"/>
              </a:gs>
              <a:gs pos="0">
                <a:schemeClr val="bg1">
                  <a:lumMod val="95000"/>
                </a:schemeClr>
              </a:gs>
              <a:gs pos="100000">
                <a:schemeClr val="bg1">
                  <a:lumMod val="85000"/>
                </a:schemeClr>
              </a:gs>
            </a:gsLst>
            <a:lin ang="19200000" scaled="0"/>
          </a:gradFill>
          <a:ln w="19050">
            <a:noFill/>
            <a:prstDash val="dash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700" dirty="0"/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49D7C970-C62B-437E-AE9B-4F4B9E6D55BE}"/>
              </a:ext>
            </a:extLst>
          </p:cNvPr>
          <p:cNvSpPr txBox="1"/>
          <p:nvPr/>
        </p:nvSpPr>
        <p:spPr>
          <a:xfrm>
            <a:off x="9895585" y="2268260"/>
            <a:ext cx="839241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5400" b="1" dirty="0">
                <a:gradFill>
                  <a:gsLst>
                    <a:gs pos="53800">
                      <a:schemeClr val="tx1">
                        <a:lumMod val="85000"/>
                        <a:lumOff val="15000"/>
                      </a:schemeClr>
                    </a:gs>
                    <a:gs pos="100000">
                      <a:srgbClr val="010101"/>
                    </a:gs>
                    <a:gs pos="0">
                      <a:srgbClr val="099491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2. A esperança nas cartas do apóstolo Paulo</a:t>
            </a:r>
          </a:p>
        </p:txBody>
      </p:sp>
      <p:sp>
        <p:nvSpPr>
          <p:cNvPr id="14" name="Retângulo 13">
            <a:extLst>
              <a:ext uri="{FF2B5EF4-FFF2-40B4-BE49-F238E27FC236}">
                <a16:creationId xmlns:a16="http://schemas.microsoft.com/office/drawing/2014/main" id="{8C7174BA-4A4A-6369-FBEE-64D2AEB1F953}"/>
              </a:ext>
            </a:extLst>
          </p:cNvPr>
          <p:cNvSpPr/>
          <p:nvPr/>
        </p:nvSpPr>
        <p:spPr>
          <a:xfrm>
            <a:off x="11049000" y="876300"/>
            <a:ext cx="7239000" cy="1093885"/>
          </a:xfrm>
          <a:prstGeom prst="rect">
            <a:avLst/>
          </a:prstGeom>
          <a:gradFill>
            <a:gsLst>
              <a:gs pos="54000">
                <a:srgbClr val="1E4443"/>
              </a:gs>
              <a:gs pos="0">
                <a:srgbClr val="050505"/>
              </a:gs>
              <a:gs pos="100000">
                <a:srgbClr val="0B8C89"/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A9B8DB9F-976B-41AF-BF6A-F03CE098453C}"/>
              </a:ext>
            </a:extLst>
          </p:cNvPr>
          <p:cNvSpPr txBox="1"/>
          <p:nvPr/>
        </p:nvSpPr>
        <p:spPr>
          <a:xfrm>
            <a:off x="11353800" y="915411"/>
            <a:ext cx="5791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0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- PARA ONDE APONTA A ESPERANÇA DO CRISTÃO?</a:t>
            </a:r>
          </a:p>
        </p:txBody>
      </p:sp>
      <p:sp>
        <p:nvSpPr>
          <p:cNvPr id="15" name="Retângulo 14">
            <a:extLst>
              <a:ext uri="{FF2B5EF4-FFF2-40B4-BE49-F238E27FC236}">
                <a16:creationId xmlns:a16="http://schemas.microsoft.com/office/drawing/2014/main" id="{0EA00601-3834-4C35-0ED6-3E08BD78BB0C}"/>
              </a:ext>
            </a:extLst>
          </p:cNvPr>
          <p:cNvSpPr/>
          <p:nvPr/>
        </p:nvSpPr>
        <p:spPr>
          <a:xfrm>
            <a:off x="9344022" y="869988"/>
            <a:ext cx="1704976" cy="1093885"/>
          </a:xfrm>
          <a:prstGeom prst="rect">
            <a:avLst/>
          </a:prstGeom>
          <a:gradFill>
            <a:gsLst>
              <a:gs pos="54000">
                <a:schemeClr val="bg1">
                  <a:lumMod val="85000"/>
                </a:schemeClr>
              </a:gs>
              <a:gs pos="0">
                <a:schemeClr val="bg1">
                  <a:lumMod val="85000"/>
                </a:schemeClr>
              </a:gs>
              <a:gs pos="100000">
                <a:schemeClr val="bg1"/>
              </a:gs>
            </a:gsLst>
            <a:lin ang="19200000" scaled="0"/>
          </a:gradFill>
          <a:ln>
            <a:solidFill>
              <a:srgbClr val="0D1A1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1" name="Imagem 10">
            <a:extLst>
              <a:ext uri="{FF2B5EF4-FFF2-40B4-BE49-F238E27FC236}">
                <a16:creationId xmlns:a16="http://schemas.microsoft.com/office/drawing/2014/main" id="{4A27B54D-3026-B2A0-7BC0-E6AA45490EA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620669" y="800100"/>
            <a:ext cx="1255408" cy="1255408"/>
          </a:xfrm>
          <a:prstGeom prst="rect">
            <a:avLst/>
          </a:prstGeom>
        </p:spPr>
      </p:pic>
      <p:pic>
        <p:nvPicPr>
          <p:cNvPr id="29" name="Imagem 28">
            <a:extLst>
              <a:ext uri="{FF2B5EF4-FFF2-40B4-BE49-F238E27FC236}">
                <a16:creationId xmlns:a16="http://schemas.microsoft.com/office/drawing/2014/main" id="{DC49F70C-9DC3-A9B6-682A-B2B047AC0E5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066800" y="0"/>
            <a:ext cx="10458764" cy="10287000"/>
          </a:xfrm>
          <a:prstGeom prst="rect">
            <a:avLst/>
          </a:prstGeom>
          <a:ln w="38100">
            <a:solidFill>
              <a:schemeClr val="bg1">
                <a:lumMod val="85000"/>
              </a:schemeClr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25A78DEF-6BB2-401F-BF63-6B3DBFD135A6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066800" y="0"/>
            <a:ext cx="10458764" cy="10287000"/>
          </a:xfrm>
          <a:prstGeom prst="rect">
            <a:avLst/>
          </a:prstGeom>
        </p:spPr>
      </p:pic>
      <p:grpSp>
        <p:nvGrpSpPr>
          <p:cNvPr id="2" name="Group 3">
            <a:extLst>
              <a:ext uri="{FF2B5EF4-FFF2-40B4-BE49-F238E27FC236}">
                <a16:creationId xmlns:a16="http://schemas.microsoft.com/office/drawing/2014/main" id="{3104204F-6C86-B626-B2F6-8B75AC78F3B9}"/>
              </a:ext>
            </a:extLst>
          </p:cNvPr>
          <p:cNvGrpSpPr/>
          <p:nvPr/>
        </p:nvGrpSpPr>
        <p:grpSpPr>
          <a:xfrm>
            <a:off x="11615135" y="7338628"/>
            <a:ext cx="6054218" cy="1677601"/>
            <a:chOff x="0" y="0"/>
            <a:chExt cx="6862939" cy="3093494"/>
          </a:xfrm>
          <a:solidFill>
            <a:srgbClr val="0C8785"/>
          </a:solidFill>
        </p:grpSpPr>
        <p:sp>
          <p:nvSpPr>
            <p:cNvPr id="6" name="Freeform 4">
              <a:extLst>
                <a:ext uri="{FF2B5EF4-FFF2-40B4-BE49-F238E27FC236}">
                  <a16:creationId xmlns:a16="http://schemas.microsoft.com/office/drawing/2014/main" id="{33AB5E35-C129-C761-6DD6-E47F8E58A050}"/>
                </a:ext>
              </a:extLst>
            </p:cNvPr>
            <p:cNvSpPr/>
            <p:nvPr/>
          </p:nvSpPr>
          <p:spPr>
            <a:xfrm>
              <a:off x="0" y="0"/>
              <a:ext cx="6862939" cy="3093494"/>
            </a:xfrm>
            <a:prstGeom prst="rect">
              <a:avLst/>
            </a:prstGeom>
            <a:grpFill/>
            <a:ln w="57150">
              <a:noFill/>
              <a:prstDash val="solid"/>
              <a:extLst>
                <a:ext uri="{C807C97D-BFC1-408E-A445-0C87EB9F89A2}">
                  <ask:lineSketchStyleProps xmlns:ask="http://schemas.microsoft.com/office/drawing/2018/sketchyshapes" sd="3348051544">
                    <a:custGeom>
                      <a:avLst/>
                      <a:gdLst>
                        <a:gd name="connsiteX0" fmla="*/ 8894430 w 9058711"/>
                        <a:gd name="connsiteY0" fmla="*/ 6350380 h 6350381"/>
                        <a:gd name="connsiteX1" fmla="*/ 8137817 w 9058711"/>
                        <a:gd name="connsiteY1" fmla="*/ 6350380 h 6350381"/>
                        <a:gd name="connsiteX2" fmla="*/ 7555807 w 9058711"/>
                        <a:gd name="connsiteY2" fmla="*/ 6350380 h 6350381"/>
                        <a:gd name="connsiteX3" fmla="*/ 6799194 w 9058711"/>
                        <a:gd name="connsiteY3" fmla="*/ 6350380 h 6350381"/>
                        <a:gd name="connsiteX4" fmla="*/ 6042581 w 9058711"/>
                        <a:gd name="connsiteY4" fmla="*/ 6350380 h 6350381"/>
                        <a:gd name="connsiteX5" fmla="*/ 5285968 w 9058711"/>
                        <a:gd name="connsiteY5" fmla="*/ 6350380 h 6350381"/>
                        <a:gd name="connsiteX6" fmla="*/ 4878561 w 9058711"/>
                        <a:gd name="connsiteY6" fmla="*/ 6350380 h 6350381"/>
                        <a:gd name="connsiteX7" fmla="*/ 4121948 w 9058711"/>
                        <a:gd name="connsiteY7" fmla="*/ 6350380 h 6350381"/>
                        <a:gd name="connsiteX8" fmla="*/ 3539938 w 9058711"/>
                        <a:gd name="connsiteY8" fmla="*/ 6350380 h 6350381"/>
                        <a:gd name="connsiteX9" fmla="*/ 3045230 w 9058711"/>
                        <a:gd name="connsiteY9" fmla="*/ 6350380 h 6350381"/>
                        <a:gd name="connsiteX10" fmla="*/ 2375918 w 9058711"/>
                        <a:gd name="connsiteY10" fmla="*/ 6350380 h 6350381"/>
                        <a:gd name="connsiteX11" fmla="*/ 1619305 w 9058711"/>
                        <a:gd name="connsiteY11" fmla="*/ 6350380 h 6350381"/>
                        <a:gd name="connsiteX12" fmla="*/ 949994 w 9058711"/>
                        <a:gd name="connsiteY12" fmla="*/ 6350380 h 6350381"/>
                        <a:gd name="connsiteX13" fmla="*/ 164280 w 9058711"/>
                        <a:gd name="connsiteY13" fmla="*/ 6350380 h 6350381"/>
                        <a:gd name="connsiteX14" fmla="*/ 0 w 9058711"/>
                        <a:gd name="connsiteY14" fmla="*/ 6094887 h 6350381"/>
                        <a:gd name="connsiteX15" fmla="*/ 0 w 9058711"/>
                        <a:gd name="connsiteY15" fmla="*/ 5394160 h 6350381"/>
                        <a:gd name="connsiteX16" fmla="*/ 0 w 9058711"/>
                        <a:gd name="connsiteY16" fmla="*/ 4927008 h 6350381"/>
                        <a:gd name="connsiteX17" fmla="*/ 0 w 9058711"/>
                        <a:gd name="connsiteY17" fmla="*/ 4518251 h 6350381"/>
                        <a:gd name="connsiteX18" fmla="*/ 0 w 9058711"/>
                        <a:gd name="connsiteY18" fmla="*/ 4109493 h 6350381"/>
                        <a:gd name="connsiteX19" fmla="*/ 0 w 9058711"/>
                        <a:gd name="connsiteY19" fmla="*/ 3700735 h 6350381"/>
                        <a:gd name="connsiteX20" fmla="*/ 0 w 9058711"/>
                        <a:gd name="connsiteY20" fmla="*/ 3116796 h 6350381"/>
                        <a:gd name="connsiteX21" fmla="*/ 0 w 9058711"/>
                        <a:gd name="connsiteY21" fmla="*/ 2532857 h 6350381"/>
                        <a:gd name="connsiteX22" fmla="*/ 0 w 9058711"/>
                        <a:gd name="connsiteY22" fmla="*/ 1890523 h 6350381"/>
                        <a:gd name="connsiteX23" fmla="*/ 0 w 9058711"/>
                        <a:gd name="connsiteY23" fmla="*/ 1423372 h 6350381"/>
                        <a:gd name="connsiteX24" fmla="*/ 0 w 9058711"/>
                        <a:gd name="connsiteY24" fmla="*/ 897826 h 6350381"/>
                        <a:gd name="connsiteX25" fmla="*/ 0 w 9058711"/>
                        <a:gd name="connsiteY25" fmla="*/ 255493 h 6350381"/>
                        <a:gd name="connsiteX26" fmla="*/ 164280 w 9058711"/>
                        <a:gd name="connsiteY26" fmla="*/ 0 h 6350381"/>
                        <a:gd name="connsiteX27" fmla="*/ 746290 w 9058711"/>
                        <a:gd name="connsiteY27" fmla="*/ 0 h 6350381"/>
                        <a:gd name="connsiteX28" fmla="*/ 1328300 w 9058711"/>
                        <a:gd name="connsiteY28" fmla="*/ 0 h 6350381"/>
                        <a:gd name="connsiteX29" fmla="*/ 1910310 w 9058711"/>
                        <a:gd name="connsiteY29" fmla="*/ 0 h 6350381"/>
                        <a:gd name="connsiteX30" fmla="*/ 2317717 w 9058711"/>
                        <a:gd name="connsiteY30" fmla="*/ 0 h 6350381"/>
                        <a:gd name="connsiteX31" fmla="*/ 2899727 w 9058711"/>
                        <a:gd name="connsiteY31" fmla="*/ 0 h 6350381"/>
                        <a:gd name="connsiteX32" fmla="*/ 3394436 w 9058711"/>
                        <a:gd name="connsiteY32" fmla="*/ 0 h 6350381"/>
                        <a:gd name="connsiteX33" fmla="*/ 3889144 w 9058711"/>
                        <a:gd name="connsiteY33" fmla="*/ 0 h 6350381"/>
                        <a:gd name="connsiteX34" fmla="*/ 4558456 w 9058711"/>
                        <a:gd name="connsiteY34" fmla="*/ 0 h 6350381"/>
                        <a:gd name="connsiteX35" fmla="*/ 5140466 w 9058711"/>
                        <a:gd name="connsiteY35" fmla="*/ 0 h 6350381"/>
                        <a:gd name="connsiteX36" fmla="*/ 5897078 w 9058711"/>
                        <a:gd name="connsiteY36" fmla="*/ 0 h 6350381"/>
                        <a:gd name="connsiteX37" fmla="*/ 6304486 w 9058711"/>
                        <a:gd name="connsiteY37" fmla="*/ 0 h 6350381"/>
                        <a:gd name="connsiteX38" fmla="*/ 6973797 w 9058711"/>
                        <a:gd name="connsiteY38" fmla="*/ 0 h 6350381"/>
                        <a:gd name="connsiteX39" fmla="*/ 7381204 w 9058711"/>
                        <a:gd name="connsiteY39" fmla="*/ 0 h 6350381"/>
                        <a:gd name="connsiteX40" fmla="*/ 8050515 w 9058711"/>
                        <a:gd name="connsiteY40" fmla="*/ 0 h 6350381"/>
                        <a:gd name="connsiteX41" fmla="*/ 8894430 w 9058711"/>
                        <a:gd name="connsiteY41" fmla="*/ 0 h 6350381"/>
                        <a:gd name="connsiteX42" fmla="*/ 9058711 w 9058711"/>
                        <a:gd name="connsiteY42" fmla="*/ 255493 h 6350381"/>
                        <a:gd name="connsiteX43" fmla="*/ 9058711 w 9058711"/>
                        <a:gd name="connsiteY43" fmla="*/ 664251 h 6350381"/>
                        <a:gd name="connsiteX44" fmla="*/ 9058711 w 9058711"/>
                        <a:gd name="connsiteY44" fmla="*/ 1073008 h 6350381"/>
                        <a:gd name="connsiteX45" fmla="*/ 9058711 w 9058711"/>
                        <a:gd name="connsiteY45" fmla="*/ 1715342 h 6350381"/>
                        <a:gd name="connsiteX46" fmla="*/ 9058711 w 9058711"/>
                        <a:gd name="connsiteY46" fmla="*/ 2416069 h 6350381"/>
                        <a:gd name="connsiteX47" fmla="*/ 9058711 w 9058711"/>
                        <a:gd name="connsiteY47" fmla="*/ 3116796 h 6350381"/>
                        <a:gd name="connsiteX48" fmla="*/ 9058711 w 9058711"/>
                        <a:gd name="connsiteY48" fmla="*/ 3642342 h 6350381"/>
                        <a:gd name="connsiteX49" fmla="*/ 9058711 w 9058711"/>
                        <a:gd name="connsiteY49" fmla="*/ 4226281 h 6350381"/>
                        <a:gd name="connsiteX50" fmla="*/ 9058711 w 9058711"/>
                        <a:gd name="connsiteY50" fmla="*/ 4635039 h 6350381"/>
                        <a:gd name="connsiteX51" fmla="*/ 9058711 w 9058711"/>
                        <a:gd name="connsiteY51" fmla="*/ 5335766 h 6350381"/>
                        <a:gd name="connsiteX52" fmla="*/ 9058711 w 9058711"/>
                        <a:gd name="connsiteY52" fmla="*/ 6094887 h 6350381"/>
                        <a:gd name="connsiteX53" fmla="*/ 8894430 w 9058711"/>
                        <a:gd name="connsiteY53" fmla="*/ 6350380 h 635038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  <a:cxn ang="0">
                          <a:pos x="connsiteX42" y="connsiteY42"/>
                        </a:cxn>
                        <a:cxn ang="0">
                          <a:pos x="connsiteX43" y="connsiteY43"/>
                        </a:cxn>
                        <a:cxn ang="0">
                          <a:pos x="connsiteX44" y="connsiteY44"/>
                        </a:cxn>
                        <a:cxn ang="0">
                          <a:pos x="connsiteX45" y="connsiteY45"/>
                        </a:cxn>
                        <a:cxn ang="0">
                          <a:pos x="connsiteX46" y="connsiteY46"/>
                        </a:cxn>
                        <a:cxn ang="0">
                          <a:pos x="connsiteX47" y="connsiteY47"/>
                        </a:cxn>
                        <a:cxn ang="0">
                          <a:pos x="connsiteX48" y="connsiteY48"/>
                        </a:cxn>
                        <a:cxn ang="0">
                          <a:pos x="connsiteX49" y="connsiteY49"/>
                        </a:cxn>
                        <a:cxn ang="0">
                          <a:pos x="connsiteX50" y="connsiteY50"/>
                        </a:cxn>
                        <a:cxn ang="0">
                          <a:pos x="connsiteX51" y="connsiteY51"/>
                        </a:cxn>
                        <a:cxn ang="0">
                          <a:pos x="connsiteX52" y="connsiteY52"/>
                        </a:cxn>
                        <a:cxn ang="0">
                          <a:pos x="connsiteX53" y="connsiteY53"/>
                        </a:cxn>
                      </a:cxnLst>
                      <a:rect l="l" t="t" r="r" b="b"/>
                      <a:pathLst>
                        <a:path w="9058711" h="6350381" fill="none" extrusionOk="0">
                          <a:moveTo>
                            <a:pt x="8894430" y="6350380"/>
                          </a:moveTo>
                          <a:cubicBezTo>
                            <a:pt x="8627206" y="6369131"/>
                            <a:pt x="8487934" y="6278713"/>
                            <a:pt x="8137817" y="6350380"/>
                          </a:cubicBezTo>
                          <a:cubicBezTo>
                            <a:pt x="7787700" y="6422047"/>
                            <a:pt x="7766779" y="6300872"/>
                            <a:pt x="7555807" y="6350380"/>
                          </a:cubicBezTo>
                          <a:cubicBezTo>
                            <a:pt x="7344835" y="6399888"/>
                            <a:pt x="7021772" y="6319135"/>
                            <a:pt x="6799194" y="6350380"/>
                          </a:cubicBezTo>
                          <a:cubicBezTo>
                            <a:pt x="6576616" y="6381625"/>
                            <a:pt x="6262407" y="6319424"/>
                            <a:pt x="6042581" y="6350380"/>
                          </a:cubicBezTo>
                          <a:cubicBezTo>
                            <a:pt x="5822755" y="6381336"/>
                            <a:pt x="5612826" y="6290282"/>
                            <a:pt x="5285968" y="6350380"/>
                          </a:cubicBezTo>
                          <a:cubicBezTo>
                            <a:pt x="4959110" y="6410478"/>
                            <a:pt x="5047349" y="6336708"/>
                            <a:pt x="4878561" y="6350380"/>
                          </a:cubicBezTo>
                          <a:cubicBezTo>
                            <a:pt x="4709773" y="6364052"/>
                            <a:pt x="4438981" y="6328475"/>
                            <a:pt x="4121948" y="6350380"/>
                          </a:cubicBezTo>
                          <a:cubicBezTo>
                            <a:pt x="3804915" y="6372285"/>
                            <a:pt x="3753055" y="6332326"/>
                            <a:pt x="3539938" y="6350380"/>
                          </a:cubicBezTo>
                          <a:cubicBezTo>
                            <a:pt x="3326821" y="6368434"/>
                            <a:pt x="3169250" y="6331017"/>
                            <a:pt x="3045230" y="6350380"/>
                          </a:cubicBezTo>
                          <a:cubicBezTo>
                            <a:pt x="2921210" y="6369743"/>
                            <a:pt x="2528833" y="6325835"/>
                            <a:pt x="2375918" y="6350380"/>
                          </a:cubicBezTo>
                          <a:cubicBezTo>
                            <a:pt x="2223003" y="6374925"/>
                            <a:pt x="1854822" y="6295216"/>
                            <a:pt x="1619305" y="6350380"/>
                          </a:cubicBezTo>
                          <a:cubicBezTo>
                            <a:pt x="1383788" y="6405544"/>
                            <a:pt x="1243494" y="6309420"/>
                            <a:pt x="949994" y="6350380"/>
                          </a:cubicBezTo>
                          <a:cubicBezTo>
                            <a:pt x="656494" y="6391340"/>
                            <a:pt x="450003" y="6281679"/>
                            <a:pt x="164280" y="6350380"/>
                          </a:cubicBezTo>
                          <a:cubicBezTo>
                            <a:pt x="80716" y="6347242"/>
                            <a:pt x="7858" y="6228792"/>
                            <a:pt x="0" y="6094887"/>
                          </a:cubicBezTo>
                          <a:cubicBezTo>
                            <a:pt x="-70769" y="5931681"/>
                            <a:pt x="61840" y="5667674"/>
                            <a:pt x="0" y="5394160"/>
                          </a:cubicBezTo>
                          <a:cubicBezTo>
                            <a:pt x="-61840" y="5120646"/>
                            <a:pt x="25442" y="5038086"/>
                            <a:pt x="0" y="4927008"/>
                          </a:cubicBezTo>
                          <a:cubicBezTo>
                            <a:pt x="-25442" y="4815930"/>
                            <a:pt x="42409" y="4612719"/>
                            <a:pt x="0" y="4518251"/>
                          </a:cubicBezTo>
                          <a:cubicBezTo>
                            <a:pt x="-42409" y="4423783"/>
                            <a:pt x="24631" y="4262528"/>
                            <a:pt x="0" y="4109493"/>
                          </a:cubicBezTo>
                          <a:cubicBezTo>
                            <a:pt x="-24631" y="3956458"/>
                            <a:pt x="17745" y="3864831"/>
                            <a:pt x="0" y="3700735"/>
                          </a:cubicBezTo>
                          <a:cubicBezTo>
                            <a:pt x="-17745" y="3536639"/>
                            <a:pt x="41789" y="3281498"/>
                            <a:pt x="0" y="3116796"/>
                          </a:cubicBezTo>
                          <a:cubicBezTo>
                            <a:pt x="-41789" y="2952094"/>
                            <a:pt x="24449" y="2721418"/>
                            <a:pt x="0" y="2532857"/>
                          </a:cubicBezTo>
                          <a:cubicBezTo>
                            <a:pt x="-24449" y="2344296"/>
                            <a:pt x="25686" y="2075653"/>
                            <a:pt x="0" y="1890523"/>
                          </a:cubicBezTo>
                          <a:cubicBezTo>
                            <a:pt x="-25686" y="1705393"/>
                            <a:pt x="8683" y="1645996"/>
                            <a:pt x="0" y="1423372"/>
                          </a:cubicBezTo>
                          <a:cubicBezTo>
                            <a:pt x="-8683" y="1200748"/>
                            <a:pt x="62953" y="1080108"/>
                            <a:pt x="0" y="897826"/>
                          </a:cubicBezTo>
                          <a:cubicBezTo>
                            <a:pt x="-62953" y="715544"/>
                            <a:pt x="64652" y="430195"/>
                            <a:pt x="0" y="255493"/>
                          </a:cubicBezTo>
                          <a:cubicBezTo>
                            <a:pt x="-10111" y="121632"/>
                            <a:pt x="71251" y="-3941"/>
                            <a:pt x="164280" y="0"/>
                          </a:cubicBezTo>
                          <a:cubicBezTo>
                            <a:pt x="317556" y="-69310"/>
                            <a:pt x="495585" y="25360"/>
                            <a:pt x="746290" y="0"/>
                          </a:cubicBezTo>
                          <a:cubicBezTo>
                            <a:pt x="996995" y="-25360"/>
                            <a:pt x="1138332" y="60869"/>
                            <a:pt x="1328300" y="0"/>
                          </a:cubicBezTo>
                          <a:cubicBezTo>
                            <a:pt x="1518268" y="-60869"/>
                            <a:pt x="1775128" y="18161"/>
                            <a:pt x="1910310" y="0"/>
                          </a:cubicBezTo>
                          <a:cubicBezTo>
                            <a:pt x="2045492" y="-18161"/>
                            <a:pt x="2177361" y="27405"/>
                            <a:pt x="2317717" y="0"/>
                          </a:cubicBezTo>
                          <a:cubicBezTo>
                            <a:pt x="2458073" y="-27405"/>
                            <a:pt x="2638856" y="69109"/>
                            <a:pt x="2899727" y="0"/>
                          </a:cubicBezTo>
                          <a:cubicBezTo>
                            <a:pt x="3160598" y="-69109"/>
                            <a:pt x="3221973" y="1106"/>
                            <a:pt x="3394436" y="0"/>
                          </a:cubicBezTo>
                          <a:cubicBezTo>
                            <a:pt x="3566899" y="-1106"/>
                            <a:pt x="3753624" y="36362"/>
                            <a:pt x="3889144" y="0"/>
                          </a:cubicBezTo>
                          <a:cubicBezTo>
                            <a:pt x="4024664" y="-36362"/>
                            <a:pt x="4352738" y="50366"/>
                            <a:pt x="4558456" y="0"/>
                          </a:cubicBezTo>
                          <a:cubicBezTo>
                            <a:pt x="4764174" y="-50366"/>
                            <a:pt x="4889941" y="13017"/>
                            <a:pt x="5140466" y="0"/>
                          </a:cubicBezTo>
                          <a:cubicBezTo>
                            <a:pt x="5390991" y="-13017"/>
                            <a:pt x="5622599" y="21365"/>
                            <a:pt x="5897078" y="0"/>
                          </a:cubicBezTo>
                          <a:cubicBezTo>
                            <a:pt x="6171557" y="-21365"/>
                            <a:pt x="6137486" y="21115"/>
                            <a:pt x="6304486" y="0"/>
                          </a:cubicBezTo>
                          <a:cubicBezTo>
                            <a:pt x="6471486" y="-21115"/>
                            <a:pt x="6691514" y="70"/>
                            <a:pt x="6973797" y="0"/>
                          </a:cubicBezTo>
                          <a:cubicBezTo>
                            <a:pt x="7256080" y="-70"/>
                            <a:pt x="7196098" y="30142"/>
                            <a:pt x="7381204" y="0"/>
                          </a:cubicBezTo>
                          <a:cubicBezTo>
                            <a:pt x="7566310" y="-30142"/>
                            <a:pt x="7820498" y="5194"/>
                            <a:pt x="8050515" y="0"/>
                          </a:cubicBezTo>
                          <a:cubicBezTo>
                            <a:pt x="8280532" y="-5194"/>
                            <a:pt x="8708930" y="50735"/>
                            <a:pt x="8894430" y="0"/>
                          </a:cubicBezTo>
                          <a:cubicBezTo>
                            <a:pt x="8988489" y="8501"/>
                            <a:pt x="9062520" y="107473"/>
                            <a:pt x="9058711" y="255493"/>
                          </a:cubicBezTo>
                          <a:cubicBezTo>
                            <a:pt x="9087964" y="360359"/>
                            <a:pt x="9048254" y="576494"/>
                            <a:pt x="9058711" y="664251"/>
                          </a:cubicBezTo>
                          <a:cubicBezTo>
                            <a:pt x="9069168" y="752008"/>
                            <a:pt x="9033881" y="888750"/>
                            <a:pt x="9058711" y="1073008"/>
                          </a:cubicBezTo>
                          <a:cubicBezTo>
                            <a:pt x="9083541" y="1257266"/>
                            <a:pt x="9002879" y="1548876"/>
                            <a:pt x="9058711" y="1715342"/>
                          </a:cubicBezTo>
                          <a:cubicBezTo>
                            <a:pt x="9114543" y="1881808"/>
                            <a:pt x="8984645" y="2208785"/>
                            <a:pt x="9058711" y="2416069"/>
                          </a:cubicBezTo>
                          <a:cubicBezTo>
                            <a:pt x="9132777" y="2623353"/>
                            <a:pt x="9012899" y="2943894"/>
                            <a:pt x="9058711" y="3116796"/>
                          </a:cubicBezTo>
                          <a:cubicBezTo>
                            <a:pt x="9104523" y="3289698"/>
                            <a:pt x="9025086" y="3409406"/>
                            <a:pt x="9058711" y="3642342"/>
                          </a:cubicBezTo>
                          <a:cubicBezTo>
                            <a:pt x="9092336" y="3875278"/>
                            <a:pt x="9037780" y="3968653"/>
                            <a:pt x="9058711" y="4226281"/>
                          </a:cubicBezTo>
                          <a:cubicBezTo>
                            <a:pt x="9079642" y="4483909"/>
                            <a:pt x="9046575" y="4496513"/>
                            <a:pt x="9058711" y="4635039"/>
                          </a:cubicBezTo>
                          <a:cubicBezTo>
                            <a:pt x="9070847" y="4773565"/>
                            <a:pt x="9025640" y="5195002"/>
                            <a:pt x="9058711" y="5335766"/>
                          </a:cubicBezTo>
                          <a:cubicBezTo>
                            <a:pt x="9091782" y="5476530"/>
                            <a:pt x="9045966" y="5847121"/>
                            <a:pt x="9058711" y="6094887"/>
                          </a:cubicBezTo>
                          <a:cubicBezTo>
                            <a:pt x="9083832" y="6239429"/>
                            <a:pt x="8992732" y="6351438"/>
                            <a:pt x="8894430" y="6350380"/>
                          </a:cubicBezTo>
                          <a:close/>
                        </a:path>
                        <a:path w="9058711" h="6350381" stroke="0" extrusionOk="0">
                          <a:moveTo>
                            <a:pt x="8894430" y="6350380"/>
                          </a:moveTo>
                          <a:cubicBezTo>
                            <a:pt x="8814062" y="6368777"/>
                            <a:pt x="8651666" y="6317575"/>
                            <a:pt x="8574325" y="6350380"/>
                          </a:cubicBezTo>
                          <a:cubicBezTo>
                            <a:pt x="8496984" y="6383185"/>
                            <a:pt x="8122241" y="6349508"/>
                            <a:pt x="7992315" y="6350380"/>
                          </a:cubicBezTo>
                          <a:cubicBezTo>
                            <a:pt x="7862389" y="6351252"/>
                            <a:pt x="7549572" y="6281156"/>
                            <a:pt x="7323003" y="6350380"/>
                          </a:cubicBezTo>
                          <a:cubicBezTo>
                            <a:pt x="7096434" y="6419604"/>
                            <a:pt x="6920891" y="6283605"/>
                            <a:pt x="6566390" y="6350380"/>
                          </a:cubicBezTo>
                          <a:cubicBezTo>
                            <a:pt x="6211889" y="6417155"/>
                            <a:pt x="6217395" y="6339711"/>
                            <a:pt x="6071682" y="6350380"/>
                          </a:cubicBezTo>
                          <a:cubicBezTo>
                            <a:pt x="5925969" y="6361049"/>
                            <a:pt x="5760894" y="6296474"/>
                            <a:pt x="5576973" y="6350380"/>
                          </a:cubicBezTo>
                          <a:cubicBezTo>
                            <a:pt x="5393052" y="6404286"/>
                            <a:pt x="5150608" y="6344662"/>
                            <a:pt x="4820360" y="6350380"/>
                          </a:cubicBezTo>
                          <a:cubicBezTo>
                            <a:pt x="4490112" y="6356098"/>
                            <a:pt x="4398466" y="6306110"/>
                            <a:pt x="4151049" y="6350380"/>
                          </a:cubicBezTo>
                          <a:cubicBezTo>
                            <a:pt x="3903632" y="6394650"/>
                            <a:pt x="3812083" y="6309490"/>
                            <a:pt x="3481737" y="6350380"/>
                          </a:cubicBezTo>
                          <a:cubicBezTo>
                            <a:pt x="3151391" y="6391270"/>
                            <a:pt x="2961045" y="6340294"/>
                            <a:pt x="2812426" y="6350380"/>
                          </a:cubicBezTo>
                          <a:cubicBezTo>
                            <a:pt x="2663807" y="6360466"/>
                            <a:pt x="2259245" y="6279769"/>
                            <a:pt x="2055813" y="6350380"/>
                          </a:cubicBezTo>
                          <a:cubicBezTo>
                            <a:pt x="1852381" y="6420991"/>
                            <a:pt x="1763388" y="6307465"/>
                            <a:pt x="1648406" y="6350380"/>
                          </a:cubicBezTo>
                          <a:cubicBezTo>
                            <a:pt x="1533424" y="6393295"/>
                            <a:pt x="1326858" y="6305586"/>
                            <a:pt x="1153697" y="6350380"/>
                          </a:cubicBezTo>
                          <a:cubicBezTo>
                            <a:pt x="980536" y="6395174"/>
                            <a:pt x="842401" y="6301890"/>
                            <a:pt x="746290" y="6350380"/>
                          </a:cubicBezTo>
                          <a:cubicBezTo>
                            <a:pt x="650179" y="6398870"/>
                            <a:pt x="445225" y="6350069"/>
                            <a:pt x="164280" y="6350380"/>
                          </a:cubicBezTo>
                          <a:cubicBezTo>
                            <a:pt x="72530" y="6347433"/>
                            <a:pt x="-23791" y="6247312"/>
                            <a:pt x="0" y="6094887"/>
                          </a:cubicBezTo>
                          <a:cubicBezTo>
                            <a:pt x="-24647" y="5918962"/>
                            <a:pt x="43209" y="5730127"/>
                            <a:pt x="0" y="5627735"/>
                          </a:cubicBezTo>
                          <a:cubicBezTo>
                            <a:pt x="-43209" y="5525343"/>
                            <a:pt x="9334" y="5284184"/>
                            <a:pt x="0" y="5043796"/>
                          </a:cubicBezTo>
                          <a:cubicBezTo>
                            <a:pt x="-9334" y="4803408"/>
                            <a:pt x="30371" y="4707108"/>
                            <a:pt x="0" y="4518251"/>
                          </a:cubicBezTo>
                          <a:cubicBezTo>
                            <a:pt x="-30371" y="4329395"/>
                            <a:pt x="38928" y="4290523"/>
                            <a:pt x="0" y="4109493"/>
                          </a:cubicBezTo>
                          <a:cubicBezTo>
                            <a:pt x="-38928" y="3928463"/>
                            <a:pt x="12299" y="3766324"/>
                            <a:pt x="0" y="3467160"/>
                          </a:cubicBezTo>
                          <a:cubicBezTo>
                            <a:pt x="-12299" y="3167996"/>
                            <a:pt x="80786" y="3064271"/>
                            <a:pt x="0" y="2766432"/>
                          </a:cubicBezTo>
                          <a:cubicBezTo>
                            <a:pt x="-80786" y="2468593"/>
                            <a:pt x="58935" y="2378978"/>
                            <a:pt x="0" y="2240887"/>
                          </a:cubicBezTo>
                          <a:cubicBezTo>
                            <a:pt x="-58935" y="2102797"/>
                            <a:pt x="39424" y="1837345"/>
                            <a:pt x="0" y="1715342"/>
                          </a:cubicBezTo>
                          <a:cubicBezTo>
                            <a:pt x="-39424" y="1593339"/>
                            <a:pt x="50529" y="1219021"/>
                            <a:pt x="0" y="1073008"/>
                          </a:cubicBezTo>
                          <a:cubicBezTo>
                            <a:pt x="-50529" y="926995"/>
                            <a:pt x="33651" y="660205"/>
                            <a:pt x="0" y="255493"/>
                          </a:cubicBezTo>
                          <a:cubicBezTo>
                            <a:pt x="-2539" y="137428"/>
                            <a:pt x="65572" y="14402"/>
                            <a:pt x="164280" y="0"/>
                          </a:cubicBezTo>
                          <a:cubicBezTo>
                            <a:pt x="345088" y="-48066"/>
                            <a:pt x="435779" y="47864"/>
                            <a:pt x="658989" y="0"/>
                          </a:cubicBezTo>
                          <a:cubicBezTo>
                            <a:pt x="882199" y="-47864"/>
                            <a:pt x="1163391" y="56613"/>
                            <a:pt x="1415602" y="0"/>
                          </a:cubicBezTo>
                          <a:cubicBezTo>
                            <a:pt x="1667813" y="-56613"/>
                            <a:pt x="1638341" y="10305"/>
                            <a:pt x="1735707" y="0"/>
                          </a:cubicBezTo>
                          <a:cubicBezTo>
                            <a:pt x="1833074" y="-10305"/>
                            <a:pt x="2077131" y="27668"/>
                            <a:pt x="2230416" y="0"/>
                          </a:cubicBezTo>
                          <a:cubicBezTo>
                            <a:pt x="2383701" y="-27668"/>
                            <a:pt x="2744140" y="45384"/>
                            <a:pt x="2987029" y="0"/>
                          </a:cubicBezTo>
                          <a:cubicBezTo>
                            <a:pt x="3229918" y="-45384"/>
                            <a:pt x="3230651" y="9686"/>
                            <a:pt x="3307134" y="0"/>
                          </a:cubicBezTo>
                          <a:cubicBezTo>
                            <a:pt x="3383618" y="-9686"/>
                            <a:pt x="3491522" y="31548"/>
                            <a:pt x="3627240" y="0"/>
                          </a:cubicBezTo>
                          <a:cubicBezTo>
                            <a:pt x="3762958" y="-31548"/>
                            <a:pt x="3990530" y="40407"/>
                            <a:pt x="4296551" y="0"/>
                          </a:cubicBezTo>
                          <a:cubicBezTo>
                            <a:pt x="4602572" y="-40407"/>
                            <a:pt x="4542975" y="20792"/>
                            <a:pt x="4703958" y="0"/>
                          </a:cubicBezTo>
                          <a:cubicBezTo>
                            <a:pt x="4864941" y="-20792"/>
                            <a:pt x="4936674" y="26547"/>
                            <a:pt x="5024064" y="0"/>
                          </a:cubicBezTo>
                          <a:cubicBezTo>
                            <a:pt x="5111454" y="-26547"/>
                            <a:pt x="5246022" y="28684"/>
                            <a:pt x="5431471" y="0"/>
                          </a:cubicBezTo>
                          <a:cubicBezTo>
                            <a:pt x="5616920" y="-28684"/>
                            <a:pt x="5838187" y="68377"/>
                            <a:pt x="6013481" y="0"/>
                          </a:cubicBezTo>
                          <a:cubicBezTo>
                            <a:pt x="6188775" y="-68377"/>
                            <a:pt x="6362283" y="46004"/>
                            <a:pt x="6682792" y="0"/>
                          </a:cubicBezTo>
                          <a:cubicBezTo>
                            <a:pt x="7003301" y="-46004"/>
                            <a:pt x="6899976" y="30517"/>
                            <a:pt x="7090199" y="0"/>
                          </a:cubicBezTo>
                          <a:cubicBezTo>
                            <a:pt x="7280422" y="-30517"/>
                            <a:pt x="7669042" y="23496"/>
                            <a:pt x="7846812" y="0"/>
                          </a:cubicBezTo>
                          <a:cubicBezTo>
                            <a:pt x="8024582" y="-23496"/>
                            <a:pt x="8194817" y="29529"/>
                            <a:pt x="8341520" y="0"/>
                          </a:cubicBezTo>
                          <a:cubicBezTo>
                            <a:pt x="8488223" y="-29529"/>
                            <a:pt x="8743813" y="4562"/>
                            <a:pt x="8894430" y="0"/>
                          </a:cubicBezTo>
                          <a:cubicBezTo>
                            <a:pt x="9022636" y="-1629"/>
                            <a:pt x="9066321" y="92170"/>
                            <a:pt x="9058711" y="255493"/>
                          </a:cubicBezTo>
                          <a:cubicBezTo>
                            <a:pt x="9060707" y="360476"/>
                            <a:pt x="9057109" y="522689"/>
                            <a:pt x="9058711" y="722645"/>
                          </a:cubicBezTo>
                          <a:cubicBezTo>
                            <a:pt x="9060313" y="922601"/>
                            <a:pt x="9019811" y="1048602"/>
                            <a:pt x="9058711" y="1248190"/>
                          </a:cubicBezTo>
                          <a:cubicBezTo>
                            <a:pt x="9097611" y="1447778"/>
                            <a:pt x="9005744" y="1530310"/>
                            <a:pt x="9058711" y="1773735"/>
                          </a:cubicBezTo>
                          <a:cubicBezTo>
                            <a:pt x="9111678" y="2017161"/>
                            <a:pt x="9053340" y="2072952"/>
                            <a:pt x="9058711" y="2299281"/>
                          </a:cubicBezTo>
                          <a:cubicBezTo>
                            <a:pt x="9064082" y="2525610"/>
                            <a:pt x="9056324" y="2529269"/>
                            <a:pt x="9058711" y="2708038"/>
                          </a:cubicBezTo>
                          <a:cubicBezTo>
                            <a:pt x="9061098" y="2886807"/>
                            <a:pt x="9003302" y="2981369"/>
                            <a:pt x="9058711" y="3175190"/>
                          </a:cubicBezTo>
                          <a:cubicBezTo>
                            <a:pt x="9114120" y="3369011"/>
                            <a:pt x="9047428" y="3420993"/>
                            <a:pt x="9058711" y="3583948"/>
                          </a:cubicBezTo>
                          <a:cubicBezTo>
                            <a:pt x="9069994" y="3746903"/>
                            <a:pt x="9000939" y="3971849"/>
                            <a:pt x="9058711" y="4226281"/>
                          </a:cubicBezTo>
                          <a:cubicBezTo>
                            <a:pt x="9116483" y="4480713"/>
                            <a:pt x="9025289" y="4521861"/>
                            <a:pt x="9058711" y="4810220"/>
                          </a:cubicBezTo>
                          <a:cubicBezTo>
                            <a:pt x="9092133" y="5098579"/>
                            <a:pt x="9031220" y="5096623"/>
                            <a:pt x="9058711" y="5277372"/>
                          </a:cubicBezTo>
                          <a:cubicBezTo>
                            <a:pt x="9086202" y="5458121"/>
                            <a:pt x="8987032" y="5733483"/>
                            <a:pt x="9058711" y="6094887"/>
                          </a:cubicBezTo>
                          <a:cubicBezTo>
                            <a:pt x="9062448" y="6232639"/>
                            <a:pt x="8993421" y="6363693"/>
                            <a:pt x="8894430" y="6350380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</p:sp>
      </p:grpSp>
      <p:grpSp>
        <p:nvGrpSpPr>
          <p:cNvPr id="12" name="Group 3">
            <a:extLst>
              <a:ext uri="{FF2B5EF4-FFF2-40B4-BE49-F238E27FC236}">
                <a16:creationId xmlns:a16="http://schemas.microsoft.com/office/drawing/2014/main" id="{57387199-4F5D-9578-0BD9-2F968F1F936C}"/>
              </a:ext>
            </a:extLst>
          </p:cNvPr>
          <p:cNvGrpSpPr/>
          <p:nvPr/>
        </p:nvGrpSpPr>
        <p:grpSpPr>
          <a:xfrm>
            <a:off x="10428669" y="7338627"/>
            <a:ext cx="1186465" cy="1325988"/>
            <a:chOff x="0" y="0"/>
            <a:chExt cx="6862939" cy="3093494"/>
          </a:xfrm>
          <a:gradFill flip="none" rotWithShape="1">
            <a:gsLst>
              <a:gs pos="0">
                <a:srgbClr val="0A706E">
                  <a:shade val="30000"/>
                  <a:satMod val="115000"/>
                </a:srgbClr>
              </a:gs>
              <a:gs pos="50000">
                <a:srgbClr val="0A706E">
                  <a:shade val="67500"/>
                  <a:satMod val="115000"/>
                </a:srgbClr>
              </a:gs>
              <a:gs pos="100000">
                <a:srgbClr val="0A706E">
                  <a:shade val="100000"/>
                  <a:satMod val="115000"/>
                </a:srgbClr>
              </a:gs>
            </a:gsLst>
            <a:lin ang="2700000" scaled="1"/>
            <a:tileRect/>
          </a:gradFill>
        </p:grpSpPr>
        <p:sp>
          <p:nvSpPr>
            <p:cNvPr id="16" name="Freeform 4">
              <a:extLst>
                <a:ext uri="{FF2B5EF4-FFF2-40B4-BE49-F238E27FC236}">
                  <a16:creationId xmlns:a16="http://schemas.microsoft.com/office/drawing/2014/main" id="{6D460B69-0C9A-F60B-6988-7E1DD76422D1}"/>
                </a:ext>
              </a:extLst>
            </p:cNvPr>
            <p:cNvSpPr/>
            <p:nvPr/>
          </p:nvSpPr>
          <p:spPr>
            <a:xfrm>
              <a:off x="0" y="0"/>
              <a:ext cx="6862939" cy="3093494"/>
            </a:xfrm>
            <a:prstGeom prst="rect">
              <a:avLst/>
            </a:prstGeom>
            <a:grpFill/>
            <a:ln w="57150">
              <a:noFill/>
              <a:prstDash val="solid"/>
              <a:extLst>
                <a:ext uri="{C807C97D-BFC1-408E-A445-0C87EB9F89A2}">
                  <ask:lineSketchStyleProps xmlns:ask="http://schemas.microsoft.com/office/drawing/2018/sketchyshapes" sd="3348051544">
                    <a:custGeom>
                      <a:avLst/>
                      <a:gdLst>
                        <a:gd name="connsiteX0" fmla="*/ 8894430 w 9058711"/>
                        <a:gd name="connsiteY0" fmla="*/ 6350380 h 6350381"/>
                        <a:gd name="connsiteX1" fmla="*/ 8137817 w 9058711"/>
                        <a:gd name="connsiteY1" fmla="*/ 6350380 h 6350381"/>
                        <a:gd name="connsiteX2" fmla="*/ 7555807 w 9058711"/>
                        <a:gd name="connsiteY2" fmla="*/ 6350380 h 6350381"/>
                        <a:gd name="connsiteX3" fmla="*/ 6799194 w 9058711"/>
                        <a:gd name="connsiteY3" fmla="*/ 6350380 h 6350381"/>
                        <a:gd name="connsiteX4" fmla="*/ 6042581 w 9058711"/>
                        <a:gd name="connsiteY4" fmla="*/ 6350380 h 6350381"/>
                        <a:gd name="connsiteX5" fmla="*/ 5285968 w 9058711"/>
                        <a:gd name="connsiteY5" fmla="*/ 6350380 h 6350381"/>
                        <a:gd name="connsiteX6" fmla="*/ 4878561 w 9058711"/>
                        <a:gd name="connsiteY6" fmla="*/ 6350380 h 6350381"/>
                        <a:gd name="connsiteX7" fmla="*/ 4121948 w 9058711"/>
                        <a:gd name="connsiteY7" fmla="*/ 6350380 h 6350381"/>
                        <a:gd name="connsiteX8" fmla="*/ 3539938 w 9058711"/>
                        <a:gd name="connsiteY8" fmla="*/ 6350380 h 6350381"/>
                        <a:gd name="connsiteX9" fmla="*/ 3045230 w 9058711"/>
                        <a:gd name="connsiteY9" fmla="*/ 6350380 h 6350381"/>
                        <a:gd name="connsiteX10" fmla="*/ 2375918 w 9058711"/>
                        <a:gd name="connsiteY10" fmla="*/ 6350380 h 6350381"/>
                        <a:gd name="connsiteX11" fmla="*/ 1619305 w 9058711"/>
                        <a:gd name="connsiteY11" fmla="*/ 6350380 h 6350381"/>
                        <a:gd name="connsiteX12" fmla="*/ 949994 w 9058711"/>
                        <a:gd name="connsiteY12" fmla="*/ 6350380 h 6350381"/>
                        <a:gd name="connsiteX13" fmla="*/ 164280 w 9058711"/>
                        <a:gd name="connsiteY13" fmla="*/ 6350380 h 6350381"/>
                        <a:gd name="connsiteX14" fmla="*/ 0 w 9058711"/>
                        <a:gd name="connsiteY14" fmla="*/ 6094887 h 6350381"/>
                        <a:gd name="connsiteX15" fmla="*/ 0 w 9058711"/>
                        <a:gd name="connsiteY15" fmla="*/ 5394160 h 6350381"/>
                        <a:gd name="connsiteX16" fmla="*/ 0 w 9058711"/>
                        <a:gd name="connsiteY16" fmla="*/ 4927008 h 6350381"/>
                        <a:gd name="connsiteX17" fmla="*/ 0 w 9058711"/>
                        <a:gd name="connsiteY17" fmla="*/ 4518251 h 6350381"/>
                        <a:gd name="connsiteX18" fmla="*/ 0 w 9058711"/>
                        <a:gd name="connsiteY18" fmla="*/ 4109493 h 6350381"/>
                        <a:gd name="connsiteX19" fmla="*/ 0 w 9058711"/>
                        <a:gd name="connsiteY19" fmla="*/ 3700735 h 6350381"/>
                        <a:gd name="connsiteX20" fmla="*/ 0 w 9058711"/>
                        <a:gd name="connsiteY20" fmla="*/ 3116796 h 6350381"/>
                        <a:gd name="connsiteX21" fmla="*/ 0 w 9058711"/>
                        <a:gd name="connsiteY21" fmla="*/ 2532857 h 6350381"/>
                        <a:gd name="connsiteX22" fmla="*/ 0 w 9058711"/>
                        <a:gd name="connsiteY22" fmla="*/ 1890523 h 6350381"/>
                        <a:gd name="connsiteX23" fmla="*/ 0 w 9058711"/>
                        <a:gd name="connsiteY23" fmla="*/ 1423372 h 6350381"/>
                        <a:gd name="connsiteX24" fmla="*/ 0 w 9058711"/>
                        <a:gd name="connsiteY24" fmla="*/ 897826 h 6350381"/>
                        <a:gd name="connsiteX25" fmla="*/ 0 w 9058711"/>
                        <a:gd name="connsiteY25" fmla="*/ 255493 h 6350381"/>
                        <a:gd name="connsiteX26" fmla="*/ 164280 w 9058711"/>
                        <a:gd name="connsiteY26" fmla="*/ 0 h 6350381"/>
                        <a:gd name="connsiteX27" fmla="*/ 746290 w 9058711"/>
                        <a:gd name="connsiteY27" fmla="*/ 0 h 6350381"/>
                        <a:gd name="connsiteX28" fmla="*/ 1328300 w 9058711"/>
                        <a:gd name="connsiteY28" fmla="*/ 0 h 6350381"/>
                        <a:gd name="connsiteX29" fmla="*/ 1910310 w 9058711"/>
                        <a:gd name="connsiteY29" fmla="*/ 0 h 6350381"/>
                        <a:gd name="connsiteX30" fmla="*/ 2317717 w 9058711"/>
                        <a:gd name="connsiteY30" fmla="*/ 0 h 6350381"/>
                        <a:gd name="connsiteX31" fmla="*/ 2899727 w 9058711"/>
                        <a:gd name="connsiteY31" fmla="*/ 0 h 6350381"/>
                        <a:gd name="connsiteX32" fmla="*/ 3394436 w 9058711"/>
                        <a:gd name="connsiteY32" fmla="*/ 0 h 6350381"/>
                        <a:gd name="connsiteX33" fmla="*/ 3889144 w 9058711"/>
                        <a:gd name="connsiteY33" fmla="*/ 0 h 6350381"/>
                        <a:gd name="connsiteX34" fmla="*/ 4558456 w 9058711"/>
                        <a:gd name="connsiteY34" fmla="*/ 0 h 6350381"/>
                        <a:gd name="connsiteX35" fmla="*/ 5140466 w 9058711"/>
                        <a:gd name="connsiteY35" fmla="*/ 0 h 6350381"/>
                        <a:gd name="connsiteX36" fmla="*/ 5897078 w 9058711"/>
                        <a:gd name="connsiteY36" fmla="*/ 0 h 6350381"/>
                        <a:gd name="connsiteX37" fmla="*/ 6304486 w 9058711"/>
                        <a:gd name="connsiteY37" fmla="*/ 0 h 6350381"/>
                        <a:gd name="connsiteX38" fmla="*/ 6973797 w 9058711"/>
                        <a:gd name="connsiteY38" fmla="*/ 0 h 6350381"/>
                        <a:gd name="connsiteX39" fmla="*/ 7381204 w 9058711"/>
                        <a:gd name="connsiteY39" fmla="*/ 0 h 6350381"/>
                        <a:gd name="connsiteX40" fmla="*/ 8050515 w 9058711"/>
                        <a:gd name="connsiteY40" fmla="*/ 0 h 6350381"/>
                        <a:gd name="connsiteX41" fmla="*/ 8894430 w 9058711"/>
                        <a:gd name="connsiteY41" fmla="*/ 0 h 6350381"/>
                        <a:gd name="connsiteX42" fmla="*/ 9058711 w 9058711"/>
                        <a:gd name="connsiteY42" fmla="*/ 255493 h 6350381"/>
                        <a:gd name="connsiteX43" fmla="*/ 9058711 w 9058711"/>
                        <a:gd name="connsiteY43" fmla="*/ 664251 h 6350381"/>
                        <a:gd name="connsiteX44" fmla="*/ 9058711 w 9058711"/>
                        <a:gd name="connsiteY44" fmla="*/ 1073008 h 6350381"/>
                        <a:gd name="connsiteX45" fmla="*/ 9058711 w 9058711"/>
                        <a:gd name="connsiteY45" fmla="*/ 1715342 h 6350381"/>
                        <a:gd name="connsiteX46" fmla="*/ 9058711 w 9058711"/>
                        <a:gd name="connsiteY46" fmla="*/ 2416069 h 6350381"/>
                        <a:gd name="connsiteX47" fmla="*/ 9058711 w 9058711"/>
                        <a:gd name="connsiteY47" fmla="*/ 3116796 h 6350381"/>
                        <a:gd name="connsiteX48" fmla="*/ 9058711 w 9058711"/>
                        <a:gd name="connsiteY48" fmla="*/ 3642342 h 6350381"/>
                        <a:gd name="connsiteX49" fmla="*/ 9058711 w 9058711"/>
                        <a:gd name="connsiteY49" fmla="*/ 4226281 h 6350381"/>
                        <a:gd name="connsiteX50" fmla="*/ 9058711 w 9058711"/>
                        <a:gd name="connsiteY50" fmla="*/ 4635039 h 6350381"/>
                        <a:gd name="connsiteX51" fmla="*/ 9058711 w 9058711"/>
                        <a:gd name="connsiteY51" fmla="*/ 5335766 h 6350381"/>
                        <a:gd name="connsiteX52" fmla="*/ 9058711 w 9058711"/>
                        <a:gd name="connsiteY52" fmla="*/ 6094887 h 6350381"/>
                        <a:gd name="connsiteX53" fmla="*/ 8894430 w 9058711"/>
                        <a:gd name="connsiteY53" fmla="*/ 6350380 h 635038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  <a:cxn ang="0">
                          <a:pos x="connsiteX42" y="connsiteY42"/>
                        </a:cxn>
                        <a:cxn ang="0">
                          <a:pos x="connsiteX43" y="connsiteY43"/>
                        </a:cxn>
                        <a:cxn ang="0">
                          <a:pos x="connsiteX44" y="connsiteY44"/>
                        </a:cxn>
                        <a:cxn ang="0">
                          <a:pos x="connsiteX45" y="connsiteY45"/>
                        </a:cxn>
                        <a:cxn ang="0">
                          <a:pos x="connsiteX46" y="connsiteY46"/>
                        </a:cxn>
                        <a:cxn ang="0">
                          <a:pos x="connsiteX47" y="connsiteY47"/>
                        </a:cxn>
                        <a:cxn ang="0">
                          <a:pos x="connsiteX48" y="connsiteY48"/>
                        </a:cxn>
                        <a:cxn ang="0">
                          <a:pos x="connsiteX49" y="connsiteY49"/>
                        </a:cxn>
                        <a:cxn ang="0">
                          <a:pos x="connsiteX50" y="connsiteY50"/>
                        </a:cxn>
                        <a:cxn ang="0">
                          <a:pos x="connsiteX51" y="connsiteY51"/>
                        </a:cxn>
                        <a:cxn ang="0">
                          <a:pos x="connsiteX52" y="connsiteY52"/>
                        </a:cxn>
                        <a:cxn ang="0">
                          <a:pos x="connsiteX53" y="connsiteY53"/>
                        </a:cxn>
                      </a:cxnLst>
                      <a:rect l="l" t="t" r="r" b="b"/>
                      <a:pathLst>
                        <a:path w="9058711" h="6350381" fill="none" extrusionOk="0">
                          <a:moveTo>
                            <a:pt x="8894430" y="6350380"/>
                          </a:moveTo>
                          <a:cubicBezTo>
                            <a:pt x="8627206" y="6369131"/>
                            <a:pt x="8487934" y="6278713"/>
                            <a:pt x="8137817" y="6350380"/>
                          </a:cubicBezTo>
                          <a:cubicBezTo>
                            <a:pt x="7787700" y="6422047"/>
                            <a:pt x="7766779" y="6300872"/>
                            <a:pt x="7555807" y="6350380"/>
                          </a:cubicBezTo>
                          <a:cubicBezTo>
                            <a:pt x="7344835" y="6399888"/>
                            <a:pt x="7021772" y="6319135"/>
                            <a:pt x="6799194" y="6350380"/>
                          </a:cubicBezTo>
                          <a:cubicBezTo>
                            <a:pt x="6576616" y="6381625"/>
                            <a:pt x="6262407" y="6319424"/>
                            <a:pt x="6042581" y="6350380"/>
                          </a:cubicBezTo>
                          <a:cubicBezTo>
                            <a:pt x="5822755" y="6381336"/>
                            <a:pt x="5612826" y="6290282"/>
                            <a:pt x="5285968" y="6350380"/>
                          </a:cubicBezTo>
                          <a:cubicBezTo>
                            <a:pt x="4959110" y="6410478"/>
                            <a:pt x="5047349" y="6336708"/>
                            <a:pt x="4878561" y="6350380"/>
                          </a:cubicBezTo>
                          <a:cubicBezTo>
                            <a:pt x="4709773" y="6364052"/>
                            <a:pt x="4438981" y="6328475"/>
                            <a:pt x="4121948" y="6350380"/>
                          </a:cubicBezTo>
                          <a:cubicBezTo>
                            <a:pt x="3804915" y="6372285"/>
                            <a:pt x="3753055" y="6332326"/>
                            <a:pt x="3539938" y="6350380"/>
                          </a:cubicBezTo>
                          <a:cubicBezTo>
                            <a:pt x="3326821" y="6368434"/>
                            <a:pt x="3169250" y="6331017"/>
                            <a:pt x="3045230" y="6350380"/>
                          </a:cubicBezTo>
                          <a:cubicBezTo>
                            <a:pt x="2921210" y="6369743"/>
                            <a:pt x="2528833" y="6325835"/>
                            <a:pt x="2375918" y="6350380"/>
                          </a:cubicBezTo>
                          <a:cubicBezTo>
                            <a:pt x="2223003" y="6374925"/>
                            <a:pt x="1854822" y="6295216"/>
                            <a:pt x="1619305" y="6350380"/>
                          </a:cubicBezTo>
                          <a:cubicBezTo>
                            <a:pt x="1383788" y="6405544"/>
                            <a:pt x="1243494" y="6309420"/>
                            <a:pt x="949994" y="6350380"/>
                          </a:cubicBezTo>
                          <a:cubicBezTo>
                            <a:pt x="656494" y="6391340"/>
                            <a:pt x="450003" y="6281679"/>
                            <a:pt x="164280" y="6350380"/>
                          </a:cubicBezTo>
                          <a:cubicBezTo>
                            <a:pt x="80716" y="6347242"/>
                            <a:pt x="7858" y="6228792"/>
                            <a:pt x="0" y="6094887"/>
                          </a:cubicBezTo>
                          <a:cubicBezTo>
                            <a:pt x="-70769" y="5931681"/>
                            <a:pt x="61840" y="5667674"/>
                            <a:pt x="0" y="5394160"/>
                          </a:cubicBezTo>
                          <a:cubicBezTo>
                            <a:pt x="-61840" y="5120646"/>
                            <a:pt x="25442" y="5038086"/>
                            <a:pt x="0" y="4927008"/>
                          </a:cubicBezTo>
                          <a:cubicBezTo>
                            <a:pt x="-25442" y="4815930"/>
                            <a:pt x="42409" y="4612719"/>
                            <a:pt x="0" y="4518251"/>
                          </a:cubicBezTo>
                          <a:cubicBezTo>
                            <a:pt x="-42409" y="4423783"/>
                            <a:pt x="24631" y="4262528"/>
                            <a:pt x="0" y="4109493"/>
                          </a:cubicBezTo>
                          <a:cubicBezTo>
                            <a:pt x="-24631" y="3956458"/>
                            <a:pt x="17745" y="3864831"/>
                            <a:pt x="0" y="3700735"/>
                          </a:cubicBezTo>
                          <a:cubicBezTo>
                            <a:pt x="-17745" y="3536639"/>
                            <a:pt x="41789" y="3281498"/>
                            <a:pt x="0" y="3116796"/>
                          </a:cubicBezTo>
                          <a:cubicBezTo>
                            <a:pt x="-41789" y="2952094"/>
                            <a:pt x="24449" y="2721418"/>
                            <a:pt x="0" y="2532857"/>
                          </a:cubicBezTo>
                          <a:cubicBezTo>
                            <a:pt x="-24449" y="2344296"/>
                            <a:pt x="25686" y="2075653"/>
                            <a:pt x="0" y="1890523"/>
                          </a:cubicBezTo>
                          <a:cubicBezTo>
                            <a:pt x="-25686" y="1705393"/>
                            <a:pt x="8683" y="1645996"/>
                            <a:pt x="0" y="1423372"/>
                          </a:cubicBezTo>
                          <a:cubicBezTo>
                            <a:pt x="-8683" y="1200748"/>
                            <a:pt x="62953" y="1080108"/>
                            <a:pt x="0" y="897826"/>
                          </a:cubicBezTo>
                          <a:cubicBezTo>
                            <a:pt x="-62953" y="715544"/>
                            <a:pt x="64652" y="430195"/>
                            <a:pt x="0" y="255493"/>
                          </a:cubicBezTo>
                          <a:cubicBezTo>
                            <a:pt x="-10111" y="121632"/>
                            <a:pt x="71251" y="-3941"/>
                            <a:pt x="164280" y="0"/>
                          </a:cubicBezTo>
                          <a:cubicBezTo>
                            <a:pt x="317556" y="-69310"/>
                            <a:pt x="495585" y="25360"/>
                            <a:pt x="746290" y="0"/>
                          </a:cubicBezTo>
                          <a:cubicBezTo>
                            <a:pt x="996995" y="-25360"/>
                            <a:pt x="1138332" y="60869"/>
                            <a:pt x="1328300" y="0"/>
                          </a:cubicBezTo>
                          <a:cubicBezTo>
                            <a:pt x="1518268" y="-60869"/>
                            <a:pt x="1775128" y="18161"/>
                            <a:pt x="1910310" y="0"/>
                          </a:cubicBezTo>
                          <a:cubicBezTo>
                            <a:pt x="2045492" y="-18161"/>
                            <a:pt x="2177361" y="27405"/>
                            <a:pt x="2317717" y="0"/>
                          </a:cubicBezTo>
                          <a:cubicBezTo>
                            <a:pt x="2458073" y="-27405"/>
                            <a:pt x="2638856" y="69109"/>
                            <a:pt x="2899727" y="0"/>
                          </a:cubicBezTo>
                          <a:cubicBezTo>
                            <a:pt x="3160598" y="-69109"/>
                            <a:pt x="3221973" y="1106"/>
                            <a:pt x="3394436" y="0"/>
                          </a:cubicBezTo>
                          <a:cubicBezTo>
                            <a:pt x="3566899" y="-1106"/>
                            <a:pt x="3753624" y="36362"/>
                            <a:pt x="3889144" y="0"/>
                          </a:cubicBezTo>
                          <a:cubicBezTo>
                            <a:pt x="4024664" y="-36362"/>
                            <a:pt x="4352738" y="50366"/>
                            <a:pt x="4558456" y="0"/>
                          </a:cubicBezTo>
                          <a:cubicBezTo>
                            <a:pt x="4764174" y="-50366"/>
                            <a:pt x="4889941" y="13017"/>
                            <a:pt x="5140466" y="0"/>
                          </a:cubicBezTo>
                          <a:cubicBezTo>
                            <a:pt x="5390991" y="-13017"/>
                            <a:pt x="5622599" y="21365"/>
                            <a:pt x="5897078" y="0"/>
                          </a:cubicBezTo>
                          <a:cubicBezTo>
                            <a:pt x="6171557" y="-21365"/>
                            <a:pt x="6137486" y="21115"/>
                            <a:pt x="6304486" y="0"/>
                          </a:cubicBezTo>
                          <a:cubicBezTo>
                            <a:pt x="6471486" y="-21115"/>
                            <a:pt x="6691514" y="70"/>
                            <a:pt x="6973797" y="0"/>
                          </a:cubicBezTo>
                          <a:cubicBezTo>
                            <a:pt x="7256080" y="-70"/>
                            <a:pt x="7196098" y="30142"/>
                            <a:pt x="7381204" y="0"/>
                          </a:cubicBezTo>
                          <a:cubicBezTo>
                            <a:pt x="7566310" y="-30142"/>
                            <a:pt x="7820498" y="5194"/>
                            <a:pt x="8050515" y="0"/>
                          </a:cubicBezTo>
                          <a:cubicBezTo>
                            <a:pt x="8280532" y="-5194"/>
                            <a:pt x="8708930" y="50735"/>
                            <a:pt x="8894430" y="0"/>
                          </a:cubicBezTo>
                          <a:cubicBezTo>
                            <a:pt x="8988489" y="8501"/>
                            <a:pt x="9062520" y="107473"/>
                            <a:pt x="9058711" y="255493"/>
                          </a:cubicBezTo>
                          <a:cubicBezTo>
                            <a:pt x="9087964" y="360359"/>
                            <a:pt x="9048254" y="576494"/>
                            <a:pt x="9058711" y="664251"/>
                          </a:cubicBezTo>
                          <a:cubicBezTo>
                            <a:pt x="9069168" y="752008"/>
                            <a:pt x="9033881" y="888750"/>
                            <a:pt x="9058711" y="1073008"/>
                          </a:cubicBezTo>
                          <a:cubicBezTo>
                            <a:pt x="9083541" y="1257266"/>
                            <a:pt x="9002879" y="1548876"/>
                            <a:pt x="9058711" y="1715342"/>
                          </a:cubicBezTo>
                          <a:cubicBezTo>
                            <a:pt x="9114543" y="1881808"/>
                            <a:pt x="8984645" y="2208785"/>
                            <a:pt x="9058711" y="2416069"/>
                          </a:cubicBezTo>
                          <a:cubicBezTo>
                            <a:pt x="9132777" y="2623353"/>
                            <a:pt x="9012899" y="2943894"/>
                            <a:pt x="9058711" y="3116796"/>
                          </a:cubicBezTo>
                          <a:cubicBezTo>
                            <a:pt x="9104523" y="3289698"/>
                            <a:pt x="9025086" y="3409406"/>
                            <a:pt x="9058711" y="3642342"/>
                          </a:cubicBezTo>
                          <a:cubicBezTo>
                            <a:pt x="9092336" y="3875278"/>
                            <a:pt x="9037780" y="3968653"/>
                            <a:pt x="9058711" y="4226281"/>
                          </a:cubicBezTo>
                          <a:cubicBezTo>
                            <a:pt x="9079642" y="4483909"/>
                            <a:pt x="9046575" y="4496513"/>
                            <a:pt x="9058711" y="4635039"/>
                          </a:cubicBezTo>
                          <a:cubicBezTo>
                            <a:pt x="9070847" y="4773565"/>
                            <a:pt x="9025640" y="5195002"/>
                            <a:pt x="9058711" y="5335766"/>
                          </a:cubicBezTo>
                          <a:cubicBezTo>
                            <a:pt x="9091782" y="5476530"/>
                            <a:pt x="9045966" y="5847121"/>
                            <a:pt x="9058711" y="6094887"/>
                          </a:cubicBezTo>
                          <a:cubicBezTo>
                            <a:pt x="9083832" y="6239429"/>
                            <a:pt x="8992732" y="6351438"/>
                            <a:pt x="8894430" y="6350380"/>
                          </a:cubicBezTo>
                          <a:close/>
                        </a:path>
                        <a:path w="9058711" h="6350381" stroke="0" extrusionOk="0">
                          <a:moveTo>
                            <a:pt x="8894430" y="6350380"/>
                          </a:moveTo>
                          <a:cubicBezTo>
                            <a:pt x="8814062" y="6368777"/>
                            <a:pt x="8651666" y="6317575"/>
                            <a:pt x="8574325" y="6350380"/>
                          </a:cubicBezTo>
                          <a:cubicBezTo>
                            <a:pt x="8496984" y="6383185"/>
                            <a:pt x="8122241" y="6349508"/>
                            <a:pt x="7992315" y="6350380"/>
                          </a:cubicBezTo>
                          <a:cubicBezTo>
                            <a:pt x="7862389" y="6351252"/>
                            <a:pt x="7549572" y="6281156"/>
                            <a:pt x="7323003" y="6350380"/>
                          </a:cubicBezTo>
                          <a:cubicBezTo>
                            <a:pt x="7096434" y="6419604"/>
                            <a:pt x="6920891" y="6283605"/>
                            <a:pt x="6566390" y="6350380"/>
                          </a:cubicBezTo>
                          <a:cubicBezTo>
                            <a:pt x="6211889" y="6417155"/>
                            <a:pt x="6217395" y="6339711"/>
                            <a:pt x="6071682" y="6350380"/>
                          </a:cubicBezTo>
                          <a:cubicBezTo>
                            <a:pt x="5925969" y="6361049"/>
                            <a:pt x="5760894" y="6296474"/>
                            <a:pt x="5576973" y="6350380"/>
                          </a:cubicBezTo>
                          <a:cubicBezTo>
                            <a:pt x="5393052" y="6404286"/>
                            <a:pt x="5150608" y="6344662"/>
                            <a:pt x="4820360" y="6350380"/>
                          </a:cubicBezTo>
                          <a:cubicBezTo>
                            <a:pt x="4490112" y="6356098"/>
                            <a:pt x="4398466" y="6306110"/>
                            <a:pt x="4151049" y="6350380"/>
                          </a:cubicBezTo>
                          <a:cubicBezTo>
                            <a:pt x="3903632" y="6394650"/>
                            <a:pt x="3812083" y="6309490"/>
                            <a:pt x="3481737" y="6350380"/>
                          </a:cubicBezTo>
                          <a:cubicBezTo>
                            <a:pt x="3151391" y="6391270"/>
                            <a:pt x="2961045" y="6340294"/>
                            <a:pt x="2812426" y="6350380"/>
                          </a:cubicBezTo>
                          <a:cubicBezTo>
                            <a:pt x="2663807" y="6360466"/>
                            <a:pt x="2259245" y="6279769"/>
                            <a:pt x="2055813" y="6350380"/>
                          </a:cubicBezTo>
                          <a:cubicBezTo>
                            <a:pt x="1852381" y="6420991"/>
                            <a:pt x="1763388" y="6307465"/>
                            <a:pt x="1648406" y="6350380"/>
                          </a:cubicBezTo>
                          <a:cubicBezTo>
                            <a:pt x="1533424" y="6393295"/>
                            <a:pt x="1326858" y="6305586"/>
                            <a:pt x="1153697" y="6350380"/>
                          </a:cubicBezTo>
                          <a:cubicBezTo>
                            <a:pt x="980536" y="6395174"/>
                            <a:pt x="842401" y="6301890"/>
                            <a:pt x="746290" y="6350380"/>
                          </a:cubicBezTo>
                          <a:cubicBezTo>
                            <a:pt x="650179" y="6398870"/>
                            <a:pt x="445225" y="6350069"/>
                            <a:pt x="164280" y="6350380"/>
                          </a:cubicBezTo>
                          <a:cubicBezTo>
                            <a:pt x="72530" y="6347433"/>
                            <a:pt x="-23791" y="6247312"/>
                            <a:pt x="0" y="6094887"/>
                          </a:cubicBezTo>
                          <a:cubicBezTo>
                            <a:pt x="-24647" y="5918962"/>
                            <a:pt x="43209" y="5730127"/>
                            <a:pt x="0" y="5627735"/>
                          </a:cubicBezTo>
                          <a:cubicBezTo>
                            <a:pt x="-43209" y="5525343"/>
                            <a:pt x="9334" y="5284184"/>
                            <a:pt x="0" y="5043796"/>
                          </a:cubicBezTo>
                          <a:cubicBezTo>
                            <a:pt x="-9334" y="4803408"/>
                            <a:pt x="30371" y="4707108"/>
                            <a:pt x="0" y="4518251"/>
                          </a:cubicBezTo>
                          <a:cubicBezTo>
                            <a:pt x="-30371" y="4329395"/>
                            <a:pt x="38928" y="4290523"/>
                            <a:pt x="0" y="4109493"/>
                          </a:cubicBezTo>
                          <a:cubicBezTo>
                            <a:pt x="-38928" y="3928463"/>
                            <a:pt x="12299" y="3766324"/>
                            <a:pt x="0" y="3467160"/>
                          </a:cubicBezTo>
                          <a:cubicBezTo>
                            <a:pt x="-12299" y="3167996"/>
                            <a:pt x="80786" y="3064271"/>
                            <a:pt x="0" y="2766432"/>
                          </a:cubicBezTo>
                          <a:cubicBezTo>
                            <a:pt x="-80786" y="2468593"/>
                            <a:pt x="58935" y="2378978"/>
                            <a:pt x="0" y="2240887"/>
                          </a:cubicBezTo>
                          <a:cubicBezTo>
                            <a:pt x="-58935" y="2102797"/>
                            <a:pt x="39424" y="1837345"/>
                            <a:pt x="0" y="1715342"/>
                          </a:cubicBezTo>
                          <a:cubicBezTo>
                            <a:pt x="-39424" y="1593339"/>
                            <a:pt x="50529" y="1219021"/>
                            <a:pt x="0" y="1073008"/>
                          </a:cubicBezTo>
                          <a:cubicBezTo>
                            <a:pt x="-50529" y="926995"/>
                            <a:pt x="33651" y="660205"/>
                            <a:pt x="0" y="255493"/>
                          </a:cubicBezTo>
                          <a:cubicBezTo>
                            <a:pt x="-2539" y="137428"/>
                            <a:pt x="65572" y="14402"/>
                            <a:pt x="164280" y="0"/>
                          </a:cubicBezTo>
                          <a:cubicBezTo>
                            <a:pt x="345088" y="-48066"/>
                            <a:pt x="435779" y="47864"/>
                            <a:pt x="658989" y="0"/>
                          </a:cubicBezTo>
                          <a:cubicBezTo>
                            <a:pt x="882199" y="-47864"/>
                            <a:pt x="1163391" y="56613"/>
                            <a:pt x="1415602" y="0"/>
                          </a:cubicBezTo>
                          <a:cubicBezTo>
                            <a:pt x="1667813" y="-56613"/>
                            <a:pt x="1638341" y="10305"/>
                            <a:pt x="1735707" y="0"/>
                          </a:cubicBezTo>
                          <a:cubicBezTo>
                            <a:pt x="1833074" y="-10305"/>
                            <a:pt x="2077131" y="27668"/>
                            <a:pt x="2230416" y="0"/>
                          </a:cubicBezTo>
                          <a:cubicBezTo>
                            <a:pt x="2383701" y="-27668"/>
                            <a:pt x="2744140" y="45384"/>
                            <a:pt x="2987029" y="0"/>
                          </a:cubicBezTo>
                          <a:cubicBezTo>
                            <a:pt x="3229918" y="-45384"/>
                            <a:pt x="3230651" y="9686"/>
                            <a:pt x="3307134" y="0"/>
                          </a:cubicBezTo>
                          <a:cubicBezTo>
                            <a:pt x="3383618" y="-9686"/>
                            <a:pt x="3491522" y="31548"/>
                            <a:pt x="3627240" y="0"/>
                          </a:cubicBezTo>
                          <a:cubicBezTo>
                            <a:pt x="3762958" y="-31548"/>
                            <a:pt x="3990530" y="40407"/>
                            <a:pt x="4296551" y="0"/>
                          </a:cubicBezTo>
                          <a:cubicBezTo>
                            <a:pt x="4602572" y="-40407"/>
                            <a:pt x="4542975" y="20792"/>
                            <a:pt x="4703958" y="0"/>
                          </a:cubicBezTo>
                          <a:cubicBezTo>
                            <a:pt x="4864941" y="-20792"/>
                            <a:pt x="4936674" y="26547"/>
                            <a:pt x="5024064" y="0"/>
                          </a:cubicBezTo>
                          <a:cubicBezTo>
                            <a:pt x="5111454" y="-26547"/>
                            <a:pt x="5246022" y="28684"/>
                            <a:pt x="5431471" y="0"/>
                          </a:cubicBezTo>
                          <a:cubicBezTo>
                            <a:pt x="5616920" y="-28684"/>
                            <a:pt x="5838187" y="68377"/>
                            <a:pt x="6013481" y="0"/>
                          </a:cubicBezTo>
                          <a:cubicBezTo>
                            <a:pt x="6188775" y="-68377"/>
                            <a:pt x="6362283" y="46004"/>
                            <a:pt x="6682792" y="0"/>
                          </a:cubicBezTo>
                          <a:cubicBezTo>
                            <a:pt x="7003301" y="-46004"/>
                            <a:pt x="6899976" y="30517"/>
                            <a:pt x="7090199" y="0"/>
                          </a:cubicBezTo>
                          <a:cubicBezTo>
                            <a:pt x="7280422" y="-30517"/>
                            <a:pt x="7669042" y="23496"/>
                            <a:pt x="7846812" y="0"/>
                          </a:cubicBezTo>
                          <a:cubicBezTo>
                            <a:pt x="8024582" y="-23496"/>
                            <a:pt x="8194817" y="29529"/>
                            <a:pt x="8341520" y="0"/>
                          </a:cubicBezTo>
                          <a:cubicBezTo>
                            <a:pt x="8488223" y="-29529"/>
                            <a:pt x="8743813" y="4562"/>
                            <a:pt x="8894430" y="0"/>
                          </a:cubicBezTo>
                          <a:cubicBezTo>
                            <a:pt x="9022636" y="-1629"/>
                            <a:pt x="9066321" y="92170"/>
                            <a:pt x="9058711" y="255493"/>
                          </a:cubicBezTo>
                          <a:cubicBezTo>
                            <a:pt x="9060707" y="360476"/>
                            <a:pt x="9057109" y="522689"/>
                            <a:pt x="9058711" y="722645"/>
                          </a:cubicBezTo>
                          <a:cubicBezTo>
                            <a:pt x="9060313" y="922601"/>
                            <a:pt x="9019811" y="1048602"/>
                            <a:pt x="9058711" y="1248190"/>
                          </a:cubicBezTo>
                          <a:cubicBezTo>
                            <a:pt x="9097611" y="1447778"/>
                            <a:pt x="9005744" y="1530310"/>
                            <a:pt x="9058711" y="1773735"/>
                          </a:cubicBezTo>
                          <a:cubicBezTo>
                            <a:pt x="9111678" y="2017161"/>
                            <a:pt x="9053340" y="2072952"/>
                            <a:pt x="9058711" y="2299281"/>
                          </a:cubicBezTo>
                          <a:cubicBezTo>
                            <a:pt x="9064082" y="2525610"/>
                            <a:pt x="9056324" y="2529269"/>
                            <a:pt x="9058711" y="2708038"/>
                          </a:cubicBezTo>
                          <a:cubicBezTo>
                            <a:pt x="9061098" y="2886807"/>
                            <a:pt x="9003302" y="2981369"/>
                            <a:pt x="9058711" y="3175190"/>
                          </a:cubicBezTo>
                          <a:cubicBezTo>
                            <a:pt x="9114120" y="3369011"/>
                            <a:pt x="9047428" y="3420993"/>
                            <a:pt x="9058711" y="3583948"/>
                          </a:cubicBezTo>
                          <a:cubicBezTo>
                            <a:pt x="9069994" y="3746903"/>
                            <a:pt x="9000939" y="3971849"/>
                            <a:pt x="9058711" y="4226281"/>
                          </a:cubicBezTo>
                          <a:cubicBezTo>
                            <a:pt x="9116483" y="4480713"/>
                            <a:pt x="9025289" y="4521861"/>
                            <a:pt x="9058711" y="4810220"/>
                          </a:cubicBezTo>
                          <a:cubicBezTo>
                            <a:pt x="9092133" y="5098579"/>
                            <a:pt x="9031220" y="5096623"/>
                            <a:pt x="9058711" y="5277372"/>
                          </a:cubicBezTo>
                          <a:cubicBezTo>
                            <a:pt x="9086202" y="5458121"/>
                            <a:pt x="8987032" y="5733483"/>
                            <a:pt x="9058711" y="6094887"/>
                          </a:cubicBezTo>
                          <a:cubicBezTo>
                            <a:pt x="9062448" y="6232639"/>
                            <a:pt x="8993421" y="6363693"/>
                            <a:pt x="8894430" y="6350380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</p:sp>
      </p:grpSp>
      <p:grpSp>
        <p:nvGrpSpPr>
          <p:cNvPr id="8" name="Group 3">
            <a:extLst>
              <a:ext uri="{FF2B5EF4-FFF2-40B4-BE49-F238E27FC236}">
                <a16:creationId xmlns:a16="http://schemas.microsoft.com/office/drawing/2014/main" id="{1562A231-C513-0391-F1A3-A1FA478C4E6D}"/>
              </a:ext>
            </a:extLst>
          </p:cNvPr>
          <p:cNvGrpSpPr/>
          <p:nvPr/>
        </p:nvGrpSpPr>
        <p:grpSpPr>
          <a:xfrm>
            <a:off x="11561878" y="7338627"/>
            <a:ext cx="6040322" cy="1677602"/>
            <a:chOff x="0" y="0"/>
            <a:chExt cx="6862939" cy="3093494"/>
          </a:xfrm>
          <a:gradFill>
            <a:gsLst>
              <a:gs pos="100000">
                <a:srgbClr val="D4D5DD"/>
              </a:gs>
              <a:gs pos="48000">
                <a:schemeClr val="bg1">
                  <a:lumMod val="95000"/>
                </a:schemeClr>
              </a:gs>
              <a:gs pos="0">
                <a:schemeClr val="bg1"/>
              </a:gs>
            </a:gsLst>
            <a:lin ang="11400000" scaled="0"/>
          </a:gradFill>
        </p:grpSpPr>
        <p:sp>
          <p:nvSpPr>
            <p:cNvPr id="9" name="Freeform 4">
              <a:extLst>
                <a:ext uri="{FF2B5EF4-FFF2-40B4-BE49-F238E27FC236}">
                  <a16:creationId xmlns:a16="http://schemas.microsoft.com/office/drawing/2014/main" id="{50BBFAF1-B7A3-3A99-22CF-3F4B238B21BC}"/>
                </a:ext>
              </a:extLst>
            </p:cNvPr>
            <p:cNvSpPr/>
            <p:nvPr/>
          </p:nvSpPr>
          <p:spPr>
            <a:xfrm>
              <a:off x="0" y="0"/>
              <a:ext cx="6862939" cy="3093494"/>
            </a:xfrm>
            <a:prstGeom prst="rect">
              <a:avLst/>
            </a:prstGeom>
            <a:grpFill/>
            <a:ln w="57150">
              <a:noFill/>
              <a:prstDash val="solid"/>
              <a:extLst>
                <a:ext uri="{C807C97D-BFC1-408E-A445-0C87EB9F89A2}">
                  <ask:lineSketchStyleProps xmlns:ask="http://schemas.microsoft.com/office/drawing/2018/sketchyshapes" sd="3348051544">
                    <a:custGeom>
                      <a:avLst/>
                      <a:gdLst>
                        <a:gd name="connsiteX0" fmla="*/ 8894430 w 9058711"/>
                        <a:gd name="connsiteY0" fmla="*/ 6350380 h 6350381"/>
                        <a:gd name="connsiteX1" fmla="*/ 8137817 w 9058711"/>
                        <a:gd name="connsiteY1" fmla="*/ 6350380 h 6350381"/>
                        <a:gd name="connsiteX2" fmla="*/ 7555807 w 9058711"/>
                        <a:gd name="connsiteY2" fmla="*/ 6350380 h 6350381"/>
                        <a:gd name="connsiteX3" fmla="*/ 6799194 w 9058711"/>
                        <a:gd name="connsiteY3" fmla="*/ 6350380 h 6350381"/>
                        <a:gd name="connsiteX4" fmla="*/ 6042581 w 9058711"/>
                        <a:gd name="connsiteY4" fmla="*/ 6350380 h 6350381"/>
                        <a:gd name="connsiteX5" fmla="*/ 5285968 w 9058711"/>
                        <a:gd name="connsiteY5" fmla="*/ 6350380 h 6350381"/>
                        <a:gd name="connsiteX6" fmla="*/ 4878561 w 9058711"/>
                        <a:gd name="connsiteY6" fmla="*/ 6350380 h 6350381"/>
                        <a:gd name="connsiteX7" fmla="*/ 4121948 w 9058711"/>
                        <a:gd name="connsiteY7" fmla="*/ 6350380 h 6350381"/>
                        <a:gd name="connsiteX8" fmla="*/ 3539938 w 9058711"/>
                        <a:gd name="connsiteY8" fmla="*/ 6350380 h 6350381"/>
                        <a:gd name="connsiteX9" fmla="*/ 3045230 w 9058711"/>
                        <a:gd name="connsiteY9" fmla="*/ 6350380 h 6350381"/>
                        <a:gd name="connsiteX10" fmla="*/ 2375918 w 9058711"/>
                        <a:gd name="connsiteY10" fmla="*/ 6350380 h 6350381"/>
                        <a:gd name="connsiteX11" fmla="*/ 1619305 w 9058711"/>
                        <a:gd name="connsiteY11" fmla="*/ 6350380 h 6350381"/>
                        <a:gd name="connsiteX12" fmla="*/ 949994 w 9058711"/>
                        <a:gd name="connsiteY12" fmla="*/ 6350380 h 6350381"/>
                        <a:gd name="connsiteX13" fmla="*/ 164280 w 9058711"/>
                        <a:gd name="connsiteY13" fmla="*/ 6350380 h 6350381"/>
                        <a:gd name="connsiteX14" fmla="*/ 0 w 9058711"/>
                        <a:gd name="connsiteY14" fmla="*/ 6094887 h 6350381"/>
                        <a:gd name="connsiteX15" fmla="*/ 0 w 9058711"/>
                        <a:gd name="connsiteY15" fmla="*/ 5394160 h 6350381"/>
                        <a:gd name="connsiteX16" fmla="*/ 0 w 9058711"/>
                        <a:gd name="connsiteY16" fmla="*/ 4927008 h 6350381"/>
                        <a:gd name="connsiteX17" fmla="*/ 0 w 9058711"/>
                        <a:gd name="connsiteY17" fmla="*/ 4518251 h 6350381"/>
                        <a:gd name="connsiteX18" fmla="*/ 0 w 9058711"/>
                        <a:gd name="connsiteY18" fmla="*/ 4109493 h 6350381"/>
                        <a:gd name="connsiteX19" fmla="*/ 0 w 9058711"/>
                        <a:gd name="connsiteY19" fmla="*/ 3700735 h 6350381"/>
                        <a:gd name="connsiteX20" fmla="*/ 0 w 9058711"/>
                        <a:gd name="connsiteY20" fmla="*/ 3116796 h 6350381"/>
                        <a:gd name="connsiteX21" fmla="*/ 0 w 9058711"/>
                        <a:gd name="connsiteY21" fmla="*/ 2532857 h 6350381"/>
                        <a:gd name="connsiteX22" fmla="*/ 0 w 9058711"/>
                        <a:gd name="connsiteY22" fmla="*/ 1890523 h 6350381"/>
                        <a:gd name="connsiteX23" fmla="*/ 0 w 9058711"/>
                        <a:gd name="connsiteY23" fmla="*/ 1423372 h 6350381"/>
                        <a:gd name="connsiteX24" fmla="*/ 0 w 9058711"/>
                        <a:gd name="connsiteY24" fmla="*/ 897826 h 6350381"/>
                        <a:gd name="connsiteX25" fmla="*/ 0 w 9058711"/>
                        <a:gd name="connsiteY25" fmla="*/ 255493 h 6350381"/>
                        <a:gd name="connsiteX26" fmla="*/ 164280 w 9058711"/>
                        <a:gd name="connsiteY26" fmla="*/ 0 h 6350381"/>
                        <a:gd name="connsiteX27" fmla="*/ 746290 w 9058711"/>
                        <a:gd name="connsiteY27" fmla="*/ 0 h 6350381"/>
                        <a:gd name="connsiteX28" fmla="*/ 1328300 w 9058711"/>
                        <a:gd name="connsiteY28" fmla="*/ 0 h 6350381"/>
                        <a:gd name="connsiteX29" fmla="*/ 1910310 w 9058711"/>
                        <a:gd name="connsiteY29" fmla="*/ 0 h 6350381"/>
                        <a:gd name="connsiteX30" fmla="*/ 2317717 w 9058711"/>
                        <a:gd name="connsiteY30" fmla="*/ 0 h 6350381"/>
                        <a:gd name="connsiteX31" fmla="*/ 2899727 w 9058711"/>
                        <a:gd name="connsiteY31" fmla="*/ 0 h 6350381"/>
                        <a:gd name="connsiteX32" fmla="*/ 3394436 w 9058711"/>
                        <a:gd name="connsiteY32" fmla="*/ 0 h 6350381"/>
                        <a:gd name="connsiteX33" fmla="*/ 3889144 w 9058711"/>
                        <a:gd name="connsiteY33" fmla="*/ 0 h 6350381"/>
                        <a:gd name="connsiteX34" fmla="*/ 4558456 w 9058711"/>
                        <a:gd name="connsiteY34" fmla="*/ 0 h 6350381"/>
                        <a:gd name="connsiteX35" fmla="*/ 5140466 w 9058711"/>
                        <a:gd name="connsiteY35" fmla="*/ 0 h 6350381"/>
                        <a:gd name="connsiteX36" fmla="*/ 5897078 w 9058711"/>
                        <a:gd name="connsiteY36" fmla="*/ 0 h 6350381"/>
                        <a:gd name="connsiteX37" fmla="*/ 6304486 w 9058711"/>
                        <a:gd name="connsiteY37" fmla="*/ 0 h 6350381"/>
                        <a:gd name="connsiteX38" fmla="*/ 6973797 w 9058711"/>
                        <a:gd name="connsiteY38" fmla="*/ 0 h 6350381"/>
                        <a:gd name="connsiteX39" fmla="*/ 7381204 w 9058711"/>
                        <a:gd name="connsiteY39" fmla="*/ 0 h 6350381"/>
                        <a:gd name="connsiteX40" fmla="*/ 8050515 w 9058711"/>
                        <a:gd name="connsiteY40" fmla="*/ 0 h 6350381"/>
                        <a:gd name="connsiteX41" fmla="*/ 8894430 w 9058711"/>
                        <a:gd name="connsiteY41" fmla="*/ 0 h 6350381"/>
                        <a:gd name="connsiteX42" fmla="*/ 9058711 w 9058711"/>
                        <a:gd name="connsiteY42" fmla="*/ 255493 h 6350381"/>
                        <a:gd name="connsiteX43" fmla="*/ 9058711 w 9058711"/>
                        <a:gd name="connsiteY43" fmla="*/ 664251 h 6350381"/>
                        <a:gd name="connsiteX44" fmla="*/ 9058711 w 9058711"/>
                        <a:gd name="connsiteY44" fmla="*/ 1073008 h 6350381"/>
                        <a:gd name="connsiteX45" fmla="*/ 9058711 w 9058711"/>
                        <a:gd name="connsiteY45" fmla="*/ 1715342 h 6350381"/>
                        <a:gd name="connsiteX46" fmla="*/ 9058711 w 9058711"/>
                        <a:gd name="connsiteY46" fmla="*/ 2416069 h 6350381"/>
                        <a:gd name="connsiteX47" fmla="*/ 9058711 w 9058711"/>
                        <a:gd name="connsiteY47" fmla="*/ 3116796 h 6350381"/>
                        <a:gd name="connsiteX48" fmla="*/ 9058711 w 9058711"/>
                        <a:gd name="connsiteY48" fmla="*/ 3642342 h 6350381"/>
                        <a:gd name="connsiteX49" fmla="*/ 9058711 w 9058711"/>
                        <a:gd name="connsiteY49" fmla="*/ 4226281 h 6350381"/>
                        <a:gd name="connsiteX50" fmla="*/ 9058711 w 9058711"/>
                        <a:gd name="connsiteY50" fmla="*/ 4635039 h 6350381"/>
                        <a:gd name="connsiteX51" fmla="*/ 9058711 w 9058711"/>
                        <a:gd name="connsiteY51" fmla="*/ 5335766 h 6350381"/>
                        <a:gd name="connsiteX52" fmla="*/ 9058711 w 9058711"/>
                        <a:gd name="connsiteY52" fmla="*/ 6094887 h 6350381"/>
                        <a:gd name="connsiteX53" fmla="*/ 8894430 w 9058711"/>
                        <a:gd name="connsiteY53" fmla="*/ 6350380 h 635038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  <a:cxn ang="0">
                          <a:pos x="connsiteX42" y="connsiteY42"/>
                        </a:cxn>
                        <a:cxn ang="0">
                          <a:pos x="connsiteX43" y="connsiteY43"/>
                        </a:cxn>
                        <a:cxn ang="0">
                          <a:pos x="connsiteX44" y="connsiteY44"/>
                        </a:cxn>
                        <a:cxn ang="0">
                          <a:pos x="connsiteX45" y="connsiteY45"/>
                        </a:cxn>
                        <a:cxn ang="0">
                          <a:pos x="connsiteX46" y="connsiteY46"/>
                        </a:cxn>
                        <a:cxn ang="0">
                          <a:pos x="connsiteX47" y="connsiteY47"/>
                        </a:cxn>
                        <a:cxn ang="0">
                          <a:pos x="connsiteX48" y="connsiteY48"/>
                        </a:cxn>
                        <a:cxn ang="0">
                          <a:pos x="connsiteX49" y="connsiteY49"/>
                        </a:cxn>
                        <a:cxn ang="0">
                          <a:pos x="connsiteX50" y="connsiteY50"/>
                        </a:cxn>
                        <a:cxn ang="0">
                          <a:pos x="connsiteX51" y="connsiteY51"/>
                        </a:cxn>
                        <a:cxn ang="0">
                          <a:pos x="connsiteX52" y="connsiteY52"/>
                        </a:cxn>
                        <a:cxn ang="0">
                          <a:pos x="connsiteX53" y="connsiteY53"/>
                        </a:cxn>
                      </a:cxnLst>
                      <a:rect l="l" t="t" r="r" b="b"/>
                      <a:pathLst>
                        <a:path w="9058711" h="6350381" fill="none" extrusionOk="0">
                          <a:moveTo>
                            <a:pt x="8894430" y="6350380"/>
                          </a:moveTo>
                          <a:cubicBezTo>
                            <a:pt x="8627206" y="6369131"/>
                            <a:pt x="8487934" y="6278713"/>
                            <a:pt x="8137817" y="6350380"/>
                          </a:cubicBezTo>
                          <a:cubicBezTo>
                            <a:pt x="7787700" y="6422047"/>
                            <a:pt x="7766779" y="6300872"/>
                            <a:pt x="7555807" y="6350380"/>
                          </a:cubicBezTo>
                          <a:cubicBezTo>
                            <a:pt x="7344835" y="6399888"/>
                            <a:pt x="7021772" y="6319135"/>
                            <a:pt x="6799194" y="6350380"/>
                          </a:cubicBezTo>
                          <a:cubicBezTo>
                            <a:pt x="6576616" y="6381625"/>
                            <a:pt x="6262407" y="6319424"/>
                            <a:pt x="6042581" y="6350380"/>
                          </a:cubicBezTo>
                          <a:cubicBezTo>
                            <a:pt x="5822755" y="6381336"/>
                            <a:pt x="5612826" y="6290282"/>
                            <a:pt x="5285968" y="6350380"/>
                          </a:cubicBezTo>
                          <a:cubicBezTo>
                            <a:pt x="4959110" y="6410478"/>
                            <a:pt x="5047349" y="6336708"/>
                            <a:pt x="4878561" y="6350380"/>
                          </a:cubicBezTo>
                          <a:cubicBezTo>
                            <a:pt x="4709773" y="6364052"/>
                            <a:pt x="4438981" y="6328475"/>
                            <a:pt x="4121948" y="6350380"/>
                          </a:cubicBezTo>
                          <a:cubicBezTo>
                            <a:pt x="3804915" y="6372285"/>
                            <a:pt x="3753055" y="6332326"/>
                            <a:pt x="3539938" y="6350380"/>
                          </a:cubicBezTo>
                          <a:cubicBezTo>
                            <a:pt x="3326821" y="6368434"/>
                            <a:pt x="3169250" y="6331017"/>
                            <a:pt x="3045230" y="6350380"/>
                          </a:cubicBezTo>
                          <a:cubicBezTo>
                            <a:pt x="2921210" y="6369743"/>
                            <a:pt x="2528833" y="6325835"/>
                            <a:pt x="2375918" y="6350380"/>
                          </a:cubicBezTo>
                          <a:cubicBezTo>
                            <a:pt x="2223003" y="6374925"/>
                            <a:pt x="1854822" y="6295216"/>
                            <a:pt x="1619305" y="6350380"/>
                          </a:cubicBezTo>
                          <a:cubicBezTo>
                            <a:pt x="1383788" y="6405544"/>
                            <a:pt x="1243494" y="6309420"/>
                            <a:pt x="949994" y="6350380"/>
                          </a:cubicBezTo>
                          <a:cubicBezTo>
                            <a:pt x="656494" y="6391340"/>
                            <a:pt x="450003" y="6281679"/>
                            <a:pt x="164280" y="6350380"/>
                          </a:cubicBezTo>
                          <a:cubicBezTo>
                            <a:pt x="80716" y="6347242"/>
                            <a:pt x="7858" y="6228792"/>
                            <a:pt x="0" y="6094887"/>
                          </a:cubicBezTo>
                          <a:cubicBezTo>
                            <a:pt x="-70769" y="5931681"/>
                            <a:pt x="61840" y="5667674"/>
                            <a:pt x="0" y="5394160"/>
                          </a:cubicBezTo>
                          <a:cubicBezTo>
                            <a:pt x="-61840" y="5120646"/>
                            <a:pt x="25442" y="5038086"/>
                            <a:pt x="0" y="4927008"/>
                          </a:cubicBezTo>
                          <a:cubicBezTo>
                            <a:pt x="-25442" y="4815930"/>
                            <a:pt x="42409" y="4612719"/>
                            <a:pt x="0" y="4518251"/>
                          </a:cubicBezTo>
                          <a:cubicBezTo>
                            <a:pt x="-42409" y="4423783"/>
                            <a:pt x="24631" y="4262528"/>
                            <a:pt x="0" y="4109493"/>
                          </a:cubicBezTo>
                          <a:cubicBezTo>
                            <a:pt x="-24631" y="3956458"/>
                            <a:pt x="17745" y="3864831"/>
                            <a:pt x="0" y="3700735"/>
                          </a:cubicBezTo>
                          <a:cubicBezTo>
                            <a:pt x="-17745" y="3536639"/>
                            <a:pt x="41789" y="3281498"/>
                            <a:pt x="0" y="3116796"/>
                          </a:cubicBezTo>
                          <a:cubicBezTo>
                            <a:pt x="-41789" y="2952094"/>
                            <a:pt x="24449" y="2721418"/>
                            <a:pt x="0" y="2532857"/>
                          </a:cubicBezTo>
                          <a:cubicBezTo>
                            <a:pt x="-24449" y="2344296"/>
                            <a:pt x="25686" y="2075653"/>
                            <a:pt x="0" y="1890523"/>
                          </a:cubicBezTo>
                          <a:cubicBezTo>
                            <a:pt x="-25686" y="1705393"/>
                            <a:pt x="8683" y="1645996"/>
                            <a:pt x="0" y="1423372"/>
                          </a:cubicBezTo>
                          <a:cubicBezTo>
                            <a:pt x="-8683" y="1200748"/>
                            <a:pt x="62953" y="1080108"/>
                            <a:pt x="0" y="897826"/>
                          </a:cubicBezTo>
                          <a:cubicBezTo>
                            <a:pt x="-62953" y="715544"/>
                            <a:pt x="64652" y="430195"/>
                            <a:pt x="0" y="255493"/>
                          </a:cubicBezTo>
                          <a:cubicBezTo>
                            <a:pt x="-10111" y="121632"/>
                            <a:pt x="71251" y="-3941"/>
                            <a:pt x="164280" y="0"/>
                          </a:cubicBezTo>
                          <a:cubicBezTo>
                            <a:pt x="317556" y="-69310"/>
                            <a:pt x="495585" y="25360"/>
                            <a:pt x="746290" y="0"/>
                          </a:cubicBezTo>
                          <a:cubicBezTo>
                            <a:pt x="996995" y="-25360"/>
                            <a:pt x="1138332" y="60869"/>
                            <a:pt x="1328300" y="0"/>
                          </a:cubicBezTo>
                          <a:cubicBezTo>
                            <a:pt x="1518268" y="-60869"/>
                            <a:pt x="1775128" y="18161"/>
                            <a:pt x="1910310" y="0"/>
                          </a:cubicBezTo>
                          <a:cubicBezTo>
                            <a:pt x="2045492" y="-18161"/>
                            <a:pt x="2177361" y="27405"/>
                            <a:pt x="2317717" y="0"/>
                          </a:cubicBezTo>
                          <a:cubicBezTo>
                            <a:pt x="2458073" y="-27405"/>
                            <a:pt x="2638856" y="69109"/>
                            <a:pt x="2899727" y="0"/>
                          </a:cubicBezTo>
                          <a:cubicBezTo>
                            <a:pt x="3160598" y="-69109"/>
                            <a:pt x="3221973" y="1106"/>
                            <a:pt x="3394436" y="0"/>
                          </a:cubicBezTo>
                          <a:cubicBezTo>
                            <a:pt x="3566899" y="-1106"/>
                            <a:pt x="3753624" y="36362"/>
                            <a:pt x="3889144" y="0"/>
                          </a:cubicBezTo>
                          <a:cubicBezTo>
                            <a:pt x="4024664" y="-36362"/>
                            <a:pt x="4352738" y="50366"/>
                            <a:pt x="4558456" y="0"/>
                          </a:cubicBezTo>
                          <a:cubicBezTo>
                            <a:pt x="4764174" y="-50366"/>
                            <a:pt x="4889941" y="13017"/>
                            <a:pt x="5140466" y="0"/>
                          </a:cubicBezTo>
                          <a:cubicBezTo>
                            <a:pt x="5390991" y="-13017"/>
                            <a:pt x="5622599" y="21365"/>
                            <a:pt x="5897078" y="0"/>
                          </a:cubicBezTo>
                          <a:cubicBezTo>
                            <a:pt x="6171557" y="-21365"/>
                            <a:pt x="6137486" y="21115"/>
                            <a:pt x="6304486" y="0"/>
                          </a:cubicBezTo>
                          <a:cubicBezTo>
                            <a:pt x="6471486" y="-21115"/>
                            <a:pt x="6691514" y="70"/>
                            <a:pt x="6973797" y="0"/>
                          </a:cubicBezTo>
                          <a:cubicBezTo>
                            <a:pt x="7256080" y="-70"/>
                            <a:pt x="7196098" y="30142"/>
                            <a:pt x="7381204" y="0"/>
                          </a:cubicBezTo>
                          <a:cubicBezTo>
                            <a:pt x="7566310" y="-30142"/>
                            <a:pt x="7820498" y="5194"/>
                            <a:pt x="8050515" y="0"/>
                          </a:cubicBezTo>
                          <a:cubicBezTo>
                            <a:pt x="8280532" y="-5194"/>
                            <a:pt x="8708930" y="50735"/>
                            <a:pt x="8894430" y="0"/>
                          </a:cubicBezTo>
                          <a:cubicBezTo>
                            <a:pt x="8988489" y="8501"/>
                            <a:pt x="9062520" y="107473"/>
                            <a:pt x="9058711" y="255493"/>
                          </a:cubicBezTo>
                          <a:cubicBezTo>
                            <a:pt x="9087964" y="360359"/>
                            <a:pt x="9048254" y="576494"/>
                            <a:pt x="9058711" y="664251"/>
                          </a:cubicBezTo>
                          <a:cubicBezTo>
                            <a:pt x="9069168" y="752008"/>
                            <a:pt x="9033881" y="888750"/>
                            <a:pt x="9058711" y="1073008"/>
                          </a:cubicBezTo>
                          <a:cubicBezTo>
                            <a:pt x="9083541" y="1257266"/>
                            <a:pt x="9002879" y="1548876"/>
                            <a:pt x="9058711" y="1715342"/>
                          </a:cubicBezTo>
                          <a:cubicBezTo>
                            <a:pt x="9114543" y="1881808"/>
                            <a:pt x="8984645" y="2208785"/>
                            <a:pt x="9058711" y="2416069"/>
                          </a:cubicBezTo>
                          <a:cubicBezTo>
                            <a:pt x="9132777" y="2623353"/>
                            <a:pt x="9012899" y="2943894"/>
                            <a:pt x="9058711" y="3116796"/>
                          </a:cubicBezTo>
                          <a:cubicBezTo>
                            <a:pt x="9104523" y="3289698"/>
                            <a:pt x="9025086" y="3409406"/>
                            <a:pt x="9058711" y="3642342"/>
                          </a:cubicBezTo>
                          <a:cubicBezTo>
                            <a:pt x="9092336" y="3875278"/>
                            <a:pt x="9037780" y="3968653"/>
                            <a:pt x="9058711" y="4226281"/>
                          </a:cubicBezTo>
                          <a:cubicBezTo>
                            <a:pt x="9079642" y="4483909"/>
                            <a:pt x="9046575" y="4496513"/>
                            <a:pt x="9058711" y="4635039"/>
                          </a:cubicBezTo>
                          <a:cubicBezTo>
                            <a:pt x="9070847" y="4773565"/>
                            <a:pt x="9025640" y="5195002"/>
                            <a:pt x="9058711" y="5335766"/>
                          </a:cubicBezTo>
                          <a:cubicBezTo>
                            <a:pt x="9091782" y="5476530"/>
                            <a:pt x="9045966" y="5847121"/>
                            <a:pt x="9058711" y="6094887"/>
                          </a:cubicBezTo>
                          <a:cubicBezTo>
                            <a:pt x="9083832" y="6239429"/>
                            <a:pt x="8992732" y="6351438"/>
                            <a:pt x="8894430" y="6350380"/>
                          </a:cubicBezTo>
                          <a:close/>
                        </a:path>
                        <a:path w="9058711" h="6350381" stroke="0" extrusionOk="0">
                          <a:moveTo>
                            <a:pt x="8894430" y="6350380"/>
                          </a:moveTo>
                          <a:cubicBezTo>
                            <a:pt x="8814062" y="6368777"/>
                            <a:pt x="8651666" y="6317575"/>
                            <a:pt x="8574325" y="6350380"/>
                          </a:cubicBezTo>
                          <a:cubicBezTo>
                            <a:pt x="8496984" y="6383185"/>
                            <a:pt x="8122241" y="6349508"/>
                            <a:pt x="7992315" y="6350380"/>
                          </a:cubicBezTo>
                          <a:cubicBezTo>
                            <a:pt x="7862389" y="6351252"/>
                            <a:pt x="7549572" y="6281156"/>
                            <a:pt x="7323003" y="6350380"/>
                          </a:cubicBezTo>
                          <a:cubicBezTo>
                            <a:pt x="7096434" y="6419604"/>
                            <a:pt x="6920891" y="6283605"/>
                            <a:pt x="6566390" y="6350380"/>
                          </a:cubicBezTo>
                          <a:cubicBezTo>
                            <a:pt x="6211889" y="6417155"/>
                            <a:pt x="6217395" y="6339711"/>
                            <a:pt x="6071682" y="6350380"/>
                          </a:cubicBezTo>
                          <a:cubicBezTo>
                            <a:pt x="5925969" y="6361049"/>
                            <a:pt x="5760894" y="6296474"/>
                            <a:pt x="5576973" y="6350380"/>
                          </a:cubicBezTo>
                          <a:cubicBezTo>
                            <a:pt x="5393052" y="6404286"/>
                            <a:pt x="5150608" y="6344662"/>
                            <a:pt x="4820360" y="6350380"/>
                          </a:cubicBezTo>
                          <a:cubicBezTo>
                            <a:pt x="4490112" y="6356098"/>
                            <a:pt x="4398466" y="6306110"/>
                            <a:pt x="4151049" y="6350380"/>
                          </a:cubicBezTo>
                          <a:cubicBezTo>
                            <a:pt x="3903632" y="6394650"/>
                            <a:pt x="3812083" y="6309490"/>
                            <a:pt x="3481737" y="6350380"/>
                          </a:cubicBezTo>
                          <a:cubicBezTo>
                            <a:pt x="3151391" y="6391270"/>
                            <a:pt x="2961045" y="6340294"/>
                            <a:pt x="2812426" y="6350380"/>
                          </a:cubicBezTo>
                          <a:cubicBezTo>
                            <a:pt x="2663807" y="6360466"/>
                            <a:pt x="2259245" y="6279769"/>
                            <a:pt x="2055813" y="6350380"/>
                          </a:cubicBezTo>
                          <a:cubicBezTo>
                            <a:pt x="1852381" y="6420991"/>
                            <a:pt x="1763388" y="6307465"/>
                            <a:pt x="1648406" y="6350380"/>
                          </a:cubicBezTo>
                          <a:cubicBezTo>
                            <a:pt x="1533424" y="6393295"/>
                            <a:pt x="1326858" y="6305586"/>
                            <a:pt x="1153697" y="6350380"/>
                          </a:cubicBezTo>
                          <a:cubicBezTo>
                            <a:pt x="980536" y="6395174"/>
                            <a:pt x="842401" y="6301890"/>
                            <a:pt x="746290" y="6350380"/>
                          </a:cubicBezTo>
                          <a:cubicBezTo>
                            <a:pt x="650179" y="6398870"/>
                            <a:pt x="445225" y="6350069"/>
                            <a:pt x="164280" y="6350380"/>
                          </a:cubicBezTo>
                          <a:cubicBezTo>
                            <a:pt x="72530" y="6347433"/>
                            <a:pt x="-23791" y="6247312"/>
                            <a:pt x="0" y="6094887"/>
                          </a:cubicBezTo>
                          <a:cubicBezTo>
                            <a:pt x="-24647" y="5918962"/>
                            <a:pt x="43209" y="5730127"/>
                            <a:pt x="0" y="5627735"/>
                          </a:cubicBezTo>
                          <a:cubicBezTo>
                            <a:pt x="-43209" y="5525343"/>
                            <a:pt x="9334" y="5284184"/>
                            <a:pt x="0" y="5043796"/>
                          </a:cubicBezTo>
                          <a:cubicBezTo>
                            <a:pt x="-9334" y="4803408"/>
                            <a:pt x="30371" y="4707108"/>
                            <a:pt x="0" y="4518251"/>
                          </a:cubicBezTo>
                          <a:cubicBezTo>
                            <a:pt x="-30371" y="4329395"/>
                            <a:pt x="38928" y="4290523"/>
                            <a:pt x="0" y="4109493"/>
                          </a:cubicBezTo>
                          <a:cubicBezTo>
                            <a:pt x="-38928" y="3928463"/>
                            <a:pt x="12299" y="3766324"/>
                            <a:pt x="0" y="3467160"/>
                          </a:cubicBezTo>
                          <a:cubicBezTo>
                            <a:pt x="-12299" y="3167996"/>
                            <a:pt x="80786" y="3064271"/>
                            <a:pt x="0" y="2766432"/>
                          </a:cubicBezTo>
                          <a:cubicBezTo>
                            <a:pt x="-80786" y="2468593"/>
                            <a:pt x="58935" y="2378978"/>
                            <a:pt x="0" y="2240887"/>
                          </a:cubicBezTo>
                          <a:cubicBezTo>
                            <a:pt x="-58935" y="2102797"/>
                            <a:pt x="39424" y="1837345"/>
                            <a:pt x="0" y="1715342"/>
                          </a:cubicBezTo>
                          <a:cubicBezTo>
                            <a:pt x="-39424" y="1593339"/>
                            <a:pt x="50529" y="1219021"/>
                            <a:pt x="0" y="1073008"/>
                          </a:cubicBezTo>
                          <a:cubicBezTo>
                            <a:pt x="-50529" y="926995"/>
                            <a:pt x="33651" y="660205"/>
                            <a:pt x="0" y="255493"/>
                          </a:cubicBezTo>
                          <a:cubicBezTo>
                            <a:pt x="-2539" y="137428"/>
                            <a:pt x="65572" y="14402"/>
                            <a:pt x="164280" y="0"/>
                          </a:cubicBezTo>
                          <a:cubicBezTo>
                            <a:pt x="345088" y="-48066"/>
                            <a:pt x="435779" y="47864"/>
                            <a:pt x="658989" y="0"/>
                          </a:cubicBezTo>
                          <a:cubicBezTo>
                            <a:pt x="882199" y="-47864"/>
                            <a:pt x="1163391" y="56613"/>
                            <a:pt x="1415602" y="0"/>
                          </a:cubicBezTo>
                          <a:cubicBezTo>
                            <a:pt x="1667813" y="-56613"/>
                            <a:pt x="1638341" y="10305"/>
                            <a:pt x="1735707" y="0"/>
                          </a:cubicBezTo>
                          <a:cubicBezTo>
                            <a:pt x="1833074" y="-10305"/>
                            <a:pt x="2077131" y="27668"/>
                            <a:pt x="2230416" y="0"/>
                          </a:cubicBezTo>
                          <a:cubicBezTo>
                            <a:pt x="2383701" y="-27668"/>
                            <a:pt x="2744140" y="45384"/>
                            <a:pt x="2987029" y="0"/>
                          </a:cubicBezTo>
                          <a:cubicBezTo>
                            <a:pt x="3229918" y="-45384"/>
                            <a:pt x="3230651" y="9686"/>
                            <a:pt x="3307134" y="0"/>
                          </a:cubicBezTo>
                          <a:cubicBezTo>
                            <a:pt x="3383618" y="-9686"/>
                            <a:pt x="3491522" y="31548"/>
                            <a:pt x="3627240" y="0"/>
                          </a:cubicBezTo>
                          <a:cubicBezTo>
                            <a:pt x="3762958" y="-31548"/>
                            <a:pt x="3990530" y="40407"/>
                            <a:pt x="4296551" y="0"/>
                          </a:cubicBezTo>
                          <a:cubicBezTo>
                            <a:pt x="4602572" y="-40407"/>
                            <a:pt x="4542975" y="20792"/>
                            <a:pt x="4703958" y="0"/>
                          </a:cubicBezTo>
                          <a:cubicBezTo>
                            <a:pt x="4864941" y="-20792"/>
                            <a:pt x="4936674" y="26547"/>
                            <a:pt x="5024064" y="0"/>
                          </a:cubicBezTo>
                          <a:cubicBezTo>
                            <a:pt x="5111454" y="-26547"/>
                            <a:pt x="5246022" y="28684"/>
                            <a:pt x="5431471" y="0"/>
                          </a:cubicBezTo>
                          <a:cubicBezTo>
                            <a:pt x="5616920" y="-28684"/>
                            <a:pt x="5838187" y="68377"/>
                            <a:pt x="6013481" y="0"/>
                          </a:cubicBezTo>
                          <a:cubicBezTo>
                            <a:pt x="6188775" y="-68377"/>
                            <a:pt x="6362283" y="46004"/>
                            <a:pt x="6682792" y="0"/>
                          </a:cubicBezTo>
                          <a:cubicBezTo>
                            <a:pt x="7003301" y="-46004"/>
                            <a:pt x="6899976" y="30517"/>
                            <a:pt x="7090199" y="0"/>
                          </a:cubicBezTo>
                          <a:cubicBezTo>
                            <a:pt x="7280422" y="-30517"/>
                            <a:pt x="7669042" y="23496"/>
                            <a:pt x="7846812" y="0"/>
                          </a:cubicBezTo>
                          <a:cubicBezTo>
                            <a:pt x="8024582" y="-23496"/>
                            <a:pt x="8194817" y="29529"/>
                            <a:pt x="8341520" y="0"/>
                          </a:cubicBezTo>
                          <a:cubicBezTo>
                            <a:pt x="8488223" y="-29529"/>
                            <a:pt x="8743813" y="4562"/>
                            <a:pt x="8894430" y="0"/>
                          </a:cubicBezTo>
                          <a:cubicBezTo>
                            <a:pt x="9022636" y="-1629"/>
                            <a:pt x="9066321" y="92170"/>
                            <a:pt x="9058711" y="255493"/>
                          </a:cubicBezTo>
                          <a:cubicBezTo>
                            <a:pt x="9060707" y="360476"/>
                            <a:pt x="9057109" y="522689"/>
                            <a:pt x="9058711" y="722645"/>
                          </a:cubicBezTo>
                          <a:cubicBezTo>
                            <a:pt x="9060313" y="922601"/>
                            <a:pt x="9019811" y="1048602"/>
                            <a:pt x="9058711" y="1248190"/>
                          </a:cubicBezTo>
                          <a:cubicBezTo>
                            <a:pt x="9097611" y="1447778"/>
                            <a:pt x="9005744" y="1530310"/>
                            <a:pt x="9058711" y="1773735"/>
                          </a:cubicBezTo>
                          <a:cubicBezTo>
                            <a:pt x="9111678" y="2017161"/>
                            <a:pt x="9053340" y="2072952"/>
                            <a:pt x="9058711" y="2299281"/>
                          </a:cubicBezTo>
                          <a:cubicBezTo>
                            <a:pt x="9064082" y="2525610"/>
                            <a:pt x="9056324" y="2529269"/>
                            <a:pt x="9058711" y="2708038"/>
                          </a:cubicBezTo>
                          <a:cubicBezTo>
                            <a:pt x="9061098" y="2886807"/>
                            <a:pt x="9003302" y="2981369"/>
                            <a:pt x="9058711" y="3175190"/>
                          </a:cubicBezTo>
                          <a:cubicBezTo>
                            <a:pt x="9114120" y="3369011"/>
                            <a:pt x="9047428" y="3420993"/>
                            <a:pt x="9058711" y="3583948"/>
                          </a:cubicBezTo>
                          <a:cubicBezTo>
                            <a:pt x="9069994" y="3746903"/>
                            <a:pt x="9000939" y="3971849"/>
                            <a:pt x="9058711" y="4226281"/>
                          </a:cubicBezTo>
                          <a:cubicBezTo>
                            <a:pt x="9116483" y="4480713"/>
                            <a:pt x="9025289" y="4521861"/>
                            <a:pt x="9058711" y="4810220"/>
                          </a:cubicBezTo>
                          <a:cubicBezTo>
                            <a:pt x="9092133" y="5098579"/>
                            <a:pt x="9031220" y="5096623"/>
                            <a:pt x="9058711" y="5277372"/>
                          </a:cubicBezTo>
                          <a:cubicBezTo>
                            <a:pt x="9086202" y="5458121"/>
                            <a:pt x="8987032" y="5733483"/>
                            <a:pt x="9058711" y="6094887"/>
                          </a:cubicBezTo>
                          <a:cubicBezTo>
                            <a:pt x="9062448" y="6232639"/>
                            <a:pt x="8993421" y="6363693"/>
                            <a:pt x="8894430" y="6350380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9A0674BC-D507-EAA2-3CDA-AEE44839B9E0}"/>
              </a:ext>
            </a:extLst>
          </p:cNvPr>
          <p:cNvSpPr txBox="1"/>
          <p:nvPr/>
        </p:nvSpPr>
        <p:spPr>
          <a:xfrm>
            <a:off x="11887199" y="7490621"/>
            <a:ext cx="5410201" cy="12926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2800" dirty="0">
                <a:gradFill>
                  <a:gsLst>
                    <a:gs pos="53800">
                      <a:schemeClr val="tx1">
                        <a:lumMod val="85000"/>
                        <a:lumOff val="15000"/>
                      </a:schemeClr>
                    </a:gs>
                    <a:gs pos="100000">
                      <a:srgbClr val="010101"/>
                    </a:gs>
                    <a:gs pos="0">
                      <a:srgbClr val="099491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Nelas, percebemos a esperança na ressurreição dos mortos em Cristo (At 23.6; 1 </a:t>
            </a:r>
            <a:r>
              <a:rPr lang="pt-BR" sz="2800" dirty="0" err="1">
                <a:gradFill>
                  <a:gsLst>
                    <a:gs pos="53800">
                      <a:schemeClr val="tx1">
                        <a:lumMod val="85000"/>
                        <a:lumOff val="15000"/>
                      </a:schemeClr>
                    </a:gs>
                    <a:gs pos="100000">
                      <a:srgbClr val="010101"/>
                    </a:gs>
                    <a:gs pos="0">
                      <a:srgbClr val="099491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Ts</a:t>
            </a:r>
            <a:r>
              <a:rPr lang="pt-BR" sz="2800" dirty="0">
                <a:gradFill>
                  <a:gsLst>
                    <a:gs pos="53800">
                      <a:schemeClr val="tx1">
                        <a:lumMod val="85000"/>
                        <a:lumOff val="15000"/>
                      </a:schemeClr>
                    </a:gs>
                    <a:gs pos="100000">
                      <a:srgbClr val="010101"/>
                    </a:gs>
                    <a:gs pos="0">
                      <a:srgbClr val="099491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 4.13,14);</a:t>
            </a:r>
          </a:p>
        </p:txBody>
      </p:sp>
      <p:sp>
        <p:nvSpPr>
          <p:cNvPr id="17" name="TextBox 9">
            <a:extLst>
              <a:ext uri="{FF2B5EF4-FFF2-40B4-BE49-F238E27FC236}">
                <a16:creationId xmlns:a16="http://schemas.microsoft.com/office/drawing/2014/main" id="{290805EE-F49B-D529-947A-881C6E0234A4}"/>
              </a:ext>
            </a:extLst>
          </p:cNvPr>
          <p:cNvSpPr txBox="1"/>
          <p:nvPr/>
        </p:nvSpPr>
        <p:spPr>
          <a:xfrm>
            <a:off x="10780980" y="7663067"/>
            <a:ext cx="572820" cy="6771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pt-BR" sz="44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a)</a:t>
            </a:r>
          </a:p>
        </p:txBody>
      </p:sp>
      <p:sp>
        <p:nvSpPr>
          <p:cNvPr id="42" name="CaixaDeTexto 41">
            <a:extLst>
              <a:ext uri="{FF2B5EF4-FFF2-40B4-BE49-F238E27FC236}">
                <a16:creationId xmlns:a16="http://schemas.microsoft.com/office/drawing/2014/main" id="{E7685CCC-8AD4-5C9D-1AFB-5FCA1BCE44CD}"/>
              </a:ext>
            </a:extLst>
          </p:cNvPr>
          <p:cNvSpPr txBox="1"/>
          <p:nvPr/>
        </p:nvSpPr>
        <p:spPr>
          <a:xfrm>
            <a:off x="9895585" y="4022586"/>
            <a:ext cx="7935215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800" dirty="0">
                <a:gradFill>
                  <a:gsLst>
                    <a:gs pos="53800">
                      <a:schemeClr val="tx1">
                        <a:lumMod val="85000"/>
                        <a:lumOff val="15000"/>
                      </a:schemeClr>
                    </a:gs>
                    <a:gs pos="100000">
                      <a:srgbClr val="010101"/>
                    </a:gs>
                    <a:gs pos="0">
                      <a:srgbClr val="099491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O assunto da esperança cristã está bem presente nas cartas apostólicas de Paulo. </a:t>
            </a:r>
          </a:p>
        </p:txBody>
      </p:sp>
    </p:spTree>
    <p:extLst>
      <p:ext uri="{BB962C8B-B14F-4D97-AF65-F5344CB8AC3E}">
        <p14:creationId xmlns:p14="http://schemas.microsoft.com/office/powerpoint/2010/main" val="2935061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1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950"/>
                            </p:stCondLst>
                            <p:childTnLst>
                              <p:par>
                                <p:cTn id="3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950"/>
                            </p:stCondLst>
                            <p:childTnLst>
                              <p:par>
                                <p:cTn id="3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500"/>
                            </p:stCondLst>
                            <p:childTnLst>
                              <p:par>
                                <p:cTn id="4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9800"/>
                            </p:stCondLst>
                            <p:childTnLst>
                              <p:par>
                                <p:cTn id="5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5" grpId="0"/>
      <p:bldP spid="14" grpId="0" animBg="1"/>
      <p:bldP spid="7" grpId="0" build="p"/>
      <p:bldP spid="15" grpId="0" animBg="1"/>
      <p:bldP spid="10" grpId="0"/>
      <p:bldP spid="17" grpId="0"/>
      <p:bldP spid="4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aralelogramo 12">
            <a:extLst>
              <a:ext uri="{FF2B5EF4-FFF2-40B4-BE49-F238E27FC236}">
                <a16:creationId xmlns:a16="http://schemas.microsoft.com/office/drawing/2014/main" id="{06254DE5-EE5A-4756-A9B3-6BE61A99F2C9}"/>
              </a:ext>
            </a:extLst>
          </p:cNvPr>
          <p:cNvSpPr/>
          <p:nvPr/>
        </p:nvSpPr>
        <p:spPr>
          <a:xfrm flipH="1">
            <a:off x="9344024" y="0"/>
            <a:ext cx="8943974" cy="10287000"/>
          </a:xfrm>
          <a:prstGeom prst="parallelogram">
            <a:avLst>
              <a:gd name="adj" fmla="val 0"/>
            </a:avLst>
          </a:prstGeom>
          <a:gradFill>
            <a:gsLst>
              <a:gs pos="54000">
                <a:schemeClr val="bg1"/>
              </a:gs>
              <a:gs pos="0">
                <a:schemeClr val="bg1">
                  <a:lumMod val="95000"/>
                </a:schemeClr>
              </a:gs>
              <a:gs pos="100000">
                <a:schemeClr val="bg1">
                  <a:lumMod val="85000"/>
                </a:schemeClr>
              </a:gs>
            </a:gsLst>
            <a:lin ang="19200000" scaled="0"/>
          </a:gradFill>
          <a:ln w="19050">
            <a:noFill/>
            <a:prstDash val="dash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700" dirty="0"/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49D7C970-C62B-437E-AE9B-4F4B9E6D55BE}"/>
              </a:ext>
            </a:extLst>
          </p:cNvPr>
          <p:cNvSpPr txBox="1"/>
          <p:nvPr/>
        </p:nvSpPr>
        <p:spPr>
          <a:xfrm>
            <a:off x="9895585" y="1811060"/>
            <a:ext cx="839241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5400" b="1" dirty="0">
                <a:gradFill>
                  <a:gsLst>
                    <a:gs pos="53800">
                      <a:schemeClr val="tx1">
                        <a:lumMod val="85000"/>
                        <a:lumOff val="15000"/>
                      </a:schemeClr>
                    </a:gs>
                    <a:gs pos="100000">
                      <a:srgbClr val="010101"/>
                    </a:gs>
                    <a:gs pos="0">
                      <a:srgbClr val="099491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2. A esperança nas cartas do apóstolo Paulo</a:t>
            </a:r>
          </a:p>
        </p:txBody>
      </p:sp>
      <p:sp>
        <p:nvSpPr>
          <p:cNvPr id="14" name="Retângulo 13">
            <a:extLst>
              <a:ext uri="{FF2B5EF4-FFF2-40B4-BE49-F238E27FC236}">
                <a16:creationId xmlns:a16="http://schemas.microsoft.com/office/drawing/2014/main" id="{8C7174BA-4A4A-6369-FBEE-64D2AEB1F953}"/>
              </a:ext>
            </a:extLst>
          </p:cNvPr>
          <p:cNvSpPr/>
          <p:nvPr/>
        </p:nvSpPr>
        <p:spPr>
          <a:xfrm>
            <a:off x="11049000" y="419100"/>
            <a:ext cx="7239000" cy="1093885"/>
          </a:xfrm>
          <a:prstGeom prst="rect">
            <a:avLst/>
          </a:prstGeom>
          <a:gradFill>
            <a:gsLst>
              <a:gs pos="54000">
                <a:srgbClr val="1E4443"/>
              </a:gs>
              <a:gs pos="0">
                <a:srgbClr val="050505"/>
              </a:gs>
              <a:gs pos="100000">
                <a:srgbClr val="0B8C89"/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A9B8DB9F-976B-41AF-BF6A-F03CE098453C}"/>
              </a:ext>
            </a:extLst>
          </p:cNvPr>
          <p:cNvSpPr txBox="1"/>
          <p:nvPr/>
        </p:nvSpPr>
        <p:spPr>
          <a:xfrm>
            <a:off x="11353800" y="458211"/>
            <a:ext cx="5791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0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- PARA ONDE APONTA A ESPERANÇA DO CRISTÃO?</a:t>
            </a:r>
          </a:p>
        </p:txBody>
      </p:sp>
      <p:sp>
        <p:nvSpPr>
          <p:cNvPr id="15" name="Retângulo 14">
            <a:extLst>
              <a:ext uri="{FF2B5EF4-FFF2-40B4-BE49-F238E27FC236}">
                <a16:creationId xmlns:a16="http://schemas.microsoft.com/office/drawing/2014/main" id="{0EA00601-3834-4C35-0ED6-3E08BD78BB0C}"/>
              </a:ext>
            </a:extLst>
          </p:cNvPr>
          <p:cNvSpPr/>
          <p:nvPr/>
        </p:nvSpPr>
        <p:spPr>
          <a:xfrm>
            <a:off x="9344022" y="412788"/>
            <a:ext cx="1704976" cy="1093885"/>
          </a:xfrm>
          <a:prstGeom prst="rect">
            <a:avLst/>
          </a:prstGeom>
          <a:gradFill>
            <a:gsLst>
              <a:gs pos="54000">
                <a:schemeClr val="bg1">
                  <a:lumMod val="85000"/>
                </a:schemeClr>
              </a:gs>
              <a:gs pos="0">
                <a:schemeClr val="bg1">
                  <a:lumMod val="85000"/>
                </a:schemeClr>
              </a:gs>
              <a:gs pos="100000">
                <a:schemeClr val="bg1"/>
              </a:gs>
            </a:gsLst>
            <a:lin ang="19200000" scaled="0"/>
          </a:gradFill>
          <a:ln>
            <a:solidFill>
              <a:srgbClr val="0D1A1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1" name="Imagem 10">
            <a:extLst>
              <a:ext uri="{FF2B5EF4-FFF2-40B4-BE49-F238E27FC236}">
                <a16:creationId xmlns:a16="http://schemas.microsoft.com/office/drawing/2014/main" id="{4A27B54D-3026-B2A0-7BC0-E6AA45490EA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620669" y="342900"/>
            <a:ext cx="1255408" cy="1255408"/>
          </a:xfrm>
          <a:prstGeom prst="rect">
            <a:avLst/>
          </a:prstGeom>
        </p:spPr>
      </p:pic>
      <p:pic>
        <p:nvPicPr>
          <p:cNvPr id="29" name="Imagem 28">
            <a:extLst>
              <a:ext uri="{FF2B5EF4-FFF2-40B4-BE49-F238E27FC236}">
                <a16:creationId xmlns:a16="http://schemas.microsoft.com/office/drawing/2014/main" id="{DC49F70C-9DC3-A9B6-682A-B2B047AC0E5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066800" y="0"/>
            <a:ext cx="10458764" cy="10287000"/>
          </a:xfrm>
          <a:prstGeom prst="rect">
            <a:avLst/>
          </a:prstGeom>
          <a:ln w="38100">
            <a:solidFill>
              <a:schemeClr val="bg1">
                <a:lumMod val="85000"/>
              </a:schemeClr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25A78DEF-6BB2-401F-BF63-6B3DBFD135A6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066800" y="0"/>
            <a:ext cx="10458764" cy="10287000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21A55BFD-65B7-8499-F1DF-41E1723BE165}"/>
              </a:ext>
            </a:extLst>
          </p:cNvPr>
          <p:cNvGrpSpPr/>
          <p:nvPr/>
        </p:nvGrpSpPr>
        <p:grpSpPr>
          <a:xfrm>
            <a:off x="11615135" y="3965629"/>
            <a:ext cx="6054218" cy="1325987"/>
            <a:chOff x="0" y="0"/>
            <a:chExt cx="6862939" cy="3093494"/>
          </a:xfrm>
          <a:solidFill>
            <a:srgbClr val="0C8785"/>
          </a:solidFill>
        </p:grpSpPr>
        <p:sp>
          <p:nvSpPr>
            <p:cNvPr id="18" name="Freeform 4">
              <a:extLst>
                <a:ext uri="{FF2B5EF4-FFF2-40B4-BE49-F238E27FC236}">
                  <a16:creationId xmlns:a16="http://schemas.microsoft.com/office/drawing/2014/main" id="{189F33CB-54FC-4689-7832-AFB3FA18AA27}"/>
                </a:ext>
              </a:extLst>
            </p:cNvPr>
            <p:cNvSpPr/>
            <p:nvPr/>
          </p:nvSpPr>
          <p:spPr>
            <a:xfrm>
              <a:off x="0" y="0"/>
              <a:ext cx="6862939" cy="3093494"/>
            </a:xfrm>
            <a:prstGeom prst="rect">
              <a:avLst/>
            </a:prstGeom>
            <a:grpFill/>
            <a:ln w="57150">
              <a:noFill/>
              <a:prstDash val="solid"/>
              <a:extLst>
                <a:ext uri="{C807C97D-BFC1-408E-A445-0C87EB9F89A2}">
                  <ask:lineSketchStyleProps xmlns:ask="http://schemas.microsoft.com/office/drawing/2018/sketchyshapes" sd="3348051544">
                    <a:custGeom>
                      <a:avLst/>
                      <a:gdLst>
                        <a:gd name="connsiteX0" fmla="*/ 8894430 w 9058711"/>
                        <a:gd name="connsiteY0" fmla="*/ 6350380 h 6350381"/>
                        <a:gd name="connsiteX1" fmla="*/ 8137817 w 9058711"/>
                        <a:gd name="connsiteY1" fmla="*/ 6350380 h 6350381"/>
                        <a:gd name="connsiteX2" fmla="*/ 7555807 w 9058711"/>
                        <a:gd name="connsiteY2" fmla="*/ 6350380 h 6350381"/>
                        <a:gd name="connsiteX3" fmla="*/ 6799194 w 9058711"/>
                        <a:gd name="connsiteY3" fmla="*/ 6350380 h 6350381"/>
                        <a:gd name="connsiteX4" fmla="*/ 6042581 w 9058711"/>
                        <a:gd name="connsiteY4" fmla="*/ 6350380 h 6350381"/>
                        <a:gd name="connsiteX5" fmla="*/ 5285968 w 9058711"/>
                        <a:gd name="connsiteY5" fmla="*/ 6350380 h 6350381"/>
                        <a:gd name="connsiteX6" fmla="*/ 4878561 w 9058711"/>
                        <a:gd name="connsiteY6" fmla="*/ 6350380 h 6350381"/>
                        <a:gd name="connsiteX7" fmla="*/ 4121948 w 9058711"/>
                        <a:gd name="connsiteY7" fmla="*/ 6350380 h 6350381"/>
                        <a:gd name="connsiteX8" fmla="*/ 3539938 w 9058711"/>
                        <a:gd name="connsiteY8" fmla="*/ 6350380 h 6350381"/>
                        <a:gd name="connsiteX9" fmla="*/ 3045230 w 9058711"/>
                        <a:gd name="connsiteY9" fmla="*/ 6350380 h 6350381"/>
                        <a:gd name="connsiteX10" fmla="*/ 2375918 w 9058711"/>
                        <a:gd name="connsiteY10" fmla="*/ 6350380 h 6350381"/>
                        <a:gd name="connsiteX11" fmla="*/ 1619305 w 9058711"/>
                        <a:gd name="connsiteY11" fmla="*/ 6350380 h 6350381"/>
                        <a:gd name="connsiteX12" fmla="*/ 949994 w 9058711"/>
                        <a:gd name="connsiteY12" fmla="*/ 6350380 h 6350381"/>
                        <a:gd name="connsiteX13" fmla="*/ 164280 w 9058711"/>
                        <a:gd name="connsiteY13" fmla="*/ 6350380 h 6350381"/>
                        <a:gd name="connsiteX14" fmla="*/ 0 w 9058711"/>
                        <a:gd name="connsiteY14" fmla="*/ 6094887 h 6350381"/>
                        <a:gd name="connsiteX15" fmla="*/ 0 w 9058711"/>
                        <a:gd name="connsiteY15" fmla="*/ 5394160 h 6350381"/>
                        <a:gd name="connsiteX16" fmla="*/ 0 w 9058711"/>
                        <a:gd name="connsiteY16" fmla="*/ 4927008 h 6350381"/>
                        <a:gd name="connsiteX17" fmla="*/ 0 w 9058711"/>
                        <a:gd name="connsiteY17" fmla="*/ 4518251 h 6350381"/>
                        <a:gd name="connsiteX18" fmla="*/ 0 w 9058711"/>
                        <a:gd name="connsiteY18" fmla="*/ 4109493 h 6350381"/>
                        <a:gd name="connsiteX19" fmla="*/ 0 w 9058711"/>
                        <a:gd name="connsiteY19" fmla="*/ 3700735 h 6350381"/>
                        <a:gd name="connsiteX20" fmla="*/ 0 w 9058711"/>
                        <a:gd name="connsiteY20" fmla="*/ 3116796 h 6350381"/>
                        <a:gd name="connsiteX21" fmla="*/ 0 w 9058711"/>
                        <a:gd name="connsiteY21" fmla="*/ 2532857 h 6350381"/>
                        <a:gd name="connsiteX22" fmla="*/ 0 w 9058711"/>
                        <a:gd name="connsiteY22" fmla="*/ 1890523 h 6350381"/>
                        <a:gd name="connsiteX23" fmla="*/ 0 w 9058711"/>
                        <a:gd name="connsiteY23" fmla="*/ 1423372 h 6350381"/>
                        <a:gd name="connsiteX24" fmla="*/ 0 w 9058711"/>
                        <a:gd name="connsiteY24" fmla="*/ 897826 h 6350381"/>
                        <a:gd name="connsiteX25" fmla="*/ 0 w 9058711"/>
                        <a:gd name="connsiteY25" fmla="*/ 255493 h 6350381"/>
                        <a:gd name="connsiteX26" fmla="*/ 164280 w 9058711"/>
                        <a:gd name="connsiteY26" fmla="*/ 0 h 6350381"/>
                        <a:gd name="connsiteX27" fmla="*/ 746290 w 9058711"/>
                        <a:gd name="connsiteY27" fmla="*/ 0 h 6350381"/>
                        <a:gd name="connsiteX28" fmla="*/ 1328300 w 9058711"/>
                        <a:gd name="connsiteY28" fmla="*/ 0 h 6350381"/>
                        <a:gd name="connsiteX29" fmla="*/ 1910310 w 9058711"/>
                        <a:gd name="connsiteY29" fmla="*/ 0 h 6350381"/>
                        <a:gd name="connsiteX30" fmla="*/ 2317717 w 9058711"/>
                        <a:gd name="connsiteY30" fmla="*/ 0 h 6350381"/>
                        <a:gd name="connsiteX31" fmla="*/ 2899727 w 9058711"/>
                        <a:gd name="connsiteY31" fmla="*/ 0 h 6350381"/>
                        <a:gd name="connsiteX32" fmla="*/ 3394436 w 9058711"/>
                        <a:gd name="connsiteY32" fmla="*/ 0 h 6350381"/>
                        <a:gd name="connsiteX33" fmla="*/ 3889144 w 9058711"/>
                        <a:gd name="connsiteY33" fmla="*/ 0 h 6350381"/>
                        <a:gd name="connsiteX34" fmla="*/ 4558456 w 9058711"/>
                        <a:gd name="connsiteY34" fmla="*/ 0 h 6350381"/>
                        <a:gd name="connsiteX35" fmla="*/ 5140466 w 9058711"/>
                        <a:gd name="connsiteY35" fmla="*/ 0 h 6350381"/>
                        <a:gd name="connsiteX36" fmla="*/ 5897078 w 9058711"/>
                        <a:gd name="connsiteY36" fmla="*/ 0 h 6350381"/>
                        <a:gd name="connsiteX37" fmla="*/ 6304486 w 9058711"/>
                        <a:gd name="connsiteY37" fmla="*/ 0 h 6350381"/>
                        <a:gd name="connsiteX38" fmla="*/ 6973797 w 9058711"/>
                        <a:gd name="connsiteY38" fmla="*/ 0 h 6350381"/>
                        <a:gd name="connsiteX39" fmla="*/ 7381204 w 9058711"/>
                        <a:gd name="connsiteY39" fmla="*/ 0 h 6350381"/>
                        <a:gd name="connsiteX40" fmla="*/ 8050515 w 9058711"/>
                        <a:gd name="connsiteY40" fmla="*/ 0 h 6350381"/>
                        <a:gd name="connsiteX41" fmla="*/ 8894430 w 9058711"/>
                        <a:gd name="connsiteY41" fmla="*/ 0 h 6350381"/>
                        <a:gd name="connsiteX42" fmla="*/ 9058711 w 9058711"/>
                        <a:gd name="connsiteY42" fmla="*/ 255493 h 6350381"/>
                        <a:gd name="connsiteX43" fmla="*/ 9058711 w 9058711"/>
                        <a:gd name="connsiteY43" fmla="*/ 664251 h 6350381"/>
                        <a:gd name="connsiteX44" fmla="*/ 9058711 w 9058711"/>
                        <a:gd name="connsiteY44" fmla="*/ 1073008 h 6350381"/>
                        <a:gd name="connsiteX45" fmla="*/ 9058711 w 9058711"/>
                        <a:gd name="connsiteY45" fmla="*/ 1715342 h 6350381"/>
                        <a:gd name="connsiteX46" fmla="*/ 9058711 w 9058711"/>
                        <a:gd name="connsiteY46" fmla="*/ 2416069 h 6350381"/>
                        <a:gd name="connsiteX47" fmla="*/ 9058711 w 9058711"/>
                        <a:gd name="connsiteY47" fmla="*/ 3116796 h 6350381"/>
                        <a:gd name="connsiteX48" fmla="*/ 9058711 w 9058711"/>
                        <a:gd name="connsiteY48" fmla="*/ 3642342 h 6350381"/>
                        <a:gd name="connsiteX49" fmla="*/ 9058711 w 9058711"/>
                        <a:gd name="connsiteY49" fmla="*/ 4226281 h 6350381"/>
                        <a:gd name="connsiteX50" fmla="*/ 9058711 w 9058711"/>
                        <a:gd name="connsiteY50" fmla="*/ 4635039 h 6350381"/>
                        <a:gd name="connsiteX51" fmla="*/ 9058711 w 9058711"/>
                        <a:gd name="connsiteY51" fmla="*/ 5335766 h 6350381"/>
                        <a:gd name="connsiteX52" fmla="*/ 9058711 w 9058711"/>
                        <a:gd name="connsiteY52" fmla="*/ 6094887 h 6350381"/>
                        <a:gd name="connsiteX53" fmla="*/ 8894430 w 9058711"/>
                        <a:gd name="connsiteY53" fmla="*/ 6350380 h 635038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  <a:cxn ang="0">
                          <a:pos x="connsiteX42" y="connsiteY42"/>
                        </a:cxn>
                        <a:cxn ang="0">
                          <a:pos x="connsiteX43" y="connsiteY43"/>
                        </a:cxn>
                        <a:cxn ang="0">
                          <a:pos x="connsiteX44" y="connsiteY44"/>
                        </a:cxn>
                        <a:cxn ang="0">
                          <a:pos x="connsiteX45" y="connsiteY45"/>
                        </a:cxn>
                        <a:cxn ang="0">
                          <a:pos x="connsiteX46" y="connsiteY46"/>
                        </a:cxn>
                        <a:cxn ang="0">
                          <a:pos x="connsiteX47" y="connsiteY47"/>
                        </a:cxn>
                        <a:cxn ang="0">
                          <a:pos x="connsiteX48" y="connsiteY48"/>
                        </a:cxn>
                        <a:cxn ang="0">
                          <a:pos x="connsiteX49" y="connsiteY49"/>
                        </a:cxn>
                        <a:cxn ang="0">
                          <a:pos x="connsiteX50" y="connsiteY50"/>
                        </a:cxn>
                        <a:cxn ang="0">
                          <a:pos x="connsiteX51" y="connsiteY51"/>
                        </a:cxn>
                        <a:cxn ang="0">
                          <a:pos x="connsiteX52" y="connsiteY52"/>
                        </a:cxn>
                        <a:cxn ang="0">
                          <a:pos x="connsiteX53" y="connsiteY53"/>
                        </a:cxn>
                      </a:cxnLst>
                      <a:rect l="l" t="t" r="r" b="b"/>
                      <a:pathLst>
                        <a:path w="9058711" h="6350381" fill="none" extrusionOk="0">
                          <a:moveTo>
                            <a:pt x="8894430" y="6350380"/>
                          </a:moveTo>
                          <a:cubicBezTo>
                            <a:pt x="8627206" y="6369131"/>
                            <a:pt x="8487934" y="6278713"/>
                            <a:pt x="8137817" y="6350380"/>
                          </a:cubicBezTo>
                          <a:cubicBezTo>
                            <a:pt x="7787700" y="6422047"/>
                            <a:pt x="7766779" y="6300872"/>
                            <a:pt x="7555807" y="6350380"/>
                          </a:cubicBezTo>
                          <a:cubicBezTo>
                            <a:pt x="7344835" y="6399888"/>
                            <a:pt x="7021772" y="6319135"/>
                            <a:pt x="6799194" y="6350380"/>
                          </a:cubicBezTo>
                          <a:cubicBezTo>
                            <a:pt x="6576616" y="6381625"/>
                            <a:pt x="6262407" y="6319424"/>
                            <a:pt x="6042581" y="6350380"/>
                          </a:cubicBezTo>
                          <a:cubicBezTo>
                            <a:pt x="5822755" y="6381336"/>
                            <a:pt x="5612826" y="6290282"/>
                            <a:pt x="5285968" y="6350380"/>
                          </a:cubicBezTo>
                          <a:cubicBezTo>
                            <a:pt x="4959110" y="6410478"/>
                            <a:pt x="5047349" y="6336708"/>
                            <a:pt x="4878561" y="6350380"/>
                          </a:cubicBezTo>
                          <a:cubicBezTo>
                            <a:pt x="4709773" y="6364052"/>
                            <a:pt x="4438981" y="6328475"/>
                            <a:pt x="4121948" y="6350380"/>
                          </a:cubicBezTo>
                          <a:cubicBezTo>
                            <a:pt x="3804915" y="6372285"/>
                            <a:pt x="3753055" y="6332326"/>
                            <a:pt x="3539938" y="6350380"/>
                          </a:cubicBezTo>
                          <a:cubicBezTo>
                            <a:pt x="3326821" y="6368434"/>
                            <a:pt x="3169250" y="6331017"/>
                            <a:pt x="3045230" y="6350380"/>
                          </a:cubicBezTo>
                          <a:cubicBezTo>
                            <a:pt x="2921210" y="6369743"/>
                            <a:pt x="2528833" y="6325835"/>
                            <a:pt x="2375918" y="6350380"/>
                          </a:cubicBezTo>
                          <a:cubicBezTo>
                            <a:pt x="2223003" y="6374925"/>
                            <a:pt x="1854822" y="6295216"/>
                            <a:pt x="1619305" y="6350380"/>
                          </a:cubicBezTo>
                          <a:cubicBezTo>
                            <a:pt x="1383788" y="6405544"/>
                            <a:pt x="1243494" y="6309420"/>
                            <a:pt x="949994" y="6350380"/>
                          </a:cubicBezTo>
                          <a:cubicBezTo>
                            <a:pt x="656494" y="6391340"/>
                            <a:pt x="450003" y="6281679"/>
                            <a:pt x="164280" y="6350380"/>
                          </a:cubicBezTo>
                          <a:cubicBezTo>
                            <a:pt x="80716" y="6347242"/>
                            <a:pt x="7858" y="6228792"/>
                            <a:pt x="0" y="6094887"/>
                          </a:cubicBezTo>
                          <a:cubicBezTo>
                            <a:pt x="-70769" y="5931681"/>
                            <a:pt x="61840" y="5667674"/>
                            <a:pt x="0" y="5394160"/>
                          </a:cubicBezTo>
                          <a:cubicBezTo>
                            <a:pt x="-61840" y="5120646"/>
                            <a:pt x="25442" y="5038086"/>
                            <a:pt x="0" y="4927008"/>
                          </a:cubicBezTo>
                          <a:cubicBezTo>
                            <a:pt x="-25442" y="4815930"/>
                            <a:pt x="42409" y="4612719"/>
                            <a:pt x="0" y="4518251"/>
                          </a:cubicBezTo>
                          <a:cubicBezTo>
                            <a:pt x="-42409" y="4423783"/>
                            <a:pt x="24631" y="4262528"/>
                            <a:pt x="0" y="4109493"/>
                          </a:cubicBezTo>
                          <a:cubicBezTo>
                            <a:pt x="-24631" y="3956458"/>
                            <a:pt x="17745" y="3864831"/>
                            <a:pt x="0" y="3700735"/>
                          </a:cubicBezTo>
                          <a:cubicBezTo>
                            <a:pt x="-17745" y="3536639"/>
                            <a:pt x="41789" y="3281498"/>
                            <a:pt x="0" y="3116796"/>
                          </a:cubicBezTo>
                          <a:cubicBezTo>
                            <a:pt x="-41789" y="2952094"/>
                            <a:pt x="24449" y="2721418"/>
                            <a:pt x="0" y="2532857"/>
                          </a:cubicBezTo>
                          <a:cubicBezTo>
                            <a:pt x="-24449" y="2344296"/>
                            <a:pt x="25686" y="2075653"/>
                            <a:pt x="0" y="1890523"/>
                          </a:cubicBezTo>
                          <a:cubicBezTo>
                            <a:pt x="-25686" y="1705393"/>
                            <a:pt x="8683" y="1645996"/>
                            <a:pt x="0" y="1423372"/>
                          </a:cubicBezTo>
                          <a:cubicBezTo>
                            <a:pt x="-8683" y="1200748"/>
                            <a:pt x="62953" y="1080108"/>
                            <a:pt x="0" y="897826"/>
                          </a:cubicBezTo>
                          <a:cubicBezTo>
                            <a:pt x="-62953" y="715544"/>
                            <a:pt x="64652" y="430195"/>
                            <a:pt x="0" y="255493"/>
                          </a:cubicBezTo>
                          <a:cubicBezTo>
                            <a:pt x="-10111" y="121632"/>
                            <a:pt x="71251" y="-3941"/>
                            <a:pt x="164280" y="0"/>
                          </a:cubicBezTo>
                          <a:cubicBezTo>
                            <a:pt x="317556" y="-69310"/>
                            <a:pt x="495585" y="25360"/>
                            <a:pt x="746290" y="0"/>
                          </a:cubicBezTo>
                          <a:cubicBezTo>
                            <a:pt x="996995" y="-25360"/>
                            <a:pt x="1138332" y="60869"/>
                            <a:pt x="1328300" y="0"/>
                          </a:cubicBezTo>
                          <a:cubicBezTo>
                            <a:pt x="1518268" y="-60869"/>
                            <a:pt x="1775128" y="18161"/>
                            <a:pt x="1910310" y="0"/>
                          </a:cubicBezTo>
                          <a:cubicBezTo>
                            <a:pt x="2045492" y="-18161"/>
                            <a:pt x="2177361" y="27405"/>
                            <a:pt x="2317717" y="0"/>
                          </a:cubicBezTo>
                          <a:cubicBezTo>
                            <a:pt x="2458073" y="-27405"/>
                            <a:pt x="2638856" y="69109"/>
                            <a:pt x="2899727" y="0"/>
                          </a:cubicBezTo>
                          <a:cubicBezTo>
                            <a:pt x="3160598" y="-69109"/>
                            <a:pt x="3221973" y="1106"/>
                            <a:pt x="3394436" y="0"/>
                          </a:cubicBezTo>
                          <a:cubicBezTo>
                            <a:pt x="3566899" y="-1106"/>
                            <a:pt x="3753624" y="36362"/>
                            <a:pt x="3889144" y="0"/>
                          </a:cubicBezTo>
                          <a:cubicBezTo>
                            <a:pt x="4024664" y="-36362"/>
                            <a:pt x="4352738" y="50366"/>
                            <a:pt x="4558456" y="0"/>
                          </a:cubicBezTo>
                          <a:cubicBezTo>
                            <a:pt x="4764174" y="-50366"/>
                            <a:pt x="4889941" y="13017"/>
                            <a:pt x="5140466" y="0"/>
                          </a:cubicBezTo>
                          <a:cubicBezTo>
                            <a:pt x="5390991" y="-13017"/>
                            <a:pt x="5622599" y="21365"/>
                            <a:pt x="5897078" y="0"/>
                          </a:cubicBezTo>
                          <a:cubicBezTo>
                            <a:pt x="6171557" y="-21365"/>
                            <a:pt x="6137486" y="21115"/>
                            <a:pt x="6304486" y="0"/>
                          </a:cubicBezTo>
                          <a:cubicBezTo>
                            <a:pt x="6471486" y="-21115"/>
                            <a:pt x="6691514" y="70"/>
                            <a:pt x="6973797" y="0"/>
                          </a:cubicBezTo>
                          <a:cubicBezTo>
                            <a:pt x="7256080" y="-70"/>
                            <a:pt x="7196098" y="30142"/>
                            <a:pt x="7381204" y="0"/>
                          </a:cubicBezTo>
                          <a:cubicBezTo>
                            <a:pt x="7566310" y="-30142"/>
                            <a:pt x="7820498" y="5194"/>
                            <a:pt x="8050515" y="0"/>
                          </a:cubicBezTo>
                          <a:cubicBezTo>
                            <a:pt x="8280532" y="-5194"/>
                            <a:pt x="8708930" y="50735"/>
                            <a:pt x="8894430" y="0"/>
                          </a:cubicBezTo>
                          <a:cubicBezTo>
                            <a:pt x="8988489" y="8501"/>
                            <a:pt x="9062520" y="107473"/>
                            <a:pt x="9058711" y="255493"/>
                          </a:cubicBezTo>
                          <a:cubicBezTo>
                            <a:pt x="9087964" y="360359"/>
                            <a:pt x="9048254" y="576494"/>
                            <a:pt x="9058711" y="664251"/>
                          </a:cubicBezTo>
                          <a:cubicBezTo>
                            <a:pt x="9069168" y="752008"/>
                            <a:pt x="9033881" y="888750"/>
                            <a:pt x="9058711" y="1073008"/>
                          </a:cubicBezTo>
                          <a:cubicBezTo>
                            <a:pt x="9083541" y="1257266"/>
                            <a:pt x="9002879" y="1548876"/>
                            <a:pt x="9058711" y="1715342"/>
                          </a:cubicBezTo>
                          <a:cubicBezTo>
                            <a:pt x="9114543" y="1881808"/>
                            <a:pt x="8984645" y="2208785"/>
                            <a:pt x="9058711" y="2416069"/>
                          </a:cubicBezTo>
                          <a:cubicBezTo>
                            <a:pt x="9132777" y="2623353"/>
                            <a:pt x="9012899" y="2943894"/>
                            <a:pt x="9058711" y="3116796"/>
                          </a:cubicBezTo>
                          <a:cubicBezTo>
                            <a:pt x="9104523" y="3289698"/>
                            <a:pt x="9025086" y="3409406"/>
                            <a:pt x="9058711" y="3642342"/>
                          </a:cubicBezTo>
                          <a:cubicBezTo>
                            <a:pt x="9092336" y="3875278"/>
                            <a:pt x="9037780" y="3968653"/>
                            <a:pt x="9058711" y="4226281"/>
                          </a:cubicBezTo>
                          <a:cubicBezTo>
                            <a:pt x="9079642" y="4483909"/>
                            <a:pt x="9046575" y="4496513"/>
                            <a:pt x="9058711" y="4635039"/>
                          </a:cubicBezTo>
                          <a:cubicBezTo>
                            <a:pt x="9070847" y="4773565"/>
                            <a:pt x="9025640" y="5195002"/>
                            <a:pt x="9058711" y="5335766"/>
                          </a:cubicBezTo>
                          <a:cubicBezTo>
                            <a:pt x="9091782" y="5476530"/>
                            <a:pt x="9045966" y="5847121"/>
                            <a:pt x="9058711" y="6094887"/>
                          </a:cubicBezTo>
                          <a:cubicBezTo>
                            <a:pt x="9083832" y="6239429"/>
                            <a:pt x="8992732" y="6351438"/>
                            <a:pt x="8894430" y="6350380"/>
                          </a:cubicBezTo>
                          <a:close/>
                        </a:path>
                        <a:path w="9058711" h="6350381" stroke="0" extrusionOk="0">
                          <a:moveTo>
                            <a:pt x="8894430" y="6350380"/>
                          </a:moveTo>
                          <a:cubicBezTo>
                            <a:pt x="8814062" y="6368777"/>
                            <a:pt x="8651666" y="6317575"/>
                            <a:pt x="8574325" y="6350380"/>
                          </a:cubicBezTo>
                          <a:cubicBezTo>
                            <a:pt x="8496984" y="6383185"/>
                            <a:pt x="8122241" y="6349508"/>
                            <a:pt x="7992315" y="6350380"/>
                          </a:cubicBezTo>
                          <a:cubicBezTo>
                            <a:pt x="7862389" y="6351252"/>
                            <a:pt x="7549572" y="6281156"/>
                            <a:pt x="7323003" y="6350380"/>
                          </a:cubicBezTo>
                          <a:cubicBezTo>
                            <a:pt x="7096434" y="6419604"/>
                            <a:pt x="6920891" y="6283605"/>
                            <a:pt x="6566390" y="6350380"/>
                          </a:cubicBezTo>
                          <a:cubicBezTo>
                            <a:pt x="6211889" y="6417155"/>
                            <a:pt x="6217395" y="6339711"/>
                            <a:pt x="6071682" y="6350380"/>
                          </a:cubicBezTo>
                          <a:cubicBezTo>
                            <a:pt x="5925969" y="6361049"/>
                            <a:pt x="5760894" y="6296474"/>
                            <a:pt x="5576973" y="6350380"/>
                          </a:cubicBezTo>
                          <a:cubicBezTo>
                            <a:pt x="5393052" y="6404286"/>
                            <a:pt x="5150608" y="6344662"/>
                            <a:pt x="4820360" y="6350380"/>
                          </a:cubicBezTo>
                          <a:cubicBezTo>
                            <a:pt x="4490112" y="6356098"/>
                            <a:pt x="4398466" y="6306110"/>
                            <a:pt x="4151049" y="6350380"/>
                          </a:cubicBezTo>
                          <a:cubicBezTo>
                            <a:pt x="3903632" y="6394650"/>
                            <a:pt x="3812083" y="6309490"/>
                            <a:pt x="3481737" y="6350380"/>
                          </a:cubicBezTo>
                          <a:cubicBezTo>
                            <a:pt x="3151391" y="6391270"/>
                            <a:pt x="2961045" y="6340294"/>
                            <a:pt x="2812426" y="6350380"/>
                          </a:cubicBezTo>
                          <a:cubicBezTo>
                            <a:pt x="2663807" y="6360466"/>
                            <a:pt x="2259245" y="6279769"/>
                            <a:pt x="2055813" y="6350380"/>
                          </a:cubicBezTo>
                          <a:cubicBezTo>
                            <a:pt x="1852381" y="6420991"/>
                            <a:pt x="1763388" y="6307465"/>
                            <a:pt x="1648406" y="6350380"/>
                          </a:cubicBezTo>
                          <a:cubicBezTo>
                            <a:pt x="1533424" y="6393295"/>
                            <a:pt x="1326858" y="6305586"/>
                            <a:pt x="1153697" y="6350380"/>
                          </a:cubicBezTo>
                          <a:cubicBezTo>
                            <a:pt x="980536" y="6395174"/>
                            <a:pt x="842401" y="6301890"/>
                            <a:pt x="746290" y="6350380"/>
                          </a:cubicBezTo>
                          <a:cubicBezTo>
                            <a:pt x="650179" y="6398870"/>
                            <a:pt x="445225" y="6350069"/>
                            <a:pt x="164280" y="6350380"/>
                          </a:cubicBezTo>
                          <a:cubicBezTo>
                            <a:pt x="72530" y="6347433"/>
                            <a:pt x="-23791" y="6247312"/>
                            <a:pt x="0" y="6094887"/>
                          </a:cubicBezTo>
                          <a:cubicBezTo>
                            <a:pt x="-24647" y="5918962"/>
                            <a:pt x="43209" y="5730127"/>
                            <a:pt x="0" y="5627735"/>
                          </a:cubicBezTo>
                          <a:cubicBezTo>
                            <a:pt x="-43209" y="5525343"/>
                            <a:pt x="9334" y="5284184"/>
                            <a:pt x="0" y="5043796"/>
                          </a:cubicBezTo>
                          <a:cubicBezTo>
                            <a:pt x="-9334" y="4803408"/>
                            <a:pt x="30371" y="4707108"/>
                            <a:pt x="0" y="4518251"/>
                          </a:cubicBezTo>
                          <a:cubicBezTo>
                            <a:pt x="-30371" y="4329395"/>
                            <a:pt x="38928" y="4290523"/>
                            <a:pt x="0" y="4109493"/>
                          </a:cubicBezTo>
                          <a:cubicBezTo>
                            <a:pt x="-38928" y="3928463"/>
                            <a:pt x="12299" y="3766324"/>
                            <a:pt x="0" y="3467160"/>
                          </a:cubicBezTo>
                          <a:cubicBezTo>
                            <a:pt x="-12299" y="3167996"/>
                            <a:pt x="80786" y="3064271"/>
                            <a:pt x="0" y="2766432"/>
                          </a:cubicBezTo>
                          <a:cubicBezTo>
                            <a:pt x="-80786" y="2468593"/>
                            <a:pt x="58935" y="2378978"/>
                            <a:pt x="0" y="2240887"/>
                          </a:cubicBezTo>
                          <a:cubicBezTo>
                            <a:pt x="-58935" y="2102797"/>
                            <a:pt x="39424" y="1837345"/>
                            <a:pt x="0" y="1715342"/>
                          </a:cubicBezTo>
                          <a:cubicBezTo>
                            <a:pt x="-39424" y="1593339"/>
                            <a:pt x="50529" y="1219021"/>
                            <a:pt x="0" y="1073008"/>
                          </a:cubicBezTo>
                          <a:cubicBezTo>
                            <a:pt x="-50529" y="926995"/>
                            <a:pt x="33651" y="660205"/>
                            <a:pt x="0" y="255493"/>
                          </a:cubicBezTo>
                          <a:cubicBezTo>
                            <a:pt x="-2539" y="137428"/>
                            <a:pt x="65572" y="14402"/>
                            <a:pt x="164280" y="0"/>
                          </a:cubicBezTo>
                          <a:cubicBezTo>
                            <a:pt x="345088" y="-48066"/>
                            <a:pt x="435779" y="47864"/>
                            <a:pt x="658989" y="0"/>
                          </a:cubicBezTo>
                          <a:cubicBezTo>
                            <a:pt x="882199" y="-47864"/>
                            <a:pt x="1163391" y="56613"/>
                            <a:pt x="1415602" y="0"/>
                          </a:cubicBezTo>
                          <a:cubicBezTo>
                            <a:pt x="1667813" y="-56613"/>
                            <a:pt x="1638341" y="10305"/>
                            <a:pt x="1735707" y="0"/>
                          </a:cubicBezTo>
                          <a:cubicBezTo>
                            <a:pt x="1833074" y="-10305"/>
                            <a:pt x="2077131" y="27668"/>
                            <a:pt x="2230416" y="0"/>
                          </a:cubicBezTo>
                          <a:cubicBezTo>
                            <a:pt x="2383701" y="-27668"/>
                            <a:pt x="2744140" y="45384"/>
                            <a:pt x="2987029" y="0"/>
                          </a:cubicBezTo>
                          <a:cubicBezTo>
                            <a:pt x="3229918" y="-45384"/>
                            <a:pt x="3230651" y="9686"/>
                            <a:pt x="3307134" y="0"/>
                          </a:cubicBezTo>
                          <a:cubicBezTo>
                            <a:pt x="3383618" y="-9686"/>
                            <a:pt x="3491522" y="31548"/>
                            <a:pt x="3627240" y="0"/>
                          </a:cubicBezTo>
                          <a:cubicBezTo>
                            <a:pt x="3762958" y="-31548"/>
                            <a:pt x="3990530" y="40407"/>
                            <a:pt x="4296551" y="0"/>
                          </a:cubicBezTo>
                          <a:cubicBezTo>
                            <a:pt x="4602572" y="-40407"/>
                            <a:pt x="4542975" y="20792"/>
                            <a:pt x="4703958" y="0"/>
                          </a:cubicBezTo>
                          <a:cubicBezTo>
                            <a:pt x="4864941" y="-20792"/>
                            <a:pt x="4936674" y="26547"/>
                            <a:pt x="5024064" y="0"/>
                          </a:cubicBezTo>
                          <a:cubicBezTo>
                            <a:pt x="5111454" y="-26547"/>
                            <a:pt x="5246022" y="28684"/>
                            <a:pt x="5431471" y="0"/>
                          </a:cubicBezTo>
                          <a:cubicBezTo>
                            <a:pt x="5616920" y="-28684"/>
                            <a:pt x="5838187" y="68377"/>
                            <a:pt x="6013481" y="0"/>
                          </a:cubicBezTo>
                          <a:cubicBezTo>
                            <a:pt x="6188775" y="-68377"/>
                            <a:pt x="6362283" y="46004"/>
                            <a:pt x="6682792" y="0"/>
                          </a:cubicBezTo>
                          <a:cubicBezTo>
                            <a:pt x="7003301" y="-46004"/>
                            <a:pt x="6899976" y="30517"/>
                            <a:pt x="7090199" y="0"/>
                          </a:cubicBezTo>
                          <a:cubicBezTo>
                            <a:pt x="7280422" y="-30517"/>
                            <a:pt x="7669042" y="23496"/>
                            <a:pt x="7846812" y="0"/>
                          </a:cubicBezTo>
                          <a:cubicBezTo>
                            <a:pt x="8024582" y="-23496"/>
                            <a:pt x="8194817" y="29529"/>
                            <a:pt x="8341520" y="0"/>
                          </a:cubicBezTo>
                          <a:cubicBezTo>
                            <a:pt x="8488223" y="-29529"/>
                            <a:pt x="8743813" y="4562"/>
                            <a:pt x="8894430" y="0"/>
                          </a:cubicBezTo>
                          <a:cubicBezTo>
                            <a:pt x="9022636" y="-1629"/>
                            <a:pt x="9066321" y="92170"/>
                            <a:pt x="9058711" y="255493"/>
                          </a:cubicBezTo>
                          <a:cubicBezTo>
                            <a:pt x="9060707" y="360476"/>
                            <a:pt x="9057109" y="522689"/>
                            <a:pt x="9058711" y="722645"/>
                          </a:cubicBezTo>
                          <a:cubicBezTo>
                            <a:pt x="9060313" y="922601"/>
                            <a:pt x="9019811" y="1048602"/>
                            <a:pt x="9058711" y="1248190"/>
                          </a:cubicBezTo>
                          <a:cubicBezTo>
                            <a:pt x="9097611" y="1447778"/>
                            <a:pt x="9005744" y="1530310"/>
                            <a:pt x="9058711" y="1773735"/>
                          </a:cubicBezTo>
                          <a:cubicBezTo>
                            <a:pt x="9111678" y="2017161"/>
                            <a:pt x="9053340" y="2072952"/>
                            <a:pt x="9058711" y="2299281"/>
                          </a:cubicBezTo>
                          <a:cubicBezTo>
                            <a:pt x="9064082" y="2525610"/>
                            <a:pt x="9056324" y="2529269"/>
                            <a:pt x="9058711" y="2708038"/>
                          </a:cubicBezTo>
                          <a:cubicBezTo>
                            <a:pt x="9061098" y="2886807"/>
                            <a:pt x="9003302" y="2981369"/>
                            <a:pt x="9058711" y="3175190"/>
                          </a:cubicBezTo>
                          <a:cubicBezTo>
                            <a:pt x="9114120" y="3369011"/>
                            <a:pt x="9047428" y="3420993"/>
                            <a:pt x="9058711" y="3583948"/>
                          </a:cubicBezTo>
                          <a:cubicBezTo>
                            <a:pt x="9069994" y="3746903"/>
                            <a:pt x="9000939" y="3971849"/>
                            <a:pt x="9058711" y="4226281"/>
                          </a:cubicBezTo>
                          <a:cubicBezTo>
                            <a:pt x="9116483" y="4480713"/>
                            <a:pt x="9025289" y="4521861"/>
                            <a:pt x="9058711" y="4810220"/>
                          </a:cubicBezTo>
                          <a:cubicBezTo>
                            <a:pt x="9092133" y="5098579"/>
                            <a:pt x="9031220" y="5096623"/>
                            <a:pt x="9058711" y="5277372"/>
                          </a:cubicBezTo>
                          <a:cubicBezTo>
                            <a:pt x="9086202" y="5458121"/>
                            <a:pt x="8987032" y="5733483"/>
                            <a:pt x="9058711" y="6094887"/>
                          </a:cubicBezTo>
                          <a:cubicBezTo>
                            <a:pt x="9062448" y="6232639"/>
                            <a:pt x="8993421" y="6363693"/>
                            <a:pt x="8894430" y="6350380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</p:sp>
      </p:grpSp>
      <p:grpSp>
        <p:nvGrpSpPr>
          <p:cNvPr id="19" name="Group 3">
            <a:extLst>
              <a:ext uri="{FF2B5EF4-FFF2-40B4-BE49-F238E27FC236}">
                <a16:creationId xmlns:a16="http://schemas.microsoft.com/office/drawing/2014/main" id="{7ABF3937-6D31-228C-DA43-41FA8B60EFF9}"/>
              </a:ext>
            </a:extLst>
          </p:cNvPr>
          <p:cNvGrpSpPr/>
          <p:nvPr/>
        </p:nvGrpSpPr>
        <p:grpSpPr>
          <a:xfrm>
            <a:off x="10428669" y="3965628"/>
            <a:ext cx="1186465" cy="1325988"/>
            <a:chOff x="0" y="0"/>
            <a:chExt cx="6862939" cy="3093494"/>
          </a:xfrm>
          <a:gradFill flip="none" rotWithShape="1">
            <a:gsLst>
              <a:gs pos="0">
                <a:srgbClr val="0A706E">
                  <a:shade val="30000"/>
                  <a:satMod val="115000"/>
                </a:srgbClr>
              </a:gs>
              <a:gs pos="50000">
                <a:srgbClr val="0A706E">
                  <a:shade val="67500"/>
                  <a:satMod val="115000"/>
                </a:srgbClr>
              </a:gs>
              <a:gs pos="100000">
                <a:srgbClr val="0A706E">
                  <a:shade val="100000"/>
                  <a:satMod val="115000"/>
                </a:srgbClr>
              </a:gs>
            </a:gsLst>
            <a:lin ang="2700000" scaled="1"/>
            <a:tileRect/>
          </a:gradFill>
        </p:grpSpPr>
        <p:sp>
          <p:nvSpPr>
            <p:cNvPr id="20" name="Freeform 4">
              <a:extLst>
                <a:ext uri="{FF2B5EF4-FFF2-40B4-BE49-F238E27FC236}">
                  <a16:creationId xmlns:a16="http://schemas.microsoft.com/office/drawing/2014/main" id="{AB330D39-5536-A224-F136-2D4D4DAFF88A}"/>
                </a:ext>
              </a:extLst>
            </p:cNvPr>
            <p:cNvSpPr/>
            <p:nvPr/>
          </p:nvSpPr>
          <p:spPr>
            <a:xfrm>
              <a:off x="0" y="0"/>
              <a:ext cx="6862939" cy="3093494"/>
            </a:xfrm>
            <a:prstGeom prst="rect">
              <a:avLst/>
            </a:prstGeom>
            <a:grpFill/>
            <a:ln w="57150">
              <a:noFill/>
              <a:prstDash val="solid"/>
              <a:extLst>
                <a:ext uri="{C807C97D-BFC1-408E-A445-0C87EB9F89A2}">
                  <ask:lineSketchStyleProps xmlns:ask="http://schemas.microsoft.com/office/drawing/2018/sketchyshapes" sd="3348051544">
                    <a:custGeom>
                      <a:avLst/>
                      <a:gdLst>
                        <a:gd name="connsiteX0" fmla="*/ 8894430 w 9058711"/>
                        <a:gd name="connsiteY0" fmla="*/ 6350380 h 6350381"/>
                        <a:gd name="connsiteX1" fmla="*/ 8137817 w 9058711"/>
                        <a:gd name="connsiteY1" fmla="*/ 6350380 h 6350381"/>
                        <a:gd name="connsiteX2" fmla="*/ 7555807 w 9058711"/>
                        <a:gd name="connsiteY2" fmla="*/ 6350380 h 6350381"/>
                        <a:gd name="connsiteX3" fmla="*/ 6799194 w 9058711"/>
                        <a:gd name="connsiteY3" fmla="*/ 6350380 h 6350381"/>
                        <a:gd name="connsiteX4" fmla="*/ 6042581 w 9058711"/>
                        <a:gd name="connsiteY4" fmla="*/ 6350380 h 6350381"/>
                        <a:gd name="connsiteX5" fmla="*/ 5285968 w 9058711"/>
                        <a:gd name="connsiteY5" fmla="*/ 6350380 h 6350381"/>
                        <a:gd name="connsiteX6" fmla="*/ 4878561 w 9058711"/>
                        <a:gd name="connsiteY6" fmla="*/ 6350380 h 6350381"/>
                        <a:gd name="connsiteX7" fmla="*/ 4121948 w 9058711"/>
                        <a:gd name="connsiteY7" fmla="*/ 6350380 h 6350381"/>
                        <a:gd name="connsiteX8" fmla="*/ 3539938 w 9058711"/>
                        <a:gd name="connsiteY8" fmla="*/ 6350380 h 6350381"/>
                        <a:gd name="connsiteX9" fmla="*/ 3045230 w 9058711"/>
                        <a:gd name="connsiteY9" fmla="*/ 6350380 h 6350381"/>
                        <a:gd name="connsiteX10" fmla="*/ 2375918 w 9058711"/>
                        <a:gd name="connsiteY10" fmla="*/ 6350380 h 6350381"/>
                        <a:gd name="connsiteX11" fmla="*/ 1619305 w 9058711"/>
                        <a:gd name="connsiteY11" fmla="*/ 6350380 h 6350381"/>
                        <a:gd name="connsiteX12" fmla="*/ 949994 w 9058711"/>
                        <a:gd name="connsiteY12" fmla="*/ 6350380 h 6350381"/>
                        <a:gd name="connsiteX13" fmla="*/ 164280 w 9058711"/>
                        <a:gd name="connsiteY13" fmla="*/ 6350380 h 6350381"/>
                        <a:gd name="connsiteX14" fmla="*/ 0 w 9058711"/>
                        <a:gd name="connsiteY14" fmla="*/ 6094887 h 6350381"/>
                        <a:gd name="connsiteX15" fmla="*/ 0 w 9058711"/>
                        <a:gd name="connsiteY15" fmla="*/ 5394160 h 6350381"/>
                        <a:gd name="connsiteX16" fmla="*/ 0 w 9058711"/>
                        <a:gd name="connsiteY16" fmla="*/ 4927008 h 6350381"/>
                        <a:gd name="connsiteX17" fmla="*/ 0 w 9058711"/>
                        <a:gd name="connsiteY17" fmla="*/ 4518251 h 6350381"/>
                        <a:gd name="connsiteX18" fmla="*/ 0 w 9058711"/>
                        <a:gd name="connsiteY18" fmla="*/ 4109493 h 6350381"/>
                        <a:gd name="connsiteX19" fmla="*/ 0 w 9058711"/>
                        <a:gd name="connsiteY19" fmla="*/ 3700735 h 6350381"/>
                        <a:gd name="connsiteX20" fmla="*/ 0 w 9058711"/>
                        <a:gd name="connsiteY20" fmla="*/ 3116796 h 6350381"/>
                        <a:gd name="connsiteX21" fmla="*/ 0 w 9058711"/>
                        <a:gd name="connsiteY21" fmla="*/ 2532857 h 6350381"/>
                        <a:gd name="connsiteX22" fmla="*/ 0 w 9058711"/>
                        <a:gd name="connsiteY22" fmla="*/ 1890523 h 6350381"/>
                        <a:gd name="connsiteX23" fmla="*/ 0 w 9058711"/>
                        <a:gd name="connsiteY23" fmla="*/ 1423372 h 6350381"/>
                        <a:gd name="connsiteX24" fmla="*/ 0 w 9058711"/>
                        <a:gd name="connsiteY24" fmla="*/ 897826 h 6350381"/>
                        <a:gd name="connsiteX25" fmla="*/ 0 w 9058711"/>
                        <a:gd name="connsiteY25" fmla="*/ 255493 h 6350381"/>
                        <a:gd name="connsiteX26" fmla="*/ 164280 w 9058711"/>
                        <a:gd name="connsiteY26" fmla="*/ 0 h 6350381"/>
                        <a:gd name="connsiteX27" fmla="*/ 746290 w 9058711"/>
                        <a:gd name="connsiteY27" fmla="*/ 0 h 6350381"/>
                        <a:gd name="connsiteX28" fmla="*/ 1328300 w 9058711"/>
                        <a:gd name="connsiteY28" fmla="*/ 0 h 6350381"/>
                        <a:gd name="connsiteX29" fmla="*/ 1910310 w 9058711"/>
                        <a:gd name="connsiteY29" fmla="*/ 0 h 6350381"/>
                        <a:gd name="connsiteX30" fmla="*/ 2317717 w 9058711"/>
                        <a:gd name="connsiteY30" fmla="*/ 0 h 6350381"/>
                        <a:gd name="connsiteX31" fmla="*/ 2899727 w 9058711"/>
                        <a:gd name="connsiteY31" fmla="*/ 0 h 6350381"/>
                        <a:gd name="connsiteX32" fmla="*/ 3394436 w 9058711"/>
                        <a:gd name="connsiteY32" fmla="*/ 0 h 6350381"/>
                        <a:gd name="connsiteX33" fmla="*/ 3889144 w 9058711"/>
                        <a:gd name="connsiteY33" fmla="*/ 0 h 6350381"/>
                        <a:gd name="connsiteX34" fmla="*/ 4558456 w 9058711"/>
                        <a:gd name="connsiteY34" fmla="*/ 0 h 6350381"/>
                        <a:gd name="connsiteX35" fmla="*/ 5140466 w 9058711"/>
                        <a:gd name="connsiteY35" fmla="*/ 0 h 6350381"/>
                        <a:gd name="connsiteX36" fmla="*/ 5897078 w 9058711"/>
                        <a:gd name="connsiteY36" fmla="*/ 0 h 6350381"/>
                        <a:gd name="connsiteX37" fmla="*/ 6304486 w 9058711"/>
                        <a:gd name="connsiteY37" fmla="*/ 0 h 6350381"/>
                        <a:gd name="connsiteX38" fmla="*/ 6973797 w 9058711"/>
                        <a:gd name="connsiteY38" fmla="*/ 0 h 6350381"/>
                        <a:gd name="connsiteX39" fmla="*/ 7381204 w 9058711"/>
                        <a:gd name="connsiteY39" fmla="*/ 0 h 6350381"/>
                        <a:gd name="connsiteX40" fmla="*/ 8050515 w 9058711"/>
                        <a:gd name="connsiteY40" fmla="*/ 0 h 6350381"/>
                        <a:gd name="connsiteX41" fmla="*/ 8894430 w 9058711"/>
                        <a:gd name="connsiteY41" fmla="*/ 0 h 6350381"/>
                        <a:gd name="connsiteX42" fmla="*/ 9058711 w 9058711"/>
                        <a:gd name="connsiteY42" fmla="*/ 255493 h 6350381"/>
                        <a:gd name="connsiteX43" fmla="*/ 9058711 w 9058711"/>
                        <a:gd name="connsiteY43" fmla="*/ 664251 h 6350381"/>
                        <a:gd name="connsiteX44" fmla="*/ 9058711 w 9058711"/>
                        <a:gd name="connsiteY44" fmla="*/ 1073008 h 6350381"/>
                        <a:gd name="connsiteX45" fmla="*/ 9058711 w 9058711"/>
                        <a:gd name="connsiteY45" fmla="*/ 1715342 h 6350381"/>
                        <a:gd name="connsiteX46" fmla="*/ 9058711 w 9058711"/>
                        <a:gd name="connsiteY46" fmla="*/ 2416069 h 6350381"/>
                        <a:gd name="connsiteX47" fmla="*/ 9058711 w 9058711"/>
                        <a:gd name="connsiteY47" fmla="*/ 3116796 h 6350381"/>
                        <a:gd name="connsiteX48" fmla="*/ 9058711 w 9058711"/>
                        <a:gd name="connsiteY48" fmla="*/ 3642342 h 6350381"/>
                        <a:gd name="connsiteX49" fmla="*/ 9058711 w 9058711"/>
                        <a:gd name="connsiteY49" fmla="*/ 4226281 h 6350381"/>
                        <a:gd name="connsiteX50" fmla="*/ 9058711 w 9058711"/>
                        <a:gd name="connsiteY50" fmla="*/ 4635039 h 6350381"/>
                        <a:gd name="connsiteX51" fmla="*/ 9058711 w 9058711"/>
                        <a:gd name="connsiteY51" fmla="*/ 5335766 h 6350381"/>
                        <a:gd name="connsiteX52" fmla="*/ 9058711 w 9058711"/>
                        <a:gd name="connsiteY52" fmla="*/ 6094887 h 6350381"/>
                        <a:gd name="connsiteX53" fmla="*/ 8894430 w 9058711"/>
                        <a:gd name="connsiteY53" fmla="*/ 6350380 h 635038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  <a:cxn ang="0">
                          <a:pos x="connsiteX42" y="connsiteY42"/>
                        </a:cxn>
                        <a:cxn ang="0">
                          <a:pos x="connsiteX43" y="connsiteY43"/>
                        </a:cxn>
                        <a:cxn ang="0">
                          <a:pos x="connsiteX44" y="connsiteY44"/>
                        </a:cxn>
                        <a:cxn ang="0">
                          <a:pos x="connsiteX45" y="connsiteY45"/>
                        </a:cxn>
                        <a:cxn ang="0">
                          <a:pos x="connsiteX46" y="connsiteY46"/>
                        </a:cxn>
                        <a:cxn ang="0">
                          <a:pos x="connsiteX47" y="connsiteY47"/>
                        </a:cxn>
                        <a:cxn ang="0">
                          <a:pos x="connsiteX48" y="connsiteY48"/>
                        </a:cxn>
                        <a:cxn ang="0">
                          <a:pos x="connsiteX49" y="connsiteY49"/>
                        </a:cxn>
                        <a:cxn ang="0">
                          <a:pos x="connsiteX50" y="connsiteY50"/>
                        </a:cxn>
                        <a:cxn ang="0">
                          <a:pos x="connsiteX51" y="connsiteY51"/>
                        </a:cxn>
                        <a:cxn ang="0">
                          <a:pos x="connsiteX52" y="connsiteY52"/>
                        </a:cxn>
                        <a:cxn ang="0">
                          <a:pos x="connsiteX53" y="connsiteY53"/>
                        </a:cxn>
                      </a:cxnLst>
                      <a:rect l="l" t="t" r="r" b="b"/>
                      <a:pathLst>
                        <a:path w="9058711" h="6350381" fill="none" extrusionOk="0">
                          <a:moveTo>
                            <a:pt x="8894430" y="6350380"/>
                          </a:moveTo>
                          <a:cubicBezTo>
                            <a:pt x="8627206" y="6369131"/>
                            <a:pt x="8487934" y="6278713"/>
                            <a:pt x="8137817" y="6350380"/>
                          </a:cubicBezTo>
                          <a:cubicBezTo>
                            <a:pt x="7787700" y="6422047"/>
                            <a:pt x="7766779" y="6300872"/>
                            <a:pt x="7555807" y="6350380"/>
                          </a:cubicBezTo>
                          <a:cubicBezTo>
                            <a:pt x="7344835" y="6399888"/>
                            <a:pt x="7021772" y="6319135"/>
                            <a:pt x="6799194" y="6350380"/>
                          </a:cubicBezTo>
                          <a:cubicBezTo>
                            <a:pt x="6576616" y="6381625"/>
                            <a:pt x="6262407" y="6319424"/>
                            <a:pt x="6042581" y="6350380"/>
                          </a:cubicBezTo>
                          <a:cubicBezTo>
                            <a:pt x="5822755" y="6381336"/>
                            <a:pt x="5612826" y="6290282"/>
                            <a:pt x="5285968" y="6350380"/>
                          </a:cubicBezTo>
                          <a:cubicBezTo>
                            <a:pt x="4959110" y="6410478"/>
                            <a:pt x="5047349" y="6336708"/>
                            <a:pt x="4878561" y="6350380"/>
                          </a:cubicBezTo>
                          <a:cubicBezTo>
                            <a:pt x="4709773" y="6364052"/>
                            <a:pt x="4438981" y="6328475"/>
                            <a:pt x="4121948" y="6350380"/>
                          </a:cubicBezTo>
                          <a:cubicBezTo>
                            <a:pt x="3804915" y="6372285"/>
                            <a:pt x="3753055" y="6332326"/>
                            <a:pt x="3539938" y="6350380"/>
                          </a:cubicBezTo>
                          <a:cubicBezTo>
                            <a:pt x="3326821" y="6368434"/>
                            <a:pt x="3169250" y="6331017"/>
                            <a:pt x="3045230" y="6350380"/>
                          </a:cubicBezTo>
                          <a:cubicBezTo>
                            <a:pt x="2921210" y="6369743"/>
                            <a:pt x="2528833" y="6325835"/>
                            <a:pt x="2375918" y="6350380"/>
                          </a:cubicBezTo>
                          <a:cubicBezTo>
                            <a:pt x="2223003" y="6374925"/>
                            <a:pt x="1854822" y="6295216"/>
                            <a:pt x="1619305" y="6350380"/>
                          </a:cubicBezTo>
                          <a:cubicBezTo>
                            <a:pt x="1383788" y="6405544"/>
                            <a:pt x="1243494" y="6309420"/>
                            <a:pt x="949994" y="6350380"/>
                          </a:cubicBezTo>
                          <a:cubicBezTo>
                            <a:pt x="656494" y="6391340"/>
                            <a:pt x="450003" y="6281679"/>
                            <a:pt x="164280" y="6350380"/>
                          </a:cubicBezTo>
                          <a:cubicBezTo>
                            <a:pt x="80716" y="6347242"/>
                            <a:pt x="7858" y="6228792"/>
                            <a:pt x="0" y="6094887"/>
                          </a:cubicBezTo>
                          <a:cubicBezTo>
                            <a:pt x="-70769" y="5931681"/>
                            <a:pt x="61840" y="5667674"/>
                            <a:pt x="0" y="5394160"/>
                          </a:cubicBezTo>
                          <a:cubicBezTo>
                            <a:pt x="-61840" y="5120646"/>
                            <a:pt x="25442" y="5038086"/>
                            <a:pt x="0" y="4927008"/>
                          </a:cubicBezTo>
                          <a:cubicBezTo>
                            <a:pt x="-25442" y="4815930"/>
                            <a:pt x="42409" y="4612719"/>
                            <a:pt x="0" y="4518251"/>
                          </a:cubicBezTo>
                          <a:cubicBezTo>
                            <a:pt x="-42409" y="4423783"/>
                            <a:pt x="24631" y="4262528"/>
                            <a:pt x="0" y="4109493"/>
                          </a:cubicBezTo>
                          <a:cubicBezTo>
                            <a:pt x="-24631" y="3956458"/>
                            <a:pt x="17745" y="3864831"/>
                            <a:pt x="0" y="3700735"/>
                          </a:cubicBezTo>
                          <a:cubicBezTo>
                            <a:pt x="-17745" y="3536639"/>
                            <a:pt x="41789" y="3281498"/>
                            <a:pt x="0" y="3116796"/>
                          </a:cubicBezTo>
                          <a:cubicBezTo>
                            <a:pt x="-41789" y="2952094"/>
                            <a:pt x="24449" y="2721418"/>
                            <a:pt x="0" y="2532857"/>
                          </a:cubicBezTo>
                          <a:cubicBezTo>
                            <a:pt x="-24449" y="2344296"/>
                            <a:pt x="25686" y="2075653"/>
                            <a:pt x="0" y="1890523"/>
                          </a:cubicBezTo>
                          <a:cubicBezTo>
                            <a:pt x="-25686" y="1705393"/>
                            <a:pt x="8683" y="1645996"/>
                            <a:pt x="0" y="1423372"/>
                          </a:cubicBezTo>
                          <a:cubicBezTo>
                            <a:pt x="-8683" y="1200748"/>
                            <a:pt x="62953" y="1080108"/>
                            <a:pt x="0" y="897826"/>
                          </a:cubicBezTo>
                          <a:cubicBezTo>
                            <a:pt x="-62953" y="715544"/>
                            <a:pt x="64652" y="430195"/>
                            <a:pt x="0" y="255493"/>
                          </a:cubicBezTo>
                          <a:cubicBezTo>
                            <a:pt x="-10111" y="121632"/>
                            <a:pt x="71251" y="-3941"/>
                            <a:pt x="164280" y="0"/>
                          </a:cubicBezTo>
                          <a:cubicBezTo>
                            <a:pt x="317556" y="-69310"/>
                            <a:pt x="495585" y="25360"/>
                            <a:pt x="746290" y="0"/>
                          </a:cubicBezTo>
                          <a:cubicBezTo>
                            <a:pt x="996995" y="-25360"/>
                            <a:pt x="1138332" y="60869"/>
                            <a:pt x="1328300" y="0"/>
                          </a:cubicBezTo>
                          <a:cubicBezTo>
                            <a:pt x="1518268" y="-60869"/>
                            <a:pt x="1775128" y="18161"/>
                            <a:pt x="1910310" y="0"/>
                          </a:cubicBezTo>
                          <a:cubicBezTo>
                            <a:pt x="2045492" y="-18161"/>
                            <a:pt x="2177361" y="27405"/>
                            <a:pt x="2317717" y="0"/>
                          </a:cubicBezTo>
                          <a:cubicBezTo>
                            <a:pt x="2458073" y="-27405"/>
                            <a:pt x="2638856" y="69109"/>
                            <a:pt x="2899727" y="0"/>
                          </a:cubicBezTo>
                          <a:cubicBezTo>
                            <a:pt x="3160598" y="-69109"/>
                            <a:pt x="3221973" y="1106"/>
                            <a:pt x="3394436" y="0"/>
                          </a:cubicBezTo>
                          <a:cubicBezTo>
                            <a:pt x="3566899" y="-1106"/>
                            <a:pt x="3753624" y="36362"/>
                            <a:pt x="3889144" y="0"/>
                          </a:cubicBezTo>
                          <a:cubicBezTo>
                            <a:pt x="4024664" y="-36362"/>
                            <a:pt x="4352738" y="50366"/>
                            <a:pt x="4558456" y="0"/>
                          </a:cubicBezTo>
                          <a:cubicBezTo>
                            <a:pt x="4764174" y="-50366"/>
                            <a:pt x="4889941" y="13017"/>
                            <a:pt x="5140466" y="0"/>
                          </a:cubicBezTo>
                          <a:cubicBezTo>
                            <a:pt x="5390991" y="-13017"/>
                            <a:pt x="5622599" y="21365"/>
                            <a:pt x="5897078" y="0"/>
                          </a:cubicBezTo>
                          <a:cubicBezTo>
                            <a:pt x="6171557" y="-21365"/>
                            <a:pt x="6137486" y="21115"/>
                            <a:pt x="6304486" y="0"/>
                          </a:cubicBezTo>
                          <a:cubicBezTo>
                            <a:pt x="6471486" y="-21115"/>
                            <a:pt x="6691514" y="70"/>
                            <a:pt x="6973797" y="0"/>
                          </a:cubicBezTo>
                          <a:cubicBezTo>
                            <a:pt x="7256080" y="-70"/>
                            <a:pt x="7196098" y="30142"/>
                            <a:pt x="7381204" y="0"/>
                          </a:cubicBezTo>
                          <a:cubicBezTo>
                            <a:pt x="7566310" y="-30142"/>
                            <a:pt x="7820498" y="5194"/>
                            <a:pt x="8050515" y="0"/>
                          </a:cubicBezTo>
                          <a:cubicBezTo>
                            <a:pt x="8280532" y="-5194"/>
                            <a:pt x="8708930" y="50735"/>
                            <a:pt x="8894430" y="0"/>
                          </a:cubicBezTo>
                          <a:cubicBezTo>
                            <a:pt x="8988489" y="8501"/>
                            <a:pt x="9062520" y="107473"/>
                            <a:pt x="9058711" y="255493"/>
                          </a:cubicBezTo>
                          <a:cubicBezTo>
                            <a:pt x="9087964" y="360359"/>
                            <a:pt x="9048254" y="576494"/>
                            <a:pt x="9058711" y="664251"/>
                          </a:cubicBezTo>
                          <a:cubicBezTo>
                            <a:pt x="9069168" y="752008"/>
                            <a:pt x="9033881" y="888750"/>
                            <a:pt x="9058711" y="1073008"/>
                          </a:cubicBezTo>
                          <a:cubicBezTo>
                            <a:pt x="9083541" y="1257266"/>
                            <a:pt x="9002879" y="1548876"/>
                            <a:pt x="9058711" y="1715342"/>
                          </a:cubicBezTo>
                          <a:cubicBezTo>
                            <a:pt x="9114543" y="1881808"/>
                            <a:pt x="8984645" y="2208785"/>
                            <a:pt x="9058711" y="2416069"/>
                          </a:cubicBezTo>
                          <a:cubicBezTo>
                            <a:pt x="9132777" y="2623353"/>
                            <a:pt x="9012899" y="2943894"/>
                            <a:pt x="9058711" y="3116796"/>
                          </a:cubicBezTo>
                          <a:cubicBezTo>
                            <a:pt x="9104523" y="3289698"/>
                            <a:pt x="9025086" y="3409406"/>
                            <a:pt x="9058711" y="3642342"/>
                          </a:cubicBezTo>
                          <a:cubicBezTo>
                            <a:pt x="9092336" y="3875278"/>
                            <a:pt x="9037780" y="3968653"/>
                            <a:pt x="9058711" y="4226281"/>
                          </a:cubicBezTo>
                          <a:cubicBezTo>
                            <a:pt x="9079642" y="4483909"/>
                            <a:pt x="9046575" y="4496513"/>
                            <a:pt x="9058711" y="4635039"/>
                          </a:cubicBezTo>
                          <a:cubicBezTo>
                            <a:pt x="9070847" y="4773565"/>
                            <a:pt x="9025640" y="5195002"/>
                            <a:pt x="9058711" y="5335766"/>
                          </a:cubicBezTo>
                          <a:cubicBezTo>
                            <a:pt x="9091782" y="5476530"/>
                            <a:pt x="9045966" y="5847121"/>
                            <a:pt x="9058711" y="6094887"/>
                          </a:cubicBezTo>
                          <a:cubicBezTo>
                            <a:pt x="9083832" y="6239429"/>
                            <a:pt x="8992732" y="6351438"/>
                            <a:pt x="8894430" y="6350380"/>
                          </a:cubicBezTo>
                          <a:close/>
                        </a:path>
                        <a:path w="9058711" h="6350381" stroke="0" extrusionOk="0">
                          <a:moveTo>
                            <a:pt x="8894430" y="6350380"/>
                          </a:moveTo>
                          <a:cubicBezTo>
                            <a:pt x="8814062" y="6368777"/>
                            <a:pt x="8651666" y="6317575"/>
                            <a:pt x="8574325" y="6350380"/>
                          </a:cubicBezTo>
                          <a:cubicBezTo>
                            <a:pt x="8496984" y="6383185"/>
                            <a:pt x="8122241" y="6349508"/>
                            <a:pt x="7992315" y="6350380"/>
                          </a:cubicBezTo>
                          <a:cubicBezTo>
                            <a:pt x="7862389" y="6351252"/>
                            <a:pt x="7549572" y="6281156"/>
                            <a:pt x="7323003" y="6350380"/>
                          </a:cubicBezTo>
                          <a:cubicBezTo>
                            <a:pt x="7096434" y="6419604"/>
                            <a:pt x="6920891" y="6283605"/>
                            <a:pt x="6566390" y="6350380"/>
                          </a:cubicBezTo>
                          <a:cubicBezTo>
                            <a:pt x="6211889" y="6417155"/>
                            <a:pt x="6217395" y="6339711"/>
                            <a:pt x="6071682" y="6350380"/>
                          </a:cubicBezTo>
                          <a:cubicBezTo>
                            <a:pt x="5925969" y="6361049"/>
                            <a:pt x="5760894" y="6296474"/>
                            <a:pt x="5576973" y="6350380"/>
                          </a:cubicBezTo>
                          <a:cubicBezTo>
                            <a:pt x="5393052" y="6404286"/>
                            <a:pt x="5150608" y="6344662"/>
                            <a:pt x="4820360" y="6350380"/>
                          </a:cubicBezTo>
                          <a:cubicBezTo>
                            <a:pt x="4490112" y="6356098"/>
                            <a:pt x="4398466" y="6306110"/>
                            <a:pt x="4151049" y="6350380"/>
                          </a:cubicBezTo>
                          <a:cubicBezTo>
                            <a:pt x="3903632" y="6394650"/>
                            <a:pt x="3812083" y="6309490"/>
                            <a:pt x="3481737" y="6350380"/>
                          </a:cubicBezTo>
                          <a:cubicBezTo>
                            <a:pt x="3151391" y="6391270"/>
                            <a:pt x="2961045" y="6340294"/>
                            <a:pt x="2812426" y="6350380"/>
                          </a:cubicBezTo>
                          <a:cubicBezTo>
                            <a:pt x="2663807" y="6360466"/>
                            <a:pt x="2259245" y="6279769"/>
                            <a:pt x="2055813" y="6350380"/>
                          </a:cubicBezTo>
                          <a:cubicBezTo>
                            <a:pt x="1852381" y="6420991"/>
                            <a:pt x="1763388" y="6307465"/>
                            <a:pt x="1648406" y="6350380"/>
                          </a:cubicBezTo>
                          <a:cubicBezTo>
                            <a:pt x="1533424" y="6393295"/>
                            <a:pt x="1326858" y="6305586"/>
                            <a:pt x="1153697" y="6350380"/>
                          </a:cubicBezTo>
                          <a:cubicBezTo>
                            <a:pt x="980536" y="6395174"/>
                            <a:pt x="842401" y="6301890"/>
                            <a:pt x="746290" y="6350380"/>
                          </a:cubicBezTo>
                          <a:cubicBezTo>
                            <a:pt x="650179" y="6398870"/>
                            <a:pt x="445225" y="6350069"/>
                            <a:pt x="164280" y="6350380"/>
                          </a:cubicBezTo>
                          <a:cubicBezTo>
                            <a:pt x="72530" y="6347433"/>
                            <a:pt x="-23791" y="6247312"/>
                            <a:pt x="0" y="6094887"/>
                          </a:cubicBezTo>
                          <a:cubicBezTo>
                            <a:pt x="-24647" y="5918962"/>
                            <a:pt x="43209" y="5730127"/>
                            <a:pt x="0" y="5627735"/>
                          </a:cubicBezTo>
                          <a:cubicBezTo>
                            <a:pt x="-43209" y="5525343"/>
                            <a:pt x="9334" y="5284184"/>
                            <a:pt x="0" y="5043796"/>
                          </a:cubicBezTo>
                          <a:cubicBezTo>
                            <a:pt x="-9334" y="4803408"/>
                            <a:pt x="30371" y="4707108"/>
                            <a:pt x="0" y="4518251"/>
                          </a:cubicBezTo>
                          <a:cubicBezTo>
                            <a:pt x="-30371" y="4329395"/>
                            <a:pt x="38928" y="4290523"/>
                            <a:pt x="0" y="4109493"/>
                          </a:cubicBezTo>
                          <a:cubicBezTo>
                            <a:pt x="-38928" y="3928463"/>
                            <a:pt x="12299" y="3766324"/>
                            <a:pt x="0" y="3467160"/>
                          </a:cubicBezTo>
                          <a:cubicBezTo>
                            <a:pt x="-12299" y="3167996"/>
                            <a:pt x="80786" y="3064271"/>
                            <a:pt x="0" y="2766432"/>
                          </a:cubicBezTo>
                          <a:cubicBezTo>
                            <a:pt x="-80786" y="2468593"/>
                            <a:pt x="58935" y="2378978"/>
                            <a:pt x="0" y="2240887"/>
                          </a:cubicBezTo>
                          <a:cubicBezTo>
                            <a:pt x="-58935" y="2102797"/>
                            <a:pt x="39424" y="1837345"/>
                            <a:pt x="0" y="1715342"/>
                          </a:cubicBezTo>
                          <a:cubicBezTo>
                            <a:pt x="-39424" y="1593339"/>
                            <a:pt x="50529" y="1219021"/>
                            <a:pt x="0" y="1073008"/>
                          </a:cubicBezTo>
                          <a:cubicBezTo>
                            <a:pt x="-50529" y="926995"/>
                            <a:pt x="33651" y="660205"/>
                            <a:pt x="0" y="255493"/>
                          </a:cubicBezTo>
                          <a:cubicBezTo>
                            <a:pt x="-2539" y="137428"/>
                            <a:pt x="65572" y="14402"/>
                            <a:pt x="164280" y="0"/>
                          </a:cubicBezTo>
                          <a:cubicBezTo>
                            <a:pt x="345088" y="-48066"/>
                            <a:pt x="435779" y="47864"/>
                            <a:pt x="658989" y="0"/>
                          </a:cubicBezTo>
                          <a:cubicBezTo>
                            <a:pt x="882199" y="-47864"/>
                            <a:pt x="1163391" y="56613"/>
                            <a:pt x="1415602" y="0"/>
                          </a:cubicBezTo>
                          <a:cubicBezTo>
                            <a:pt x="1667813" y="-56613"/>
                            <a:pt x="1638341" y="10305"/>
                            <a:pt x="1735707" y="0"/>
                          </a:cubicBezTo>
                          <a:cubicBezTo>
                            <a:pt x="1833074" y="-10305"/>
                            <a:pt x="2077131" y="27668"/>
                            <a:pt x="2230416" y="0"/>
                          </a:cubicBezTo>
                          <a:cubicBezTo>
                            <a:pt x="2383701" y="-27668"/>
                            <a:pt x="2744140" y="45384"/>
                            <a:pt x="2987029" y="0"/>
                          </a:cubicBezTo>
                          <a:cubicBezTo>
                            <a:pt x="3229918" y="-45384"/>
                            <a:pt x="3230651" y="9686"/>
                            <a:pt x="3307134" y="0"/>
                          </a:cubicBezTo>
                          <a:cubicBezTo>
                            <a:pt x="3383618" y="-9686"/>
                            <a:pt x="3491522" y="31548"/>
                            <a:pt x="3627240" y="0"/>
                          </a:cubicBezTo>
                          <a:cubicBezTo>
                            <a:pt x="3762958" y="-31548"/>
                            <a:pt x="3990530" y="40407"/>
                            <a:pt x="4296551" y="0"/>
                          </a:cubicBezTo>
                          <a:cubicBezTo>
                            <a:pt x="4602572" y="-40407"/>
                            <a:pt x="4542975" y="20792"/>
                            <a:pt x="4703958" y="0"/>
                          </a:cubicBezTo>
                          <a:cubicBezTo>
                            <a:pt x="4864941" y="-20792"/>
                            <a:pt x="4936674" y="26547"/>
                            <a:pt x="5024064" y="0"/>
                          </a:cubicBezTo>
                          <a:cubicBezTo>
                            <a:pt x="5111454" y="-26547"/>
                            <a:pt x="5246022" y="28684"/>
                            <a:pt x="5431471" y="0"/>
                          </a:cubicBezTo>
                          <a:cubicBezTo>
                            <a:pt x="5616920" y="-28684"/>
                            <a:pt x="5838187" y="68377"/>
                            <a:pt x="6013481" y="0"/>
                          </a:cubicBezTo>
                          <a:cubicBezTo>
                            <a:pt x="6188775" y="-68377"/>
                            <a:pt x="6362283" y="46004"/>
                            <a:pt x="6682792" y="0"/>
                          </a:cubicBezTo>
                          <a:cubicBezTo>
                            <a:pt x="7003301" y="-46004"/>
                            <a:pt x="6899976" y="30517"/>
                            <a:pt x="7090199" y="0"/>
                          </a:cubicBezTo>
                          <a:cubicBezTo>
                            <a:pt x="7280422" y="-30517"/>
                            <a:pt x="7669042" y="23496"/>
                            <a:pt x="7846812" y="0"/>
                          </a:cubicBezTo>
                          <a:cubicBezTo>
                            <a:pt x="8024582" y="-23496"/>
                            <a:pt x="8194817" y="29529"/>
                            <a:pt x="8341520" y="0"/>
                          </a:cubicBezTo>
                          <a:cubicBezTo>
                            <a:pt x="8488223" y="-29529"/>
                            <a:pt x="8743813" y="4562"/>
                            <a:pt x="8894430" y="0"/>
                          </a:cubicBezTo>
                          <a:cubicBezTo>
                            <a:pt x="9022636" y="-1629"/>
                            <a:pt x="9066321" y="92170"/>
                            <a:pt x="9058711" y="255493"/>
                          </a:cubicBezTo>
                          <a:cubicBezTo>
                            <a:pt x="9060707" y="360476"/>
                            <a:pt x="9057109" y="522689"/>
                            <a:pt x="9058711" y="722645"/>
                          </a:cubicBezTo>
                          <a:cubicBezTo>
                            <a:pt x="9060313" y="922601"/>
                            <a:pt x="9019811" y="1048602"/>
                            <a:pt x="9058711" y="1248190"/>
                          </a:cubicBezTo>
                          <a:cubicBezTo>
                            <a:pt x="9097611" y="1447778"/>
                            <a:pt x="9005744" y="1530310"/>
                            <a:pt x="9058711" y="1773735"/>
                          </a:cubicBezTo>
                          <a:cubicBezTo>
                            <a:pt x="9111678" y="2017161"/>
                            <a:pt x="9053340" y="2072952"/>
                            <a:pt x="9058711" y="2299281"/>
                          </a:cubicBezTo>
                          <a:cubicBezTo>
                            <a:pt x="9064082" y="2525610"/>
                            <a:pt x="9056324" y="2529269"/>
                            <a:pt x="9058711" y="2708038"/>
                          </a:cubicBezTo>
                          <a:cubicBezTo>
                            <a:pt x="9061098" y="2886807"/>
                            <a:pt x="9003302" y="2981369"/>
                            <a:pt x="9058711" y="3175190"/>
                          </a:cubicBezTo>
                          <a:cubicBezTo>
                            <a:pt x="9114120" y="3369011"/>
                            <a:pt x="9047428" y="3420993"/>
                            <a:pt x="9058711" y="3583948"/>
                          </a:cubicBezTo>
                          <a:cubicBezTo>
                            <a:pt x="9069994" y="3746903"/>
                            <a:pt x="9000939" y="3971849"/>
                            <a:pt x="9058711" y="4226281"/>
                          </a:cubicBezTo>
                          <a:cubicBezTo>
                            <a:pt x="9116483" y="4480713"/>
                            <a:pt x="9025289" y="4521861"/>
                            <a:pt x="9058711" y="4810220"/>
                          </a:cubicBezTo>
                          <a:cubicBezTo>
                            <a:pt x="9092133" y="5098579"/>
                            <a:pt x="9031220" y="5096623"/>
                            <a:pt x="9058711" y="5277372"/>
                          </a:cubicBezTo>
                          <a:cubicBezTo>
                            <a:pt x="9086202" y="5458121"/>
                            <a:pt x="8987032" y="5733483"/>
                            <a:pt x="9058711" y="6094887"/>
                          </a:cubicBezTo>
                          <a:cubicBezTo>
                            <a:pt x="9062448" y="6232639"/>
                            <a:pt x="8993421" y="6363693"/>
                            <a:pt x="8894430" y="6350380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</p:sp>
      </p:grpSp>
      <p:grpSp>
        <p:nvGrpSpPr>
          <p:cNvPr id="21" name="Group 3">
            <a:extLst>
              <a:ext uri="{FF2B5EF4-FFF2-40B4-BE49-F238E27FC236}">
                <a16:creationId xmlns:a16="http://schemas.microsoft.com/office/drawing/2014/main" id="{9B78B4BB-6CF4-F90B-A4A1-ACA34BC62AA5}"/>
              </a:ext>
            </a:extLst>
          </p:cNvPr>
          <p:cNvGrpSpPr/>
          <p:nvPr/>
        </p:nvGrpSpPr>
        <p:grpSpPr>
          <a:xfrm>
            <a:off x="11561878" y="3965628"/>
            <a:ext cx="6040322" cy="1325988"/>
            <a:chOff x="0" y="0"/>
            <a:chExt cx="6862939" cy="3093494"/>
          </a:xfrm>
          <a:gradFill>
            <a:gsLst>
              <a:gs pos="100000">
                <a:srgbClr val="D4D5DD"/>
              </a:gs>
              <a:gs pos="48000">
                <a:schemeClr val="bg1">
                  <a:lumMod val="95000"/>
                </a:schemeClr>
              </a:gs>
              <a:gs pos="0">
                <a:schemeClr val="bg1"/>
              </a:gs>
            </a:gsLst>
            <a:lin ang="11400000" scaled="0"/>
          </a:gradFill>
        </p:grpSpPr>
        <p:sp>
          <p:nvSpPr>
            <p:cNvPr id="22" name="Freeform 4">
              <a:extLst>
                <a:ext uri="{FF2B5EF4-FFF2-40B4-BE49-F238E27FC236}">
                  <a16:creationId xmlns:a16="http://schemas.microsoft.com/office/drawing/2014/main" id="{6B3B6C37-B7CA-C9F4-1CB8-032D992D74E1}"/>
                </a:ext>
              </a:extLst>
            </p:cNvPr>
            <p:cNvSpPr/>
            <p:nvPr/>
          </p:nvSpPr>
          <p:spPr>
            <a:xfrm>
              <a:off x="0" y="0"/>
              <a:ext cx="6862939" cy="3093494"/>
            </a:xfrm>
            <a:prstGeom prst="rect">
              <a:avLst/>
            </a:prstGeom>
            <a:grpFill/>
            <a:ln w="57150">
              <a:noFill/>
              <a:prstDash val="solid"/>
              <a:extLst>
                <a:ext uri="{C807C97D-BFC1-408E-A445-0C87EB9F89A2}">
                  <ask:lineSketchStyleProps xmlns:ask="http://schemas.microsoft.com/office/drawing/2018/sketchyshapes" sd="3348051544">
                    <a:custGeom>
                      <a:avLst/>
                      <a:gdLst>
                        <a:gd name="connsiteX0" fmla="*/ 8894430 w 9058711"/>
                        <a:gd name="connsiteY0" fmla="*/ 6350380 h 6350381"/>
                        <a:gd name="connsiteX1" fmla="*/ 8137817 w 9058711"/>
                        <a:gd name="connsiteY1" fmla="*/ 6350380 h 6350381"/>
                        <a:gd name="connsiteX2" fmla="*/ 7555807 w 9058711"/>
                        <a:gd name="connsiteY2" fmla="*/ 6350380 h 6350381"/>
                        <a:gd name="connsiteX3" fmla="*/ 6799194 w 9058711"/>
                        <a:gd name="connsiteY3" fmla="*/ 6350380 h 6350381"/>
                        <a:gd name="connsiteX4" fmla="*/ 6042581 w 9058711"/>
                        <a:gd name="connsiteY4" fmla="*/ 6350380 h 6350381"/>
                        <a:gd name="connsiteX5" fmla="*/ 5285968 w 9058711"/>
                        <a:gd name="connsiteY5" fmla="*/ 6350380 h 6350381"/>
                        <a:gd name="connsiteX6" fmla="*/ 4878561 w 9058711"/>
                        <a:gd name="connsiteY6" fmla="*/ 6350380 h 6350381"/>
                        <a:gd name="connsiteX7" fmla="*/ 4121948 w 9058711"/>
                        <a:gd name="connsiteY7" fmla="*/ 6350380 h 6350381"/>
                        <a:gd name="connsiteX8" fmla="*/ 3539938 w 9058711"/>
                        <a:gd name="connsiteY8" fmla="*/ 6350380 h 6350381"/>
                        <a:gd name="connsiteX9" fmla="*/ 3045230 w 9058711"/>
                        <a:gd name="connsiteY9" fmla="*/ 6350380 h 6350381"/>
                        <a:gd name="connsiteX10" fmla="*/ 2375918 w 9058711"/>
                        <a:gd name="connsiteY10" fmla="*/ 6350380 h 6350381"/>
                        <a:gd name="connsiteX11" fmla="*/ 1619305 w 9058711"/>
                        <a:gd name="connsiteY11" fmla="*/ 6350380 h 6350381"/>
                        <a:gd name="connsiteX12" fmla="*/ 949994 w 9058711"/>
                        <a:gd name="connsiteY12" fmla="*/ 6350380 h 6350381"/>
                        <a:gd name="connsiteX13" fmla="*/ 164280 w 9058711"/>
                        <a:gd name="connsiteY13" fmla="*/ 6350380 h 6350381"/>
                        <a:gd name="connsiteX14" fmla="*/ 0 w 9058711"/>
                        <a:gd name="connsiteY14" fmla="*/ 6094887 h 6350381"/>
                        <a:gd name="connsiteX15" fmla="*/ 0 w 9058711"/>
                        <a:gd name="connsiteY15" fmla="*/ 5394160 h 6350381"/>
                        <a:gd name="connsiteX16" fmla="*/ 0 w 9058711"/>
                        <a:gd name="connsiteY16" fmla="*/ 4927008 h 6350381"/>
                        <a:gd name="connsiteX17" fmla="*/ 0 w 9058711"/>
                        <a:gd name="connsiteY17" fmla="*/ 4518251 h 6350381"/>
                        <a:gd name="connsiteX18" fmla="*/ 0 w 9058711"/>
                        <a:gd name="connsiteY18" fmla="*/ 4109493 h 6350381"/>
                        <a:gd name="connsiteX19" fmla="*/ 0 w 9058711"/>
                        <a:gd name="connsiteY19" fmla="*/ 3700735 h 6350381"/>
                        <a:gd name="connsiteX20" fmla="*/ 0 w 9058711"/>
                        <a:gd name="connsiteY20" fmla="*/ 3116796 h 6350381"/>
                        <a:gd name="connsiteX21" fmla="*/ 0 w 9058711"/>
                        <a:gd name="connsiteY21" fmla="*/ 2532857 h 6350381"/>
                        <a:gd name="connsiteX22" fmla="*/ 0 w 9058711"/>
                        <a:gd name="connsiteY22" fmla="*/ 1890523 h 6350381"/>
                        <a:gd name="connsiteX23" fmla="*/ 0 w 9058711"/>
                        <a:gd name="connsiteY23" fmla="*/ 1423372 h 6350381"/>
                        <a:gd name="connsiteX24" fmla="*/ 0 w 9058711"/>
                        <a:gd name="connsiteY24" fmla="*/ 897826 h 6350381"/>
                        <a:gd name="connsiteX25" fmla="*/ 0 w 9058711"/>
                        <a:gd name="connsiteY25" fmla="*/ 255493 h 6350381"/>
                        <a:gd name="connsiteX26" fmla="*/ 164280 w 9058711"/>
                        <a:gd name="connsiteY26" fmla="*/ 0 h 6350381"/>
                        <a:gd name="connsiteX27" fmla="*/ 746290 w 9058711"/>
                        <a:gd name="connsiteY27" fmla="*/ 0 h 6350381"/>
                        <a:gd name="connsiteX28" fmla="*/ 1328300 w 9058711"/>
                        <a:gd name="connsiteY28" fmla="*/ 0 h 6350381"/>
                        <a:gd name="connsiteX29" fmla="*/ 1910310 w 9058711"/>
                        <a:gd name="connsiteY29" fmla="*/ 0 h 6350381"/>
                        <a:gd name="connsiteX30" fmla="*/ 2317717 w 9058711"/>
                        <a:gd name="connsiteY30" fmla="*/ 0 h 6350381"/>
                        <a:gd name="connsiteX31" fmla="*/ 2899727 w 9058711"/>
                        <a:gd name="connsiteY31" fmla="*/ 0 h 6350381"/>
                        <a:gd name="connsiteX32" fmla="*/ 3394436 w 9058711"/>
                        <a:gd name="connsiteY32" fmla="*/ 0 h 6350381"/>
                        <a:gd name="connsiteX33" fmla="*/ 3889144 w 9058711"/>
                        <a:gd name="connsiteY33" fmla="*/ 0 h 6350381"/>
                        <a:gd name="connsiteX34" fmla="*/ 4558456 w 9058711"/>
                        <a:gd name="connsiteY34" fmla="*/ 0 h 6350381"/>
                        <a:gd name="connsiteX35" fmla="*/ 5140466 w 9058711"/>
                        <a:gd name="connsiteY35" fmla="*/ 0 h 6350381"/>
                        <a:gd name="connsiteX36" fmla="*/ 5897078 w 9058711"/>
                        <a:gd name="connsiteY36" fmla="*/ 0 h 6350381"/>
                        <a:gd name="connsiteX37" fmla="*/ 6304486 w 9058711"/>
                        <a:gd name="connsiteY37" fmla="*/ 0 h 6350381"/>
                        <a:gd name="connsiteX38" fmla="*/ 6973797 w 9058711"/>
                        <a:gd name="connsiteY38" fmla="*/ 0 h 6350381"/>
                        <a:gd name="connsiteX39" fmla="*/ 7381204 w 9058711"/>
                        <a:gd name="connsiteY39" fmla="*/ 0 h 6350381"/>
                        <a:gd name="connsiteX40" fmla="*/ 8050515 w 9058711"/>
                        <a:gd name="connsiteY40" fmla="*/ 0 h 6350381"/>
                        <a:gd name="connsiteX41" fmla="*/ 8894430 w 9058711"/>
                        <a:gd name="connsiteY41" fmla="*/ 0 h 6350381"/>
                        <a:gd name="connsiteX42" fmla="*/ 9058711 w 9058711"/>
                        <a:gd name="connsiteY42" fmla="*/ 255493 h 6350381"/>
                        <a:gd name="connsiteX43" fmla="*/ 9058711 w 9058711"/>
                        <a:gd name="connsiteY43" fmla="*/ 664251 h 6350381"/>
                        <a:gd name="connsiteX44" fmla="*/ 9058711 w 9058711"/>
                        <a:gd name="connsiteY44" fmla="*/ 1073008 h 6350381"/>
                        <a:gd name="connsiteX45" fmla="*/ 9058711 w 9058711"/>
                        <a:gd name="connsiteY45" fmla="*/ 1715342 h 6350381"/>
                        <a:gd name="connsiteX46" fmla="*/ 9058711 w 9058711"/>
                        <a:gd name="connsiteY46" fmla="*/ 2416069 h 6350381"/>
                        <a:gd name="connsiteX47" fmla="*/ 9058711 w 9058711"/>
                        <a:gd name="connsiteY47" fmla="*/ 3116796 h 6350381"/>
                        <a:gd name="connsiteX48" fmla="*/ 9058711 w 9058711"/>
                        <a:gd name="connsiteY48" fmla="*/ 3642342 h 6350381"/>
                        <a:gd name="connsiteX49" fmla="*/ 9058711 w 9058711"/>
                        <a:gd name="connsiteY49" fmla="*/ 4226281 h 6350381"/>
                        <a:gd name="connsiteX50" fmla="*/ 9058711 w 9058711"/>
                        <a:gd name="connsiteY50" fmla="*/ 4635039 h 6350381"/>
                        <a:gd name="connsiteX51" fmla="*/ 9058711 w 9058711"/>
                        <a:gd name="connsiteY51" fmla="*/ 5335766 h 6350381"/>
                        <a:gd name="connsiteX52" fmla="*/ 9058711 w 9058711"/>
                        <a:gd name="connsiteY52" fmla="*/ 6094887 h 6350381"/>
                        <a:gd name="connsiteX53" fmla="*/ 8894430 w 9058711"/>
                        <a:gd name="connsiteY53" fmla="*/ 6350380 h 635038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  <a:cxn ang="0">
                          <a:pos x="connsiteX42" y="connsiteY42"/>
                        </a:cxn>
                        <a:cxn ang="0">
                          <a:pos x="connsiteX43" y="connsiteY43"/>
                        </a:cxn>
                        <a:cxn ang="0">
                          <a:pos x="connsiteX44" y="connsiteY44"/>
                        </a:cxn>
                        <a:cxn ang="0">
                          <a:pos x="connsiteX45" y="connsiteY45"/>
                        </a:cxn>
                        <a:cxn ang="0">
                          <a:pos x="connsiteX46" y="connsiteY46"/>
                        </a:cxn>
                        <a:cxn ang="0">
                          <a:pos x="connsiteX47" y="connsiteY47"/>
                        </a:cxn>
                        <a:cxn ang="0">
                          <a:pos x="connsiteX48" y="connsiteY48"/>
                        </a:cxn>
                        <a:cxn ang="0">
                          <a:pos x="connsiteX49" y="connsiteY49"/>
                        </a:cxn>
                        <a:cxn ang="0">
                          <a:pos x="connsiteX50" y="connsiteY50"/>
                        </a:cxn>
                        <a:cxn ang="0">
                          <a:pos x="connsiteX51" y="connsiteY51"/>
                        </a:cxn>
                        <a:cxn ang="0">
                          <a:pos x="connsiteX52" y="connsiteY52"/>
                        </a:cxn>
                        <a:cxn ang="0">
                          <a:pos x="connsiteX53" y="connsiteY53"/>
                        </a:cxn>
                      </a:cxnLst>
                      <a:rect l="l" t="t" r="r" b="b"/>
                      <a:pathLst>
                        <a:path w="9058711" h="6350381" fill="none" extrusionOk="0">
                          <a:moveTo>
                            <a:pt x="8894430" y="6350380"/>
                          </a:moveTo>
                          <a:cubicBezTo>
                            <a:pt x="8627206" y="6369131"/>
                            <a:pt x="8487934" y="6278713"/>
                            <a:pt x="8137817" y="6350380"/>
                          </a:cubicBezTo>
                          <a:cubicBezTo>
                            <a:pt x="7787700" y="6422047"/>
                            <a:pt x="7766779" y="6300872"/>
                            <a:pt x="7555807" y="6350380"/>
                          </a:cubicBezTo>
                          <a:cubicBezTo>
                            <a:pt x="7344835" y="6399888"/>
                            <a:pt x="7021772" y="6319135"/>
                            <a:pt x="6799194" y="6350380"/>
                          </a:cubicBezTo>
                          <a:cubicBezTo>
                            <a:pt x="6576616" y="6381625"/>
                            <a:pt x="6262407" y="6319424"/>
                            <a:pt x="6042581" y="6350380"/>
                          </a:cubicBezTo>
                          <a:cubicBezTo>
                            <a:pt x="5822755" y="6381336"/>
                            <a:pt x="5612826" y="6290282"/>
                            <a:pt x="5285968" y="6350380"/>
                          </a:cubicBezTo>
                          <a:cubicBezTo>
                            <a:pt x="4959110" y="6410478"/>
                            <a:pt x="5047349" y="6336708"/>
                            <a:pt x="4878561" y="6350380"/>
                          </a:cubicBezTo>
                          <a:cubicBezTo>
                            <a:pt x="4709773" y="6364052"/>
                            <a:pt x="4438981" y="6328475"/>
                            <a:pt x="4121948" y="6350380"/>
                          </a:cubicBezTo>
                          <a:cubicBezTo>
                            <a:pt x="3804915" y="6372285"/>
                            <a:pt x="3753055" y="6332326"/>
                            <a:pt x="3539938" y="6350380"/>
                          </a:cubicBezTo>
                          <a:cubicBezTo>
                            <a:pt x="3326821" y="6368434"/>
                            <a:pt x="3169250" y="6331017"/>
                            <a:pt x="3045230" y="6350380"/>
                          </a:cubicBezTo>
                          <a:cubicBezTo>
                            <a:pt x="2921210" y="6369743"/>
                            <a:pt x="2528833" y="6325835"/>
                            <a:pt x="2375918" y="6350380"/>
                          </a:cubicBezTo>
                          <a:cubicBezTo>
                            <a:pt x="2223003" y="6374925"/>
                            <a:pt x="1854822" y="6295216"/>
                            <a:pt x="1619305" y="6350380"/>
                          </a:cubicBezTo>
                          <a:cubicBezTo>
                            <a:pt x="1383788" y="6405544"/>
                            <a:pt x="1243494" y="6309420"/>
                            <a:pt x="949994" y="6350380"/>
                          </a:cubicBezTo>
                          <a:cubicBezTo>
                            <a:pt x="656494" y="6391340"/>
                            <a:pt x="450003" y="6281679"/>
                            <a:pt x="164280" y="6350380"/>
                          </a:cubicBezTo>
                          <a:cubicBezTo>
                            <a:pt x="80716" y="6347242"/>
                            <a:pt x="7858" y="6228792"/>
                            <a:pt x="0" y="6094887"/>
                          </a:cubicBezTo>
                          <a:cubicBezTo>
                            <a:pt x="-70769" y="5931681"/>
                            <a:pt x="61840" y="5667674"/>
                            <a:pt x="0" y="5394160"/>
                          </a:cubicBezTo>
                          <a:cubicBezTo>
                            <a:pt x="-61840" y="5120646"/>
                            <a:pt x="25442" y="5038086"/>
                            <a:pt x="0" y="4927008"/>
                          </a:cubicBezTo>
                          <a:cubicBezTo>
                            <a:pt x="-25442" y="4815930"/>
                            <a:pt x="42409" y="4612719"/>
                            <a:pt x="0" y="4518251"/>
                          </a:cubicBezTo>
                          <a:cubicBezTo>
                            <a:pt x="-42409" y="4423783"/>
                            <a:pt x="24631" y="4262528"/>
                            <a:pt x="0" y="4109493"/>
                          </a:cubicBezTo>
                          <a:cubicBezTo>
                            <a:pt x="-24631" y="3956458"/>
                            <a:pt x="17745" y="3864831"/>
                            <a:pt x="0" y="3700735"/>
                          </a:cubicBezTo>
                          <a:cubicBezTo>
                            <a:pt x="-17745" y="3536639"/>
                            <a:pt x="41789" y="3281498"/>
                            <a:pt x="0" y="3116796"/>
                          </a:cubicBezTo>
                          <a:cubicBezTo>
                            <a:pt x="-41789" y="2952094"/>
                            <a:pt x="24449" y="2721418"/>
                            <a:pt x="0" y="2532857"/>
                          </a:cubicBezTo>
                          <a:cubicBezTo>
                            <a:pt x="-24449" y="2344296"/>
                            <a:pt x="25686" y="2075653"/>
                            <a:pt x="0" y="1890523"/>
                          </a:cubicBezTo>
                          <a:cubicBezTo>
                            <a:pt x="-25686" y="1705393"/>
                            <a:pt x="8683" y="1645996"/>
                            <a:pt x="0" y="1423372"/>
                          </a:cubicBezTo>
                          <a:cubicBezTo>
                            <a:pt x="-8683" y="1200748"/>
                            <a:pt x="62953" y="1080108"/>
                            <a:pt x="0" y="897826"/>
                          </a:cubicBezTo>
                          <a:cubicBezTo>
                            <a:pt x="-62953" y="715544"/>
                            <a:pt x="64652" y="430195"/>
                            <a:pt x="0" y="255493"/>
                          </a:cubicBezTo>
                          <a:cubicBezTo>
                            <a:pt x="-10111" y="121632"/>
                            <a:pt x="71251" y="-3941"/>
                            <a:pt x="164280" y="0"/>
                          </a:cubicBezTo>
                          <a:cubicBezTo>
                            <a:pt x="317556" y="-69310"/>
                            <a:pt x="495585" y="25360"/>
                            <a:pt x="746290" y="0"/>
                          </a:cubicBezTo>
                          <a:cubicBezTo>
                            <a:pt x="996995" y="-25360"/>
                            <a:pt x="1138332" y="60869"/>
                            <a:pt x="1328300" y="0"/>
                          </a:cubicBezTo>
                          <a:cubicBezTo>
                            <a:pt x="1518268" y="-60869"/>
                            <a:pt x="1775128" y="18161"/>
                            <a:pt x="1910310" y="0"/>
                          </a:cubicBezTo>
                          <a:cubicBezTo>
                            <a:pt x="2045492" y="-18161"/>
                            <a:pt x="2177361" y="27405"/>
                            <a:pt x="2317717" y="0"/>
                          </a:cubicBezTo>
                          <a:cubicBezTo>
                            <a:pt x="2458073" y="-27405"/>
                            <a:pt x="2638856" y="69109"/>
                            <a:pt x="2899727" y="0"/>
                          </a:cubicBezTo>
                          <a:cubicBezTo>
                            <a:pt x="3160598" y="-69109"/>
                            <a:pt x="3221973" y="1106"/>
                            <a:pt x="3394436" y="0"/>
                          </a:cubicBezTo>
                          <a:cubicBezTo>
                            <a:pt x="3566899" y="-1106"/>
                            <a:pt x="3753624" y="36362"/>
                            <a:pt x="3889144" y="0"/>
                          </a:cubicBezTo>
                          <a:cubicBezTo>
                            <a:pt x="4024664" y="-36362"/>
                            <a:pt x="4352738" y="50366"/>
                            <a:pt x="4558456" y="0"/>
                          </a:cubicBezTo>
                          <a:cubicBezTo>
                            <a:pt x="4764174" y="-50366"/>
                            <a:pt x="4889941" y="13017"/>
                            <a:pt x="5140466" y="0"/>
                          </a:cubicBezTo>
                          <a:cubicBezTo>
                            <a:pt x="5390991" y="-13017"/>
                            <a:pt x="5622599" y="21365"/>
                            <a:pt x="5897078" y="0"/>
                          </a:cubicBezTo>
                          <a:cubicBezTo>
                            <a:pt x="6171557" y="-21365"/>
                            <a:pt x="6137486" y="21115"/>
                            <a:pt x="6304486" y="0"/>
                          </a:cubicBezTo>
                          <a:cubicBezTo>
                            <a:pt x="6471486" y="-21115"/>
                            <a:pt x="6691514" y="70"/>
                            <a:pt x="6973797" y="0"/>
                          </a:cubicBezTo>
                          <a:cubicBezTo>
                            <a:pt x="7256080" y="-70"/>
                            <a:pt x="7196098" y="30142"/>
                            <a:pt x="7381204" y="0"/>
                          </a:cubicBezTo>
                          <a:cubicBezTo>
                            <a:pt x="7566310" y="-30142"/>
                            <a:pt x="7820498" y="5194"/>
                            <a:pt x="8050515" y="0"/>
                          </a:cubicBezTo>
                          <a:cubicBezTo>
                            <a:pt x="8280532" y="-5194"/>
                            <a:pt x="8708930" y="50735"/>
                            <a:pt x="8894430" y="0"/>
                          </a:cubicBezTo>
                          <a:cubicBezTo>
                            <a:pt x="8988489" y="8501"/>
                            <a:pt x="9062520" y="107473"/>
                            <a:pt x="9058711" y="255493"/>
                          </a:cubicBezTo>
                          <a:cubicBezTo>
                            <a:pt x="9087964" y="360359"/>
                            <a:pt x="9048254" y="576494"/>
                            <a:pt x="9058711" y="664251"/>
                          </a:cubicBezTo>
                          <a:cubicBezTo>
                            <a:pt x="9069168" y="752008"/>
                            <a:pt x="9033881" y="888750"/>
                            <a:pt x="9058711" y="1073008"/>
                          </a:cubicBezTo>
                          <a:cubicBezTo>
                            <a:pt x="9083541" y="1257266"/>
                            <a:pt x="9002879" y="1548876"/>
                            <a:pt x="9058711" y="1715342"/>
                          </a:cubicBezTo>
                          <a:cubicBezTo>
                            <a:pt x="9114543" y="1881808"/>
                            <a:pt x="8984645" y="2208785"/>
                            <a:pt x="9058711" y="2416069"/>
                          </a:cubicBezTo>
                          <a:cubicBezTo>
                            <a:pt x="9132777" y="2623353"/>
                            <a:pt x="9012899" y="2943894"/>
                            <a:pt x="9058711" y="3116796"/>
                          </a:cubicBezTo>
                          <a:cubicBezTo>
                            <a:pt x="9104523" y="3289698"/>
                            <a:pt x="9025086" y="3409406"/>
                            <a:pt x="9058711" y="3642342"/>
                          </a:cubicBezTo>
                          <a:cubicBezTo>
                            <a:pt x="9092336" y="3875278"/>
                            <a:pt x="9037780" y="3968653"/>
                            <a:pt x="9058711" y="4226281"/>
                          </a:cubicBezTo>
                          <a:cubicBezTo>
                            <a:pt x="9079642" y="4483909"/>
                            <a:pt x="9046575" y="4496513"/>
                            <a:pt x="9058711" y="4635039"/>
                          </a:cubicBezTo>
                          <a:cubicBezTo>
                            <a:pt x="9070847" y="4773565"/>
                            <a:pt x="9025640" y="5195002"/>
                            <a:pt x="9058711" y="5335766"/>
                          </a:cubicBezTo>
                          <a:cubicBezTo>
                            <a:pt x="9091782" y="5476530"/>
                            <a:pt x="9045966" y="5847121"/>
                            <a:pt x="9058711" y="6094887"/>
                          </a:cubicBezTo>
                          <a:cubicBezTo>
                            <a:pt x="9083832" y="6239429"/>
                            <a:pt x="8992732" y="6351438"/>
                            <a:pt x="8894430" y="6350380"/>
                          </a:cubicBezTo>
                          <a:close/>
                        </a:path>
                        <a:path w="9058711" h="6350381" stroke="0" extrusionOk="0">
                          <a:moveTo>
                            <a:pt x="8894430" y="6350380"/>
                          </a:moveTo>
                          <a:cubicBezTo>
                            <a:pt x="8814062" y="6368777"/>
                            <a:pt x="8651666" y="6317575"/>
                            <a:pt x="8574325" y="6350380"/>
                          </a:cubicBezTo>
                          <a:cubicBezTo>
                            <a:pt x="8496984" y="6383185"/>
                            <a:pt x="8122241" y="6349508"/>
                            <a:pt x="7992315" y="6350380"/>
                          </a:cubicBezTo>
                          <a:cubicBezTo>
                            <a:pt x="7862389" y="6351252"/>
                            <a:pt x="7549572" y="6281156"/>
                            <a:pt x="7323003" y="6350380"/>
                          </a:cubicBezTo>
                          <a:cubicBezTo>
                            <a:pt x="7096434" y="6419604"/>
                            <a:pt x="6920891" y="6283605"/>
                            <a:pt x="6566390" y="6350380"/>
                          </a:cubicBezTo>
                          <a:cubicBezTo>
                            <a:pt x="6211889" y="6417155"/>
                            <a:pt x="6217395" y="6339711"/>
                            <a:pt x="6071682" y="6350380"/>
                          </a:cubicBezTo>
                          <a:cubicBezTo>
                            <a:pt x="5925969" y="6361049"/>
                            <a:pt x="5760894" y="6296474"/>
                            <a:pt x="5576973" y="6350380"/>
                          </a:cubicBezTo>
                          <a:cubicBezTo>
                            <a:pt x="5393052" y="6404286"/>
                            <a:pt x="5150608" y="6344662"/>
                            <a:pt x="4820360" y="6350380"/>
                          </a:cubicBezTo>
                          <a:cubicBezTo>
                            <a:pt x="4490112" y="6356098"/>
                            <a:pt x="4398466" y="6306110"/>
                            <a:pt x="4151049" y="6350380"/>
                          </a:cubicBezTo>
                          <a:cubicBezTo>
                            <a:pt x="3903632" y="6394650"/>
                            <a:pt x="3812083" y="6309490"/>
                            <a:pt x="3481737" y="6350380"/>
                          </a:cubicBezTo>
                          <a:cubicBezTo>
                            <a:pt x="3151391" y="6391270"/>
                            <a:pt x="2961045" y="6340294"/>
                            <a:pt x="2812426" y="6350380"/>
                          </a:cubicBezTo>
                          <a:cubicBezTo>
                            <a:pt x="2663807" y="6360466"/>
                            <a:pt x="2259245" y="6279769"/>
                            <a:pt x="2055813" y="6350380"/>
                          </a:cubicBezTo>
                          <a:cubicBezTo>
                            <a:pt x="1852381" y="6420991"/>
                            <a:pt x="1763388" y="6307465"/>
                            <a:pt x="1648406" y="6350380"/>
                          </a:cubicBezTo>
                          <a:cubicBezTo>
                            <a:pt x="1533424" y="6393295"/>
                            <a:pt x="1326858" y="6305586"/>
                            <a:pt x="1153697" y="6350380"/>
                          </a:cubicBezTo>
                          <a:cubicBezTo>
                            <a:pt x="980536" y="6395174"/>
                            <a:pt x="842401" y="6301890"/>
                            <a:pt x="746290" y="6350380"/>
                          </a:cubicBezTo>
                          <a:cubicBezTo>
                            <a:pt x="650179" y="6398870"/>
                            <a:pt x="445225" y="6350069"/>
                            <a:pt x="164280" y="6350380"/>
                          </a:cubicBezTo>
                          <a:cubicBezTo>
                            <a:pt x="72530" y="6347433"/>
                            <a:pt x="-23791" y="6247312"/>
                            <a:pt x="0" y="6094887"/>
                          </a:cubicBezTo>
                          <a:cubicBezTo>
                            <a:pt x="-24647" y="5918962"/>
                            <a:pt x="43209" y="5730127"/>
                            <a:pt x="0" y="5627735"/>
                          </a:cubicBezTo>
                          <a:cubicBezTo>
                            <a:pt x="-43209" y="5525343"/>
                            <a:pt x="9334" y="5284184"/>
                            <a:pt x="0" y="5043796"/>
                          </a:cubicBezTo>
                          <a:cubicBezTo>
                            <a:pt x="-9334" y="4803408"/>
                            <a:pt x="30371" y="4707108"/>
                            <a:pt x="0" y="4518251"/>
                          </a:cubicBezTo>
                          <a:cubicBezTo>
                            <a:pt x="-30371" y="4329395"/>
                            <a:pt x="38928" y="4290523"/>
                            <a:pt x="0" y="4109493"/>
                          </a:cubicBezTo>
                          <a:cubicBezTo>
                            <a:pt x="-38928" y="3928463"/>
                            <a:pt x="12299" y="3766324"/>
                            <a:pt x="0" y="3467160"/>
                          </a:cubicBezTo>
                          <a:cubicBezTo>
                            <a:pt x="-12299" y="3167996"/>
                            <a:pt x="80786" y="3064271"/>
                            <a:pt x="0" y="2766432"/>
                          </a:cubicBezTo>
                          <a:cubicBezTo>
                            <a:pt x="-80786" y="2468593"/>
                            <a:pt x="58935" y="2378978"/>
                            <a:pt x="0" y="2240887"/>
                          </a:cubicBezTo>
                          <a:cubicBezTo>
                            <a:pt x="-58935" y="2102797"/>
                            <a:pt x="39424" y="1837345"/>
                            <a:pt x="0" y="1715342"/>
                          </a:cubicBezTo>
                          <a:cubicBezTo>
                            <a:pt x="-39424" y="1593339"/>
                            <a:pt x="50529" y="1219021"/>
                            <a:pt x="0" y="1073008"/>
                          </a:cubicBezTo>
                          <a:cubicBezTo>
                            <a:pt x="-50529" y="926995"/>
                            <a:pt x="33651" y="660205"/>
                            <a:pt x="0" y="255493"/>
                          </a:cubicBezTo>
                          <a:cubicBezTo>
                            <a:pt x="-2539" y="137428"/>
                            <a:pt x="65572" y="14402"/>
                            <a:pt x="164280" y="0"/>
                          </a:cubicBezTo>
                          <a:cubicBezTo>
                            <a:pt x="345088" y="-48066"/>
                            <a:pt x="435779" y="47864"/>
                            <a:pt x="658989" y="0"/>
                          </a:cubicBezTo>
                          <a:cubicBezTo>
                            <a:pt x="882199" y="-47864"/>
                            <a:pt x="1163391" y="56613"/>
                            <a:pt x="1415602" y="0"/>
                          </a:cubicBezTo>
                          <a:cubicBezTo>
                            <a:pt x="1667813" y="-56613"/>
                            <a:pt x="1638341" y="10305"/>
                            <a:pt x="1735707" y="0"/>
                          </a:cubicBezTo>
                          <a:cubicBezTo>
                            <a:pt x="1833074" y="-10305"/>
                            <a:pt x="2077131" y="27668"/>
                            <a:pt x="2230416" y="0"/>
                          </a:cubicBezTo>
                          <a:cubicBezTo>
                            <a:pt x="2383701" y="-27668"/>
                            <a:pt x="2744140" y="45384"/>
                            <a:pt x="2987029" y="0"/>
                          </a:cubicBezTo>
                          <a:cubicBezTo>
                            <a:pt x="3229918" y="-45384"/>
                            <a:pt x="3230651" y="9686"/>
                            <a:pt x="3307134" y="0"/>
                          </a:cubicBezTo>
                          <a:cubicBezTo>
                            <a:pt x="3383618" y="-9686"/>
                            <a:pt x="3491522" y="31548"/>
                            <a:pt x="3627240" y="0"/>
                          </a:cubicBezTo>
                          <a:cubicBezTo>
                            <a:pt x="3762958" y="-31548"/>
                            <a:pt x="3990530" y="40407"/>
                            <a:pt x="4296551" y="0"/>
                          </a:cubicBezTo>
                          <a:cubicBezTo>
                            <a:pt x="4602572" y="-40407"/>
                            <a:pt x="4542975" y="20792"/>
                            <a:pt x="4703958" y="0"/>
                          </a:cubicBezTo>
                          <a:cubicBezTo>
                            <a:pt x="4864941" y="-20792"/>
                            <a:pt x="4936674" y="26547"/>
                            <a:pt x="5024064" y="0"/>
                          </a:cubicBezTo>
                          <a:cubicBezTo>
                            <a:pt x="5111454" y="-26547"/>
                            <a:pt x="5246022" y="28684"/>
                            <a:pt x="5431471" y="0"/>
                          </a:cubicBezTo>
                          <a:cubicBezTo>
                            <a:pt x="5616920" y="-28684"/>
                            <a:pt x="5838187" y="68377"/>
                            <a:pt x="6013481" y="0"/>
                          </a:cubicBezTo>
                          <a:cubicBezTo>
                            <a:pt x="6188775" y="-68377"/>
                            <a:pt x="6362283" y="46004"/>
                            <a:pt x="6682792" y="0"/>
                          </a:cubicBezTo>
                          <a:cubicBezTo>
                            <a:pt x="7003301" y="-46004"/>
                            <a:pt x="6899976" y="30517"/>
                            <a:pt x="7090199" y="0"/>
                          </a:cubicBezTo>
                          <a:cubicBezTo>
                            <a:pt x="7280422" y="-30517"/>
                            <a:pt x="7669042" y="23496"/>
                            <a:pt x="7846812" y="0"/>
                          </a:cubicBezTo>
                          <a:cubicBezTo>
                            <a:pt x="8024582" y="-23496"/>
                            <a:pt x="8194817" y="29529"/>
                            <a:pt x="8341520" y="0"/>
                          </a:cubicBezTo>
                          <a:cubicBezTo>
                            <a:pt x="8488223" y="-29529"/>
                            <a:pt x="8743813" y="4562"/>
                            <a:pt x="8894430" y="0"/>
                          </a:cubicBezTo>
                          <a:cubicBezTo>
                            <a:pt x="9022636" y="-1629"/>
                            <a:pt x="9066321" y="92170"/>
                            <a:pt x="9058711" y="255493"/>
                          </a:cubicBezTo>
                          <a:cubicBezTo>
                            <a:pt x="9060707" y="360476"/>
                            <a:pt x="9057109" y="522689"/>
                            <a:pt x="9058711" y="722645"/>
                          </a:cubicBezTo>
                          <a:cubicBezTo>
                            <a:pt x="9060313" y="922601"/>
                            <a:pt x="9019811" y="1048602"/>
                            <a:pt x="9058711" y="1248190"/>
                          </a:cubicBezTo>
                          <a:cubicBezTo>
                            <a:pt x="9097611" y="1447778"/>
                            <a:pt x="9005744" y="1530310"/>
                            <a:pt x="9058711" y="1773735"/>
                          </a:cubicBezTo>
                          <a:cubicBezTo>
                            <a:pt x="9111678" y="2017161"/>
                            <a:pt x="9053340" y="2072952"/>
                            <a:pt x="9058711" y="2299281"/>
                          </a:cubicBezTo>
                          <a:cubicBezTo>
                            <a:pt x="9064082" y="2525610"/>
                            <a:pt x="9056324" y="2529269"/>
                            <a:pt x="9058711" y="2708038"/>
                          </a:cubicBezTo>
                          <a:cubicBezTo>
                            <a:pt x="9061098" y="2886807"/>
                            <a:pt x="9003302" y="2981369"/>
                            <a:pt x="9058711" y="3175190"/>
                          </a:cubicBezTo>
                          <a:cubicBezTo>
                            <a:pt x="9114120" y="3369011"/>
                            <a:pt x="9047428" y="3420993"/>
                            <a:pt x="9058711" y="3583948"/>
                          </a:cubicBezTo>
                          <a:cubicBezTo>
                            <a:pt x="9069994" y="3746903"/>
                            <a:pt x="9000939" y="3971849"/>
                            <a:pt x="9058711" y="4226281"/>
                          </a:cubicBezTo>
                          <a:cubicBezTo>
                            <a:pt x="9116483" y="4480713"/>
                            <a:pt x="9025289" y="4521861"/>
                            <a:pt x="9058711" y="4810220"/>
                          </a:cubicBezTo>
                          <a:cubicBezTo>
                            <a:pt x="9092133" y="5098579"/>
                            <a:pt x="9031220" y="5096623"/>
                            <a:pt x="9058711" y="5277372"/>
                          </a:cubicBezTo>
                          <a:cubicBezTo>
                            <a:pt x="9086202" y="5458121"/>
                            <a:pt x="8987032" y="5733483"/>
                            <a:pt x="9058711" y="6094887"/>
                          </a:cubicBezTo>
                          <a:cubicBezTo>
                            <a:pt x="9062448" y="6232639"/>
                            <a:pt x="8993421" y="6363693"/>
                            <a:pt x="8894430" y="6350380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</p:sp>
      </p:grpSp>
      <p:sp>
        <p:nvSpPr>
          <p:cNvPr id="23" name="TextBox 9">
            <a:extLst>
              <a:ext uri="{FF2B5EF4-FFF2-40B4-BE49-F238E27FC236}">
                <a16:creationId xmlns:a16="http://schemas.microsoft.com/office/drawing/2014/main" id="{E7C0DAB2-1FE1-4B02-954C-ADE12462F641}"/>
              </a:ext>
            </a:extLst>
          </p:cNvPr>
          <p:cNvSpPr txBox="1"/>
          <p:nvPr/>
        </p:nvSpPr>
        <p:spPr>
          <a:xfrm>
            <a:off x="11887199" y="4166715"/>
            <a:ext cx="5410201" cy="8617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2800" dirty="0">
                <a:gradFill>
                  <a:gsLst>
                    <a:gs pos="53800">
                      <a:schemeClr val="tx1">
                        <a:lumMod val="85000"/>
                        <a:lumOff val="15000"/>
                      </a:schemeClr>
                    </a:gs>
                    <a:gs pos="100000">
                      <a:srgbClr val="010101"/>
                    </a:gs>
                    <a:gs pos="0">
                      <a:srgbClr val="099491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a esperança do cumprimento da promessa (At 26.6,7);</a:t>
            </a:r>
          </a:p>
        </p:txBody>
      </p:sp>
      <p:sp>
        <p:nvSpPr>
          <p:cNvPr id="24" name="TextBox 9">
            <a:extLst>
              <a:ext uri="{FF2B5EF4-FFF2-40B4-BE49-F238E27FC236}">
                <a16:creationId xmlns:a16="http://schemas.microsoft.com/office/drawing/2014/main" id="{D7C54B5E-9A04-32A8-AE55-E94C50B435BD}"/>
              </a:ext>
            </a:extLst>
          </p:cNvPr>
          <p:cNvSpPr txBox="1"/>
          <p:nvPr/>
        </p:nvSpPr>
        <p:spPr>
          <a:xfrm>
            <a:off x="10780980" y="4290068"/>
            <a:ext cx="572820" cy="6771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pt-BR" sz="44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b)</a:t>
            </a:r>
          </a:p>
        </p:txBody>
      </p:sp>
      <p:grpSp>
        <p:nvGrpSpPr>
          <p:cNvPr id="25" name="Group 3">
            <a:extLst>
              <a:ext uri="{FF2B5EF4-FFF2-40B4-BE49-F238E27FC236}">
                <a16:creationId xmlns:a16="http://schemas.microsoft.com/office/drawing/2014/main" id="{E4A51080-142A-AC1A-1000-53E68CDD9B2B}"/>
              </a:ext>
            </a:extLst>
          </p:cNvPr>
          <p:cNvGrpSpPr/>
          <p:nvPr/>
        </p:nvGrpSpPr>
        <p:grpSpPr>
          <a:xfrm>
            <a:off x="11615135" y="5492703"/>
            <a:ext cx="6054218" cy="1325987"/>
            <a:chOff x="0" y="0"/>
            <a:chExt cx="6862939" cy="3093494"/>
          </a:xfrm>
          <a:solidFill>
            <a:srgbClr val="0C8785"/>
          </a:solidFill>
        </p:grpSpPr>
        <p:sp>
          <p:nvSpPr>
            <p:cNvPr id="35" name="Freeform 4">
              <a:extLst>
                <a:ext uri="{FF2B5EF4-FFF2-40B4-BE49-F238E27FC236}">
                  <a16:creationId xmlns:a16="http://schemas.microsoft.com/office/drawing/2014/main" id="{10308315-F9DF-9CC6-B832-CEA443A37499}"/>
                </a:ext>
              </a:extLst>
            </p:cNvPr>
            <p:cNvSpPr/>
            <p:nvPr/>
          </p:nvSpPr>
          <p:spPr>
            <a:xfrm>
              <a:off x="0" y="0"/>
              <a:ext cx="6862939" cy="3093494"/>
            </a:xfrm>
            <a:prstGeom prst="rect">
              <a:avLst/>
            </a:prstGeom>
            <a:grpFill/>
            <a:ln w="57150">
              <a:noFill/>
              <a:prstDash val="solid"/>
              <a:extLst>
                <a:ext uri="{C807C97D-BFC1-408E-A445-0C87EB9F89A2}">
                  <ask:lineSketchStyleProps xmlns:ask="http://schemas.microsoft.com/office/drawing/2018/sketchyshapes" sd="3348051544">
                    <a:custGeom>
                      <a:avLst/>
                      <a:gdLst>
                        <a:gd name="connsiteX0" fmla="*/ 8894430 w 9058711"/>
                        <a:gd name="connsiteY0" fmla="*/ 6350380 h 6350381"/>
                        <a:gd name="connsiteX1" fmla="*/ 8137817 w 9058711"/>
                        <a:gd name="connsiteY1" fmla="*/ 6350380 h 6350381"/>
                        <a:gd name="connsiteX2" fmla="*/ 7555807 w 9058711"/>
                        <a:gd name="connsiteY2" fmla="*/ 6350380 h 6350381"/>
                        <a:gd name="connsiteX3" fmla="*/ 6799194 w 9058711"/>
                        <a:gd name="connsiteY3" fmla="*/ 6350380 h 6350381"/>
                        <a:gd name="connsiteX4" fmla="*/ 6042581 w 9058711"/>
                        <a:gd name="connsiteY4" fmla="*/ 6350380 h 6350381"/>
                        <a:gd name="connsiteX5" fmla="*/ 5285968 w 9058711"/>
                        <a:gd name="connsiteY5" fmla="*/ 6350380 h 6350381"/>
                        <a:gd name="connsiteX6" fmla="*/ 4878561 w 9058711"/>
                        <a:gd name="connsiteY6" fmla="*/ 6350380 h 6350381"/>
                        <a:gd name="connsiteX7" fmla="*/ 4121948 w 9058711"/>
                        <a:gd name="connsiteY7" fmla="*/ 6350380 h 6350381"/>
                        <a:gd name="connsiteX8" fmla="*/ 3539938 w 9058711"/>
                        <a:gd name="connsiteY8" fmla="*/ 6350380 h 6350381"/>
                        <a:gd name="connsiteX9" fmla="*/ 3045230 w 9058711"/>
                        <a:gd name="connsiteY9" fmla="*/ 6350380 h 6350381"/>
                        <a:gd name="connsiteX10" fmla="*/ 2375918 w 9058711"/>
                        <a:gd name="connsiteY10" fmla="*/ 6350380 h 6350381"/>
                        <a:gd name="connsiteX11" fmla="*/ 1619305 w 9058711"/>
                        <a:gd name="connsiteY11" fmla="*/ 6350380 h 6350381"/>
                        <a:gd name="connsiteX12" fmla="*/ 949994 w 9058711"/>
                        <a:gd name="connsiteY12" fmla="*/ 6350380 h 6350381"/>
                        <a:gd name="connsiteX13" fmla="*/ 164280 w 9058711"/>
                        <a:gd name="connsiteY13" fmla="*/ 6350380 h 6350381"/>
                        <a:gd name="connsiteX14" fmla="*/ 0 w 9058711"/>
                        <a:gd name="connsiteY14" fmla="*/ 6094887 h 6350381"/>
                        <a:gd name="connsiteX15" fmla="*/ 0 w 9058711"/>
                        <a:gd name="connsiteY15" fmla="*/ 5394160 h 6350381"/>
                        <a:gd name="connsiteX16" fmla="*/ 0 w 9058711"/>
                        <a:gd name="connsiteY16" fmla="*/ 4927008 h 6350381"/>
                        <a:gd name="connsiteX17" fmla="*/ 0 w 9058711"/>
                        <a:gd name="connsiteY17" fmla="*/ 4518251 h 6350381"/>
                        <a:gd name="connsiteX18" fmla="*/ 0 w 9058711"/>
                        <a:gd name="connsiteY18" fmla="*/ 4109493 h 6350381"/>
                        <a:gd name="connsiteX19" fmla="*/ 0 w 9058711"/>
                        <a:gd name="connsiteY19" fmla="*/ 3700735 h 6350381"/>
                        <a:gd name="connsiteX20" fmla="*/ 0 w 9058711"/>
                        <a:gd name="connsiteY20" fmla="*/ 3116796 h 6350381"/>
                        <a:gd name="connsiteX21" fmla="*/ 0 w 9058711"/>
                        <a:gd name="connsiteY21" fmla="*/ 2532857 h 6350381"/>
                        <a:gd name="connsiteX22" fmla="*/ 0 w 9058711"/>
                        <a:gd name="connsiteY22" fmla="*/ 1890523 h 6350381"/>
                        <a:gd name="connsiteX23" fmla="*/ 0 w 9058711"/>
                        <a:gd name="connsiteY23" fmla="*/ 1423372 h 6350381"/>
                        <a:gd name="connsiteX24" fmla="*/ 0 w 9058711"/>
                        <a:gd name="connsiteY24" fmla="*/ 897826 h 6350381"/>
                        <a:gd name="connsiteX25" fmla="*/ 0 w 9058711"/>
                        <a:gd name="connsiteY25" fmla="*/ 255493 h 6350381"/>
                        <a:gd name="connsiteX26" fmla="*/ 164280 w 9058711"/>
                        <a:gd name="connsiteY26" fmla="*/ 0 h 6350381"/>
                        <a:gd name="connsiteX27" fmla="*/ 746290 w 9058711"/>
                        <a:gd name="connsiteY27" fmla="*/ 0 h 6350381"/>
                        <a:gd name="connsiteX28" fmla="*/ 1328300 w 9058711"/>
                        <a:gd name="connsiteY28" fmla="*/ 0 h 6350381"/>
                        <a:gd name="connsiteX29" fmla="*/ 1910310 w 9058711"/>
                        <a:gd name="connsiteY29" fmla="*/ 0 h 6350381"/>
                        <a:gd name="connsiteX30" fmla="*/ 2317717 w 9058711"/>
                        <a:gd name="connsiteY30" fmla="*/ 0 h 6350381"/>
                        <a:gd name="connsiteX31" fmla="*/ 2899727 w 9058711"/>
                        <a:gd name="connsiteY31" fmla="*/ 0 h 6350381"/>
                        <a:gd name="connsiteX32" fmla="*/ 3394436 w 9058711"/>
                        <a:gd name="connsiteY32" fmla="*/ 0 h 6350381"/>
                        <a:gd name="connsiteX33" fmla="*/ 3889144 w 9058711"/>
                        <a:gd name="connsiteY33" fmla="*/ 0 h 6350381"/>
                        <a:gd name="connsiteX34" fmla="*/ 4558456 w 9058711"/>
                        <a:gd name="connsiteY34" fmla="*/ 0 h 6350381"/>
                        <a:gd name="connsiteX35" fmla="*/ 5140466 w 9058711"/>
                        <a:gd name="connsiteY35" fmla="*/ 0 h 6350381"/>
                        <a:gd name="connsiteX36" fmla="*/ 5897078 w 9058711"/>
                        <a:gd name="connsiteY36" fmla="*/ 0 h 6350381"/>
                        <a:gd name="connsiteX37" fmla="*/ 6304486 w 9058711"/>
                        <a:gd name="connsiteY37" fmla="*/ 0 h 6350381"/>
                        <a:gd name="connsiteX38" fmla="*/ 6973797 w 9058711"/>
                        <a:gd name="connsiteY38" fmla="*/ 0 h 6350381"/>
                        <a:gd name="connsiteX39" fmla="*/ 7381204 w 9058711"/>
                        <a:gd name="connsiteY39" fmla="*/ 0 h 6350381"/>
                        <a:gd name="connsiteX40" fmla="*/ 8050515 w 9058711"/>
                        <a:gd name="connsiteY40" fmla="*/ 0 h 6350381"/>
                        <a:gd name="connsiteX41" fmla="*/ 8894430 w 9058711"/>
                        <a:gd name="connsiteY41" fmla="*/ 0 h 6350381"/>
                        <a:gd name="connsiteX42" fmla="*/ 9058711 w 9058711"/>
                        <a:gd name="connsiteY42" fmla="*/ 255493 h 6350381"/>
                        <a:gd name="connsiteX43" fmla="*/ 9058711 w 9058711"/>
                        <a:gd name="connsiteY43" fmla="*/ 664251 h 6350381"/>
                        <a:gd name="connsiteX44" fmla="*/ 9058711 w 9058711"/>
                        <a:gd name="connsiteY44" fmla="*/ 1073008 h 6350381"/>
                        <a:gd name="connsiteX45" fmla="*/ 9058711 w 9058711"/>
                        <a:gd name="connsiteY45" fmla="*/ 1715342 h 6350381"/>
                        <a:gd name="connsiteX46" fmla="*/ 9058711 w 9058711"/>
                        <a:gd name="connsiteY46" fmla="*/ 2416069 h 6350381"/>
                        <a:gd name="connsiteX47" fmla="*/ 9058711 w 9058711"/>
                        <a:gd name="connsiteY47" fmla="*/ 3116796 h 6350381"/>
                        <a:gd name="connsiteX48" fmla="*/ 9058711 w 9058711"/>
                        <a:gd name="connsiteY48" fmla="*/ 3642342 h 6350381"/>
                        <a:gd name="connsiteX49" fmla="*/ 9058711 w 9058711"/>
                        <a:gd name="connsiteY49" fmla="*/ 4226281 h 6350381"/>
                        <a:gd name="connsiteX50" fmla="*/ 9058711 w 9058711"/>
                        <a:gd name="connsiteY50" fmla="*/ 4635039 h 6350381"/>
                        <a:gd name="connsiteX51" fmla="*/ 9058711 w 9058711"/>
                        <a:gd name="connsiteY51" fmla="*/ 5335766 h 6350381"/>
                        <a:gd name="connsiteX52" fmla="*/ 9058711 w 9058711"/>
                        <a:gd name="connsiteY52" fmla="*/ 6094887 h 6350381"/>
                        <a:gd name="connsiteX53" fmla="*/ 8894430 w 9058711"/>
                        <a:gd name="connsiteY53" fmla="*/ 6350380 h 635038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  <a:cxn ang="0">
                          <a:pos x="connsiteX42" y="connsiteY42"/>
                        </a:cxn>
                        <a:cxn ang="0">
                          <a:pos x="connsiteX43" y="connsiteY43"/>
                        </a:cxn>
                        <a:cxn ang="0">
                          <a:pos x="connsiteX44" y="connsiteY44"/>
                        </a:cxn>
                        <a:cxn ang="0">
                          <a:pos x="connsiteX45" y="connsiteY45"/>
                        </a:cxn>
                        <a:cxn ang="0">
                          <a:pos x="connsiteX46" y="connsiteY46"/>
                        </a:cxn>
                        <a:cxn ang="0">
                          <a:pos x="connsiteX47" y="connsiteY47"/>
                        </a:cxn>
                        <a:cxn ang="0">
                          <a:pos x="connsiteX48" y="connsiteY48"/>
                        </a:cxn>
                        <a:cxn ang="0">
                          <a:pos x="connsiteX49" y="connsiteY49"/>
                        </a:cxn>
                        <a:cxn ang="0">
                          <a:pos x="connsiteX50" y="connsiteY50"/>
                        </a:cxn>
                        <a:cxn ang="0">
                          <a:pos x="connsiteX51" y="connsiteY51"/>
                        </a:cxn>
                        <a:cxn ang="0">
                          <a:pos x="connsiteX52" y="connsiteY52"/>
                        </a:cxn>
                        <a:cxn ang="0">
                          <a:pos x="connsiteX53" y="connsiteY53"/>
                        </a:cxn>
                      </a:cxnLst>
                      <a:rect l="l" t="t" r="r" b="b"/>
                      <a:pathLst>
                        <a:path w="9058711" h="6350381" fill="none" extrusionOk="0">
                          <a:moveTo>
                            <a:pt x="8894430" y="6350380"/>
                          </a:moveTo>
                          <a:cubicBezTo>
                            <a:pt x="8627206" y="6369131"/>
                            <a:pt x="8487934" y="6278713"/>
                            <a:pt x="8137817" y="6350380"/>
                          </a:cubicBezTo>
                          <a:cubicBezTo>
                            <a:pt x="7787700" y="6422047"/>
                            <a:pt x="7766779" y="6300872"/>
                            <a:pt x="7555807" y="6350380"/>
                          </a:cubicBezTo>
                          <a:cubicBezTo>
                            <a:pt x="7344835" y="6399888"/>
                            <a:pt x="7021772" y="6319135"/>
                            <a:pt x="6799194" y="6350380"/>
                          </a:cubicBezTo>
                          <a:cubicBezTo>
                            <a:pt x="6576616" y="6381625"/>
                            <a:pt x="6262407" y="6319424"/>
                            <a:pt x="6042581" y="6350380"/>
                          </a:cubicBezTo>
                          <a:cubicBezTo>
                            <a:pt x="5822755" y="6381336"/>
                            <a:pt x="5612826" y="6290282"/>
                            <a:pt x="5285968" y="6350380"/>
                          </a:cubicBezTo>
                          <a:cubicBezTo>
                            <a:pt x="4959110" y="6410478"/>
                            <a:pt x="5047349" y="6336708"/>
                            <a:pt x="4878561" y="6350380"/>
                          </a:cubicBezTo>
                          <a:cubicBezTo>
                            <a:pt x="4709773" y="6364052"/>
                            <a:pt x="4438981" y="6328475"/>
                            <a:pt x="4121948" y="6350380"/>
                          </a:cubicBezTo>
                          <a:cubicBezTo>
                            <a:pt x="3804915" y="6372285"/>
                            <a:pt x="3753055" y="6332326"/>
                            <a:pt x="3539938" y="6350380"/>
                          </a:cubicBezTo>
                          <a:cubicBezTo>
                            <a:pt x="3326821" y="6368434"/>
                            <a:pt x="3169250" y="6331017"/>
                            <a:pt x="3045230" y="6350380"/>
                          </a:cubicBezTo>
                          <a:cubicBezTo>
                            <a:pt x="2921210" y="6369743"/>
                            <a:pt x="2528833" y="6325835"/>
                            <a:pt x="2375918" y="6350380"/>
                          </a:cubicBezTo>
                          <a:cubicBezTo>
                            <a:pt x="2223003" y="6374925"/>
                            <a:pt x="1854822" y="6295216"/>
                            <a:pt x="1619305" y="6350380"/>
                          </a:cubicBezTo>
                          <a:cubicBezTo>
                            <a:pt x="1383788" y="6405544"/>
                            <a:pt x="1243494" y="6309420"/>
                            <a:pt x="949994" y="6350380"/>
                          </a:cubicBezTo>
                          <a:cubicBezTo>
                            <a:pt x="656494" y="6391340"/>
                            <a:pt x="450003" y="6281679"/>
                            <a:pt x="164280" y="6350380"/>
                          </a:cubicBezTo>
                          <a:cubicBezTo>
                            <a:pt x="80716" y="6347242"/>
                            <a:pt x="7858" y="6228792"/>
                            <a:pt x="0" y="6094887"/>
                          </a:cubicBezTo>
                          <a:cubicBezTo>
                            <a:pt x="-70769" y="5931681"/>
                            <a:pt x="61840" y="5667674"/>
                            <a:pt x="0" y="5394160"/>
                          </a:cubicBezTo>
                          <a:cubicBezTo>
                            <a:pt x="-61840" y="5120646"/>
                            <a:pt x="25442" y="5038086"/>
                            <a:pt x="0" y="4927008"/>
                          </a:cubicBezTo>
                          <a:cubicBezTo>
                            <a:pt x="-25442" y="4815930"/>
                            <a:pt x="42409" y="4612719"/>
                            <a:pt x="0" y="4518251"/>
                          </a:cubicBezTo>
                          <a:cubicBezTo>
                            <a:pt x="-42409" y="4423783"/>
                            <a:pt x="24631" y="4262528"/>
                            <a:pt x="0" y="4109493"/>
                          </a:cubicBezTo>
                          <a:cubicBezTo>
                            <a:pt x="-24631" y="3956458"/>
                            <a:pt x="17745" y="3864831"/>
                            <a:pt x="0" y="3700735"/>
                          </a:cubicBezTo>
                          <a:cubicBezTo>
                            <a:pt x="-17745" y="3536639"/>
                            <a:pt x="41789" y="3281498"/>
                            <a:pt x="0" y="3116796"/>
                          </a:cubicBezTo>
                          <a:cubicBezTo>
                            <a:pt x="-41789" y="2952094"/>
                            <a:pt x="24449" y="2721418"/>
                            <a:pt x="0" y="2532857"/>
                          </a:cubicBezTo>
                          <a:cubicBezTo>
                            <a:pt x="-24449" y="2344296"/>
                            <a:pt x="25686" y="2075653"/>
                            <a:pt x="0" y="1890523"/>
                          </a:cubicBezTo>
                          <a:cubicBezTo>
                            <a:pt x="-25686" y="1705393"/>
                            <a:pt x="8683" y="1645996"/>
                            <a:pt x="0" y="1423372"/>
                          </a:cubicBezTo>
                          <a:cubicBezTo>
                            <a:pt x="-8683" y="1200748"/>
                            <a:pt x="62953" y="1080108"/>
                            <a:pt x="0" y="897826"/>
                          </a:cubicBezTo>
                          <a:cubicBezTo>
                            <a:pt x="-62953" y="715544"/>
                            <a:pt x="64652" y="430195"/>
                            <a:pt x="0" y="255493"/>
                          </a:cubicBezTo>
                          <a:cubicBezTo>
                            <a:pt x="-10111" y="121632"/>
                            <a:pt x="71251" y="-3941"/>
                            <a:pt x="164280" y="0"/>
                          </a:cubicBezTo>
                          <a:cubicBezTo>
                            <a:pt x="317556" y="-69310"/>
                            <a:pt x="495585" y="25360"/>
                            <a:pt x="746290" y="0"/>
                          </a:cubicBezTo>
                          <a:cubicBezTo>
                            <a:pt x="996995" y="-25360"/>
                            <a:pt x="1138332" y="60869"/>
                            <a:pt x="1328300" y="0"/>
                          </a:cubicBezTo>
                          <a:cubicBezTo>
                            <a:pt x="1518268" y="-60869"/>
                            <a:pt x="1775128" y="18161"/>
                            <a:pt x="1910310" y="0"/>
                          </a:cubicBezTo>
                          <a:cubicBezTo>
                            <a:pt x="2045492" y="-18161"/>
                            <a:pt x="2177361" y="27405"/>
                            <a:pt x="2317717" y="0"/>
                          </a:cubicBezTo>
                          <a:cubicBezTo>
                            <a:pt x="2458073" y="-27405"/>
                            <a:pt x="2638856" y="69109"/>
                            <a:pt x="2899727" y="0"/>
                          </a:cubicBezTo>
                          <a:cubicBezTo>
                            <a:pt x="3160598" y="-69109"/>
                            <a:pt x="3221973" y="1106"/>
                            <a:pt x="3394436" y="0"/>
                          </a:cubicBezTo>
                          <a:cubicBezTo>
                            <a:pt x="3566899" y="-1106"/>
                            <a:pt x="3753624" y="36362"/>
                            <a:pt x="3889144" y="0"/>
                          </a:cubicBezTo>
                          <a:cubicBezTo>
                            <a:pt x="4024664" y="-36362"/>
                            <a:pt x="4352738" y="50366"/>
                            <a:pt x="4558456" y="0"/>
                          </a:cubicBezTo>
                          <a:cubicBezTo>
                            <a:pt x="4764174" y="-50366"/>
                            <a:pt x="4889941" y="13017"/>
                            <a:pt x="5140466" y="0"/>
                          </a:cubicBezTo>
                          <a:cubicBezTo>
                            <a:pt x="5390991" y="-13017"/>
                            <a:pt x="5622599" y="21365"/>
                            <a:pt x="5897078" y="0"/>
                          </a:cubicBezTo>
                          <a:cubicBezTo>
                            <a:pt x="6171557" y="-21365"/>
                            <a:pt x="6137486" y="21115"/>
                            <a:pt x="6304486" y="0"/>
                          </a:cubicBezTo>
                          <a:cubicBezTo>
                            <a:pt x="6471486" y="-21115"/>
                            <a:pt x="6691514" y="70"/>
                            <a:pt x="6973797" y="0"/>
                          </a:cubicBezTo>
                          <a:cubicBezTo>
                            <a:pt x="7256080" y="-70"/>
                            <a:pt x="7196098" y="30142"/>
                            <a:pt x="7381204" y="0"/>
                          </a:cubicBezTo>
                          <a:cubicBezTo>
                            <a:pt x="7566310" y="-30142"/>
                            <a:pt x="7820498" y="5194"/>
                            <a:pt x="8050515" y="0"/>
                          </a:cubicBezTo>
                          <a:cubicBezTo>
                            <a:pt x="8280532" y="-5194"/>
                            <a:pt x="8708930" y="50735"/>
                            <a:pt x="8894430" y="0"/>
                          </a:cubicBezTo>
                          <a:cubicBezTo>
                            <a:pt x="8988489" y="8501"/>
                            <a:pt x="9062520" y="107473"/>
                            <a:pt x="9058711" y="255493"/>
                          </a:cubicBezTo>
                          <a:cubicBezTo>
                            <a:pt x="9087964" y="360359"/>
                            <a:pt x="9048254" y="576494"/>
                            <a:pt x="9058711" y="664251"/>
                          </a:cubicBezTo>
                          <a:cubicBezTo>
                            <a:pt x="9069168" y="752008"/>
                            <a:pt x="9033881" y="888750"/>
                            <a:pt x="9058711" y="1073008"/>
                          </a:cubicBezTo>
                          <a:cubicBezTo>
                            <a:pt x="9083541" y="1257266"/>
                            <a:pt x="9002879" y="1548876"/>
                            <a:pt x="9058711" y="1715342"/>
                          </a:cubicBezTo>
                          <a:cubicBezTo>
                            <a:pt x="9114543" y="1881808"/>
                            <a:pt x="8984645" y="2208785"/>
                            <a:pt x="9058711" y="2416069"/>
                          </a:cubicBezTo>
                          <a:cubicBezTo>
                            <a:pt x="9132777" y="2623353"/>
                            <a:pt x="9012899" y="2943894"/>
                            <a:pt x="9058711" y="3116796"/>
                          </a:cubicBezTo>
                          <a:cubicBezTo>
                            <a:pt x="9104523" y="3289698"/>
                            <a:pt x="9025086" y="3409406"/>
                            <a:pt x="9058711" y="3642342"/>
                          </a:cubicBezTo>
                          <a:cubicBezTo>
                            <a:pt x="9092336" y="3875278"/>
                            <a:pt x="9037780" y="3968653"/>
                            <a:pt x="9058711" y="4226281"/>
                          </a:cubicBezTo>
                          <a:cubicBezTo>
                            <a:pt x="9079642" y="4483909"/>
                            <a:pt x="9046575" y="4496513"/>
                            <a:pt x="9058711" y="4635039"/>
                          </a:cubicBezTo>
                          <a:cubicBezTo>
                            <a:pt x="9070847" y="4773565"/>
                            <a:pt x="9025640" y="5195002"/>
                            <a:pt x="9058711" y="5335766"/>
                          </a:cubicBezTo>
                          <a:cubicBezTo>
                            <a:pt x="9091782" y="5476530"/>
                            <a:pt x="9045966" y="5847121"/>
                            <a:pt x="9058711" y="6094887"/>
                          </a:cubicBezTo>
                          <a:cubicBezTo>
                            <a:pt x="9083832" y="6239429"/>
                            <a:pt x="8992732" y="6351438"/>
                            <a:pt x="8894430" y="6350380"/>
                          </a:cubicBezTo>
                          <a:close/>
                        </a:path>
                        <a:path w="9058711" h="6350381" stroke="0" extrusionOk="0">
                          <a:moveTo>
                            <a:pt x="8894430" y="6350380"/>
                          </a:moveTo>
                          <a:cubicBezTo>
                            <a:pt x="8814062" y="6368777"/>
                            <a:pt x="8651666" y="6317575"/>
                            <a:pt x="8574325" y="6350380"/>
                          </a:cubicBezTo>
                          <a:cubicBezTo>
                            <a:pt x="8496984" y="6383185"/>
                            <a:pt x="8122241" y="6349508"/>
                            <a:pt x="7992315" y="6350380"/>
                          </a:cubicBezTo>
                          <a:cubicBezTo>
                            <a:pt x="7862389" y="6351252"/>
                            <a:pt x="7549572" y="6281156"/>
                            <a:pt x="7323003" y="6350380"/>
                          </a:cubicBezTo>
                          <a:cubicBezTo>
                            <a:pt x="7096434" y="6419604"/>
                            <a:pt x="6920891" y="6283605"/>
                            <a:pt x="6566390" y="6350380"/>
                          </a:cubicBezTo>
                          <a:cubicBezTo>
                            <a:pt x="6211889" y="6417155"/>
                            <a:pt x="6217395" y="6339711"/>
                            <a:pt x="6071682" y="6350380"/>
                          </a:cubicBezTo>
                          <a:cubicBezTo>
                            <a:pt x="5925969" y="6361049"/>
                            <a:pt x="5760894" y="6296474"/>
                            <a:pt x="5576973" y="6350380"/>
                          </a:cubicBezTo>
                          <a:cubicBezTo>
                            <a:pt x="5393052" y="6404286"/>
                            <a:pt x="5150608" y="6344662"/>
                            <a:pt x="4820360" y="6350380"/>
                          </a:cubicBezTo>
                          <a:cubicBezTo>
                            <a:pt x="4490112" y="6356098"/>
                            <a:pt x="4398466" y="6306110"/>
                            <a:pt x="4151049" y="6350380"/>
                          </a:cubicBezTo>
                          <a:cubicBezTo>
                            <a:pt x="3903632" y="6394650"/>
                            <a:pt x="3812083" y="6309490"/>
                            <a:pt x="3481737" y="6350380"/>
                          </a:cubicBezTo>
                          <a:cubicBezTo>
                            <a:pt x="3151391" y="6391270"/>
                            <a:pt x="2961045" y="6340294"/>
                            <a:pt x="2812426" y="6350380"/>
                          </a:cubicBezTo>
                          <a:cubicBezTo>
                            <a:pt x="2663807" y="6360466"/>
                            <a:pt x="2259245" y="6279769"/>
                            <a:pt x="2055813" y="6350380"/>
                          </a:cubicBezTo>
                          <a:cubicBezTo>
                            <a:pt x="1852381" y="6420991"/>
                            <a:pt x="1763388" y="6307465"/>
                            <a:pt x="1648406" y="6350380"/>
                          </a:cubicBezTo>
                          <a:cubicBezTo>
                            <a:pt x="1533424" y="6393295"/>
                            <a:pt x="1326858" y="6305586"/>
                            <a:pt x="1153697" y="6350380"/>
                          </a:cubicBezTo>
                          <a:cubicBezTo>
                            <a:pt x="980536" y="6395174"/>
                            <a:pt x="842401" y="6301890"/>
                            <a:pt x="746290" y="6350380"/>
                          </a:cubicBezTo>
                          <a:cubicBezTo>
                            <a:pt x="650179" y="6398870"/>
                            <a:pt x="445225" y="6350069"/>
                            <a:pt x="164280" y="6350380"/>
                          </a:cubicBezTo>
                          <a:cubicBezTo>
                            <a:pt x="72530" y="6347433"/>
                            <a:pt x="-23791" y="6247312"/>
                            <a:pt x="0" y="6094887"/>
                          </a:cubicBezTo>
                          <a:cubicBezTo>
                            <a:pt x="-24647" y="5918962"/>
                            <a:pt x="43209" y="5730127"/>
                            <a:pt x="0" y="5627735"/>
                          </a:cubicBezTo>
                          <a:cubicBezTo>
                            <a:pt x="-43209" y="5525343"/>
                            <a:pt x="9334" y="5284184"/>
                            <a:pt x="0" y="5043796"/>
                          </a:cubicBezTo>
                          <a:cubicBezTo>
                            <a:pt x="-9334" y="4803408"/>
                            <a:pt x="30371" y="4707108"/>
                            <a:pt x="0" y="4518251"/>
                          </a:cubicBezTo>
                          <a:cubicBezTo>
                            <a:pt x="-30371" y="4329395"/>
                            <a:pt x="38928" y="4290523"/>
                            <a:pt x="0" y="4109493"/>
                          </a:cubicBezTo>
                          <a:cubicBezTo>
                            <a:pt x="-38928" y="3928463"/>
                            <a:pt x="12299" y="3766324"/>
                            <a:pt x="0" y="3467160"/>
                          </a:cubicBezTo>
                          <a:cubicBezTo>
                            <a:pt x="-12299" y="3167996"/>
                            <a:pt x="80786" y="3064271"/>
                            <a:pt x="0" y="2766432"/>
                          </a:cubicBezTo>
                          <a:cubicBezTo>
                            <a:pt x="-80786" y="2468593"/>
                            <a:pt x="58935" y="2378978"/>
                            <a:pt x="0" y="2240887"/>
                          </a:cubicBezTo>
                          <a:cubicBezTo>
                            <a:pt x="-58935" y="2102797"/>
                            <a:pt x="39424" y="1837345"/>
                            <a:pt x="0" y="1715342"/>
                          </a:cubicBezTo>
                          <a:cubicBezTo>
                            <a:pt x="-39424" y="1593339"/>
                            <a:pt x="50529" y="1219021"/>
                            <a:pt x="0" y="1073008"/>
                          </a:cubicBezTo>
                          <a:cubicBezTo>
                            <a:pt x="-50529" y="926995"/>
                            <a:pt x="33651" y="660205"/>
                            <a:pt x="0" y="255493"/>
                          </a:cubicBezTo>
                          <a:cubicBezTo>
                            <a:pt x="-2539" y="137428"/>
                            <a:pt x="65572" y="14402"/>
                            <a:pt x="164280" y="0"/>
                          </a:cubicBezTo>
                          <a:cubicBezTo>
                            <a:pt x="345088" y="-48066"/>
                            <a:pt x="435779" y="47864"/>
                            <a:pt x="658989" y="0"/>
                          </a:cubicBezTo>
                          <a:cubicBezTo>
                            <a:pt x="882199" y="-47864"/>
                            <a:pt x="1163391" y="56613"/>
                            <a:pt x="1415602" y="0"/>
                          </a:cubicBezTo>
                          <a:cubicBezTo>
                            <a:pt x="1667813" y="-56613"/>
                            <a:pt x="1638341" y="10305"/>
                            <a:pt x="1735707" y="0"/>
                          </a:cubicBezTo>
                          <a:cubicBezTo>
                            <a:pt x="1833074" y="-10305"/>
                            <a:pt x="2077131" y="27668"/>
                            <a:pt x="2230416" y="0"/>
                          </a:cubicBezTo>
                          <a:cubicBezTo>
                            <a:pt x="2383701" y="-27668"/>
                            <a:pt x="2744140" y="45384"/>
                            <a:pt x="2987029" y="0"/>
                          </a:cubicBezTo>
                          <a:cubicBezTo>
                            <a:pt x="3229918" y="-45384"/>
                            <a:pt x="3230651" y="9686"/>
                            <a:pt x="3307134" y="0"/>
                          </a:cubicBezTo>
                          <a:cubicBezTo>
                            <a:pt x="3383618" y="-9686"/>
                            <a:pt x="3491522" y="31548"/>
                            <a:pt x="3627240" y="0"/>
                          </a:cubicBezTo>
                          <a:cubicBezTo>
                            <a:pt x="3762958" y="-31548"/>
                            <a:pt x="3990530" y="40407"/>
                            <a:pt x="4296551" y="0"/>
                          </a:cubicBezTo>
                          <a:cubicBezTo>
                            <a:pt x="4602572" y="-40407"/>
                            <a:pt x="4542975" y="20792"/>
                            <a:pt x="4703958" y="0"/>
                          </a:cubicBezTo>
                          <a:cubicBezTo>
                            <a:pt x="4864941" y="-20792"/>
                            <a:pt x="4936674" y="26547"/>
                            <a:pt x="5024064" y="0"/>
                          </a:cubicBezTo>
                          <a:cubicBezTo>
                            <a:pt x="5111454" y="-26547"/>
                            <a:pt x="5246022" y="28684"/>
                            <a:pt x="5431471" y="0"/>
                          </a:cubicBezTo>
                          <a:cubicBezTo>
                            <a:pt x="5616920" y="-28684"/>
                            <a:pt x="5838187" y="68377"/>
                            <a:pt x="6013481" y="0"/>
                          </a:cubicBezTo>
                          <a:cubicBezTo>
                            <a:pt x="6188775" y="-68377"/>
                            <a:pt x="6362283" y="46004"/>
                            <a:pt x="6682792" y="0"/>
                          </a:cubicBezTo>
                          <a:cubicBezTo>
                            <a:pt x="7003301" y="-46004"/>
                            <a:pt x="6899976" y="30517"/>
                            <a:pt x="7090199" y="0"/>
                          </a:cubicBezTo>
                          <a:cubicBezTo>
                            <a:pt x="7280422" y="-30517"/>
                            <a:pt x="7669042" y="23496"/>
                            <a:pt x="7846812" y="0"/>
                          </a:cubicBezTo>
                          <a:cubicBezTo>
                            <a:pt x="8024582" y="-23496"/>
                            <a:pt x="8194817" y="29529"/>
                            <a:pt x="8341520" y="0"/>
                          </a:cubicBezTo>
                          <a:cubicBezTo>
                            <a:pt x="8488223" y="-29529"/>
                            <a:pt x="8743813" y="4562"/>
                            <a:pt x="8894430" y="0"/>
                          </a:cubicBezTo>
                          <a:cubicBezTo>
                            <a:pt x="9022636" y="-1629"/>
                            <a:pt x="9066321" y="92170"/>
                            <a:pt x="9058711" y="255493"/>
                          </a:cubicBezTo>
                          <a:cubicBezTo>
                            <a:pt x="9060707" y="360476"/>
                            <a:pt x="9057109" y="522689"/>
                            <a:pt x="9058711" y="722645"/>
                          </a:cubicBezTo>
                          <a:cubicBezTo>
                            <a:pt x="9060313" y="922601"/>
                            <a:pt x="9019811" y="1048602"/>
                            <a:pt x="9058711" y="1248190"/>
                          </a:cubicBezTo>
                          <a:cubicBezTo>
                            <a:pt x="9097611" y="1447778"/>
                            <a:pt x="9005744" y="1530310"/>
                            <a:pt x="9058711" y="1773735"/>
                          </a:cubicBezTo>
                          <a:cubicBezTo>
                            <a:pt x="9111678" y="2017161"/>
                            <a:pt x="9053340" y="2072952"/>
                            <a:pt x="9058711" y="2299281"/>
                          </a:cubicBezTo>
                          <a:cubicBezTo>
                            <a:pt x="9064082" y="2525610"/>
                            <a:pt x="9056324" y="2529269"/>
                            <a:pt x="9058711" y="2708038"/>
                          </a:cubicBezTo>
                          <a:cubicBezTo>
                            <a:pt x="9061098" y="2886807"/>
                            <a:pt x="9003302" y="2981369"/>
                            <a:pt x="9058711" y="3175190"/>
                          </a:cubicBezTo>
                          <a:cubicBezTo>
                            <a:pt x="9114120" y="3369011"/>
                            <a:pt x="9047428" y="3420993"/>
                            <a:pt x="9058711" y="3583948"/>
                          </a:cubicBezTo>
                          <a:cubicBezTo>
                            <a:pt x="9069994" y="3746903"/>
                            <a:pt x="9000939" y="3971849"/>
                            <a:pt x="9058711" y="4226281"/>
                          </a:cubicBezTo>
                          <a:cubicBezTo>
                            <a:pt x="9116483" y="4480713"/>
                            <a:pt x="9025289" y="4521861"/>
                            <a:pt x="9058711" y="4810220"/>
                          </a:cubicBezTo>
                          <a:cubicBezTo>
                            <a:pt x="9092133" y="5098579"/>
                            <a:pt x="9031220" y="5096623"/>
                            <a:pt x="9058711" y="5277372"/>
                          </a:cubicBezTo>
                          <a:cubicBezTo>
                            <a:pt x="9086202" y="5458121"/>
                            <a:pt x="8987032" y="5733483"/>
                            <a:pt x="9058711" y="6094887"/>
                          </a:cubicBezTo>
                          <a:cubicBezTo>
                            <a:pt x="9062448" y="6232639"/>
                            <a:pt x="8993421" y="6363693"/>
                            <a:pt x="8894430" y="6350380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</p:sp>
      </p:grpSp>
      <p:grpSp>
        <p:nvGrpSpPr>
          <p:cNvPr id="36" name="Group 3">
            <a:extLst>
              <a:ext uri="{FF2B5EF4-FFF2-40B4-BE49-F238E27FC236}">
                <a16:creationId xmlns:a16="http://schemas.microsoft.com/office/drawing/2014/main" id="{2DA7ED41-413F-0829-BFC6-BD6805C4C177}"/>
              </a:ext>
            </a:extLst>
          </p:cNvPr>
          <p:cNvGrpSpPr/>
          <p:nvPr/>
        </p:nvGrpSpPr>
        <p:grpSpPr>
          <a:xfrm>
            <a:off x="10428669" y="5492702"/>
            <a:ext cx="1186465" cy="1325988"/>
            <a:chOff x="0" y="0"/>
            <a:chExt cx="6862939" cy="3093494"/>
          </a:xfrm>
          <a:gradFill flip="none" rotWithShape="1">
            <a:gsLst>
              <a:gs pos="0">
                <a:srgbClr val="0A706E">
                  <a:shade val="30000"/>
                  <a:satMod val="115000"/>
                </a:srgbClr>
              </a:gs>
              <a:gs pos="50000">
                <a:srgbClr val="0A706E">
                  <a:shade val="67500"/>
                  <a:satMod val="115000"/>
                </a:srgbClr>
              </a:gs>
              <a:gs pos="100000">
                <a:srgbClr val="0A706E">
                  <a:shade val="100000"/>
                  <a:satMod val="115000"/>
                </a:srgbClr>
              </a:gs>
            </a:gsLst>
            <a:lin ang="2700000" scaled="1"/>
            <a:tileRect/>
          </a:gradFill>
        </p:grpSpPr>
        <p:sp>
          <p:nvSpPr>
            <p:cNvPr id="37" name="Freeform 4">
              <a:extLst>
                <a:ext uri="{FF2B5EF4-FFF2-40B4-BE49-F238E27FC236}">
                  <a16:creationId xmlns:a16="http://schemas.microsoft.com/office/drawing/2014/main" id="{7ED3FE14-9A83-1DA3-9926-B009BB2EB6F0}"/>
                </a:ext>
              </a:extLst>
            </p:cNvPr>
            <p:cNvSpPr/>
            <p:nvPr/>
          </p:nvSpPr>
          <p:spPr>
            <a:xfrm>
              <a:off x="0" y="0"/>
              <a:ext cx="6862939" cy="3093494"/>
            </a:xfrm>
            <a:prstGeom prst="rect">
              <a:avLst/>
            </a:prstGeom>
            <a:grpFill/>
            <a:ln w="57150">
              <a:noFill/>
              <a:prstDash val="solid"/>
              <a:extLst>
                <a:ext uri="{C807C97D-BFC1-408E-A445-0C87EB9F89A2}">
                  <ask:lineSketchStyleProps xmlns:ask="http://schemas.microsoft.com/office/drawing/2018/sketchyshapes" sd="3348051544">
                    <a:custGeom>
                      <a:avLst/>
                      <a:gdLst>
                        <a:gd name="connsiteX0" fmla="*/ 8894430 w 9058711"/>
                        <a:gd name="connsiteY0" fmla="*/ 6350380 h 6350381"/>
                        <a:gd name="connsiteX1" fmla="*/ 8137817 w 9058711"/>
                        <a:gd name="connsiteY1" fmla="*/ 6350380 h 6350381"/>
                        <a:gd name="connsiteX2" fmla="*/ 7555807 w 9058711"/>
                        <a:gd name="connsiteY2" fmla="*/ 6350380 h 6350381"/>
                        <a:gd name="connsiteX3" fmla="*/ 6799194 w 9058711"/>
                        <a:gd name="connsiteY3" fmla="*/ 6350380 h 6350381"/>
                        <a:gd name="connsiteX4" fmla="*/ 6042581 w 9058711"/>
                        <a:gd name="connsiteY4" fmla="*/ 6350380 h 6350381"/>
                        <a:gd name="connsiteX5" fmla="*/ 5285968 w 9058711"/>
                        <a:gd name="connsiteY5" fmla="*/ 6350380 h 6350381"/>
                        <a:gd name="connsiteX6" fmla="*/ 4878561 w 9058711"/>
                        <a:gd name="connsiteY6" fmla="*/ 6350380 h 6350381"/>
                        <a:gd name="connsiteX7" fmla="*/ 4121948 w 9058711"/>
                        <a:gd name="connsiteY7" fmla="*/ 6350380 h 6350381"/>
                        <a:gd name="connsiteX8" fmla="*/ 3539938 w 9058711"/>
                        <a:gd name="connsiteY8" fmla="*/ 6350380 h 6350381"/>
                        <a:gd name="connsiteX9" fmla="*/ 3045230 w 9058711"/>
                        <a:gd name="connsiteY9" fmla="*/ 6350380 h 6350381"/>
                        <a:gd name="connsiteX10" fmla="*/ 2375918 w 9058711"/>
                        <a:gd name="connsiteY10" fmla="*/ 6350380 h 6350381"/>
                        <a:gd name="connsiteX11" fmla="*/ 1619305 w 9058711"/>
                        <a:gd name="connsiteY11" fmla="*/ 6350380 h 6350381"/>
                        <a:gd name="connsiteX12" fmla="*/ 949994 w 9058711"/>
                        <a:gd name="connsiteY12" fmla="*/ 6350380 h 6350381"/>
                        <a:gd name="connsiteX13" fmla="*/ 164280 w 9058711"/>
                        <a:gd name="connsiteY13" fmla="*/ 6350380 h 6350381"/>
                        <a:gd name="connsiteX14" fmla="*/ 0 w 9058711"/>
                        <a:gd name="connsiteY14" fmla="*/ 6094887 h 6350381"/>
                        <a:gd name="connsiteX15" fmla="*/ 0 w 9058711"/>
                        <a:gd name="connsiteY15" fmla="*/ 5394160 h 6350381"/>
                        <a:gd name="connsiteX16" fmla="*/ 0 w 9058711"/>
                        <a:gd name="connsiteY16" fmla="*/ 4927008 h 6350381"/>
                        <a:gd name="connsiteX17" fmla="*/ 0 w 9058711"/>
                        <a:gd name="connsiteY17" fmla="*/ 4518251 h 6350381"/>
                        <a:gd name="connsiteX18" fmla="*/ 0 w 9058711"/>
                        <a:gd name="connsiteY18" fmla="*/ 4109493 h 6350381"/>
                        <a:gd name="connsiteX19" fmla="*/ 0 w 9058711"/>
                        <a:gd name="connsiteY19" fmla="*/ 3700735 h 6350381"/>
                        <a:gd name="connsiteX20" fmla="*/ 0 w 9058711"/>
                        <a:gd name="connsiteY20" fmla="*/ 3116796 h 6350381"/>
                        <a:gd name="connsiteX21" fmla="*/ 0 w 9058711"/>
                        <a:gd name="connsiteY21" fmla="*/ 2532857 h 6350381"/>
                        <a:gd name="connsiteX22" fmla="*/ 0 w 9058711"/>
                        <a:gd name="connsiteY22" fmla="*/ 1890523 h 6350381"/>
                        <a:gd name="connsiteX23" fmla="*/ 0 w 9058711"/>
                        <a:gd name="connsiteY23" fmla="*/ 1423372 h 6350381"/>
                        <a:gd name="connsiteX24" fmla="*/ 0 w 9058711"/>
                        <a:gd name="connsiteY24" fmla="*/ 897826 h 6350381"/>
                        <a:gd name="connsiteX25" fmla="*/ 0 w 9058711"/>
                        <a:gd name="connsiteY25" fmla="*/ 255493 h 6350381"/>
                        <a:gd name="connsiteX26" fmla="*/ 164280 w 9058711"/>
                        <a:gd name="connsiteY26" fmla="*/ 0 h 6350381"/>
                        <a:gd name="connsiteX27" fmla="*/ 746290 w 9058711"/>
                        <a:gd name="connsiteY27" fmla="*/ 0 h 6350381"/>
                        <a:gd name="connsiteX28" fmla="*/ 1328300 w 9058711"/>
                        <a:gd name="connsiteY28" fmla="*/ 0 h 6350381"/>
                        <a:gd name="connsiteX29" fmla="*/ 1910310 w 9058711"/>
                        <a:gd name="connsiteY29" fmla="*/ 0 h 6350381"/>
                        <a:gd name="connsiteX30" fmla="*/ 2317717 w 9058711"/>
                        <a:gd name="connsiteY30" fmla="*/ 0 h 6350381"/>
                        <a:gd name="connsiteX31" fmla="*/ 2899727 w 9058711"/>
                        <a:gd name="connsiteY31" fmla="*/ 0 h 6350381"/>
                        <a:gd name="connsiteX32" fmla="*/ 3394436 w 9058711"/>
                        <a:gd name="connsiteY32" fmla="*/ 0 h 6350381"/>
                        <a:gd name="connsiteX33" fmla="*/ 3889144 w 9058711"/>
                        <a:gd name="connsiteY33" fmla="*/ 0 h 6350381"/>
                        <a:gd name="connsiteX34" fmla="*/ 4558456 w 9058711"/>
                        <a:gd name="connsiteY34" fmla="*/ 0 h 6350381"/>
                        <a:gd name="connsiteX35" fmla="*/ 5140466 w 9058711"/>
                        <a:gd name="connsiteY35" fmla="*/ 0 h 6350381"/>
                        <a:gd name="connsiteX36" fmla="*/ 5897078 w 9058711"/>
                        <a:gd name="connsiteY36" fmla="*/ 0 h 6350381"/>
                        <a:gd name="connsiteX37" fmla="*/ 6304486 w 9058711"/>
                        <a:gd name="connsiteY37" fmla="*/ 0 h 6350381"/>
                        <a:gd name="connsiteX38" fmla="*/ 6973797 w 9058711"/>
                        <a:gd name="connsiteY38" fmla="*/ 0 h 6350381"/>
                        <a:gd name="connsiteX39" fmla="*/ 7381204 w 9058711"/>
                        <a:gd name="connsiteY39" fmla="*/ 0 h 6350381"/>
                        <a:gd name="connsiteX40" fmla="*/ 8050515 w 9058711"/>
                        <a:gd name="connsiteY40" fmla="*/ 0 h 6350381"/>
                        <a:gd name="connsiteX41" fmla="*/ 8894430 w 9058711"/>
                        <a:gd name="connsiteY41" fmla="*/ 0 h 6350381"/>
                        <a:gd name="connsiteX42" fmla="*/ 9058711 w 9058711"/>
                        <a:gd name="connsiteY42" fmla="*/ 255493 h 6350381"/>
                        <a:gd name="connsiteX43" fmla="*/ 9058711 w 9058711"/>
                        <a:gd name="connsiteY43" fmla="*/ 664251 h 6350381"/>
                        <a:gd name="connsiteX44" fmla="*/ 9058711 w 9058711"/>
                        <a:gd name="connsiteY44" fmla="*/ 1073008 h 6350381"/>
                        <a:gd name="connsiteX45" fmla="*/ 9058711 w 9058711"/>
                        <a:gd name="connsiteY45" fmla="*/ 1715342 h 6350381"/>
                        <a:gd name="connsiteX46" fmla="*/ 9058711 w 9058711"/>
                        <a:gd name="connsiteY46" fmla="*/ 2416069 h 6350381"/>
                        <a:gd name="connsiteX47" fmla="*/ 9058711 w 9058711"/>
                        <a:gd name="connsiteY47" fmla="*/ 3116796 h 6350381"/>
                        <a:gd name="connsiteX48" fmla="*/ 9058711 w 9058711"/>
                        <a:gd name="connsiteY48" fmla="*/ 3642342 h 6350381"/>
                        <a:gd name="connsiteX49" fmla="*/ 9058711 w 9058711"/>
                        <a:gd name="connsiteY49" fmla="*/ 4226281 h 6350381"/>
                        <a:gd name="connsiteX50" fmla="*/ 9058711 w 9058711"/>
                        <a:gd name="connsiteY50" fmla="*/ 4635039 h 6350381"/>
                        <a:gd name="connsiteX51" fmla="*/ 9058711 w 9058711"/>
                        <a:gd name="connsiteY51" fmla="*/ 5335766 h 6350381"/>
                        <a:gd name="connsiteX52" fmla="*/ 9058711 w 9058711"/>
                        <a:gd name="connsiteY52" fmla="*/ 6094887 h 6350381"/>
                        <a:gd name="connsiteX53" fmla="*/ 8894430 w 9058711"/>
                        <a:gd name="connsiteY53" fmla="*/ 6350380 h 635038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  <a:cxn ang="0">
                          <a:pos x="connsiteX42" y="connsiteY42"/>
                        </a:cxn>
                        <a:cxn ang="0">
                          <a:pos x="connsiteX43" y="connsiteY43"/>
                        </a:cxn>
                        <a:cxn ang="0">
                          <a:pos x="connsiteX44" y="connsiteY44"/>
                        </a:cxn>
                        <a:cxn ang="0">
                          <a:pos x="connsiteX45" y="connsiteY45"/>
                        </a:cxn>
                        <a:cxn ang="0">
                          <a:pos x="connsiteX46" y="connsiteY46"/>
                        </a:cxn>
                        <a:cxn ang="0">
                          <a:pos x="connsiteX47" y="connsiteY47"/>
                        </a:cxn>
                        <a:cxn ang="0">
                          <a:pos x="connsiteX48" y="connsiteY48"/>
                        </a:cxn>
                        <a:cxn ang="0">
                          <a:pos x="connsiteX49" y="connsiteY49"/>
                        </a:cxn>
                        <a:cxn ang="0">
                          <a:pos x="connsiteX50" y="connsiteY50"/>
                        </a:cxn>
                        <a:cxn ang="0">
                          <a:pos x="connsiteX51" y="connsiteY51"/>
                        </a:cxn>
                        <a:cxn ang="0">
                          <a:pos x="connsiteX52" y="connsiteY52"/>
                        </a:cxn>
                        <a:cxn ang="0">
                          <a:pos x="connsiteX53" y="connsiteY53"/>
                        </a:cxn>
                      </a:cxnLst>
                      <a:rect l="l" t="t" r="r" b="b"/>
                      <a:pathLst>
                        <a:path w="9058711" h="6350381" fill="none" extrusionOk="0">
                          <a:moveTo>
                            <a:pt x="8894430" y="6350380"/>
                          </a:moveTo>
                          <a:cubicBezTo>
                            <a:pt x="8627206" y="6369131"/>
                            <a:pt x="8487934" y="6278713"/>
                            <a:pt x="8137817" y="6350380"/>
                          </a:cubicBezTo>
                          <a:cubicBezTo>
                            <a:pt x="7787700" y="6422047"/>
                            <a:pt x="7766779" y="6300872"/>
                            <a:pt x="7555807" y="6350380"/>
                          </a:cubicBezTo>
                          <a:cubicBezTo>
                            <a:pt x="7344835" y="6399888"/>
                            <a:pt x="7021772" y="6319135"/>
                            <a:pt x="6799194" y="6350380"/>
                          </a:cubicBezTo>
                          <a:cubicBezTo>
                            <a:pt x="6576616" y="6381625"/>
                            <a:pt x="6262407" y="6319424"/>
                            <a:pt x="6042581" y="6350380"/>
                          </a:cubicBezTo>
                          <a:cubicBezTo>
                            <a:pt x="5822755" y="6381336"/>
                            <a:pt x="5612826" y="6290282"/>
                            <a:pt x="5285968" y="6350380"/>
                          </a:cubicBezTo>
                          <a:cubicBezTo>
                            <a:pt x="4959110" y="6410478"/>
                            <a:pt x="5047349" y="6336708"/>
                            <a:pt x="4878561" y="6350380"/>
                          </a:cubicBezTo>
                          <a:cubicBezTo>
                            <a:pt x="4709773" y="6364052"/>
                            <a:pt x="4438981" y="6328475"/>
                            <a:pt x="4121948" y="6350380"/>
                          </a:cubicBezTo>
                          <a:cubicBezTo>
                            <a:pt x="3804915" y="6372285"/>
                            <a:pt x="3753055" y="6332326"/>
                            <a:pt x="3539938" y="6350380"/>
                          </a:cubicBezTo>
                          <a:cubicBezTo>
                            <a:pt x="3326821" y="6368434"/>
                            <a:pt x="3169250" y="6331017"/>
                            <a:pt x="3045230" y="6350380"/>
                          </a:cubicBezTo>
                          <a:cubicBezTo>
                            <a:pt x="2921210" y="6369743"/>
                            <a:pt x="2528833" y="6325835"/>
                            <a:pt x="2375918" y="6350380"/>
                          </a:cubicBezTo>
                          <a:cubicBezTo>
                            <a:pt x="2223003" y="6374925"/>
                            <a:pt x="1854822" y="6295216"/>
                            <a:pt x="1619305" y="6350380"/>
                          </a:cubicBezTo>
                          <a:cubicBezTo>
                            <a:pt x="1383788" y="6405544"/>
                            <a:pt x="1243494" y="6309420"/>
                            <a:pt x="949994" y="6350380"/>
                          </a:cubicBezTo>
                          <a:cubicBezTo>
                            <a:pt x="656494" y="6391340"/>
                            <a:pt x="450003" y="6281679"/>
                            <a:pt x="164280" y="6350380"/>
                          </a:cubicBezTo>
                          <a:cubicBezTo>
                            <a:pt x="80716" y="6347242"/>
                            <a:pt x="7858" y="6228792"/>
                            <a:pt x="0" y="6094887"/>
                          </a:cubicBezTo>
                          <a:cubicBezTo>
                            <a:pt x="-70769" y="5931681"/>
                            <a:pt x="61840" y="5667674"/>
                            <a:pt x="0" y="5394160"/>
                          </a:cubicBezTo>
                          <a:cubicBezTo>
                            <a:pt x="-61840" y="5120646"/>
                            <a:pt x="25442" y="5038086"/>
                            <a:pt x="0" y="4927008"/>
                          </a:cubicBezTo>
                          <a:cubicBezTo>
                            <a:pt x="-25442" y="4815930"/>
                            <a:pt x="42409" y="4612719"/>
                            <a:pt x="0" y="4518251"/>
                          </a:cubicBezTo>
                          <a:cubicBezTo>
                            <a:pt x="-42409" y="4423783"/>
                            <a:pt x="24631" y="4262528"/>
                            <a:pt x="0" y="4109493"/>
                          </a:cubicBezTo>
                          <a:cubicBezTo>
                            <a:pt x="-24631" y="3956458"/>
                            <a:pt x="17745" y="3864831"/>
                            <a:pt x="0" y="3700735"/>
                          </a:cubicBezTo>
                          <a:cubicBezTo>
                            <a:pt x="-17745" y="3536639"/>
                            <a:pt x="41789" y="3281498"/>
                            <a:pt x="0" y="3116796"/>
                          </a:cubicBezTo>
                          <a:cubicBezTo>
                            <a:pt x="-41789" y="2952094"/>
                            <a:pt x="24449" y="2721418"/>
                            <a:pt x="0" y="2532857"/>
                          </a:cubicBezTo>
                          <a:cubicBezTo>
                            <a:pt x="-24449" y="2344296"/>
                            <a:pt x="25686" y="2075653"/>
                            <a:pt x="0" y="1890523"/>
                          </a:cubicBezTo>
                          <a:cubicBezTo>
                            <a:pt x="-25686" y="1705393"/>
                            <a:pt x="8683" y="1645996"/>
                            <a:pt x="0" y="1423372"/>
                          </a:cubicBezTo>
                          <a:cubicBezTo>
                            <a:pt x="-8683" y="1200748"/>
                            <a:pt x="62953" y="1080108"/>
                            <a:pt x="0" y="897826"/>
                          </a:cubicBezTo>
                          <a:cubicBezTo>
                            <a:pt x="-62953" y="715544"/>
                            <a:pt x="64652" y="430195"/>
                            <a:pt x="0" y="255493"/>
                          </a:cubicBezTo>
                          <a:cubicBezTo>
                            <a:pt x="-10111" y="121632"/>
                            <a:pt x="71251" y="-3941"/>
                            <a:pt x="164280" y="0"/>
                          </a:cubicBezTo>
                          <a:cubicBezTo>
                            <a:pt x="317556" y="-69310"/>
                            <a:pt x="495585" y="25360"/>
                            <a:pt x="746290" y="0"/>
                          </a:cubicBezTo>
                          <a:cubicBezTo>
                            <a:pt x="996995" y="-25360"/>
                            <a:pt x="1138332" y="60869"/>
                            <a:pt x="1328300" y="0"/>
                          </a:cubicBezTo>
                          <a:cubicBezTo>
                            <a:pt x="1518268" y="-60869"/>
                            <a:pt x="1775128" y="18161"/>
                            <a:pt x="1910310" y="0"/>
                          </a:cubicBezTo>
                          <a:cubicBezTo>
                            <a:pt x="2045492" y="-18161"/>
                            <a:pt x="2177361" y="27405"/>
                            <a:pt x="2317717" y="0"/>
                          </a:cubicBezTo>
                          <a:cubicBezTo>
                            <a:pt x="2458073" y="-27405"/>
                            <a:pt x="2638856" y="69109"/>
                            <a:pt x="2899727" y="0"/>
                          </a:cubicBezTo>
                          <a:cubicBezTo>
                            <a:pt x="3160598" y="-69109"/>
                            <a:pt x="3221973" y="1106"/>
                            <a:pt x="3394436" y="0"/>
                          </a:cubicBezTo>
                          <a:cubicBezTo>
                            <a:pt x="3566899" y="-1106"/>
                            <a:pt x="3753624" y="36362"/>
                            <a:pt x="3889144" y="0"/>
                          </a:cubicBezTo>
                          <a:cubicBezTo>
                            <a:pt x="4024664" y="-36362"/>
                            <a:pt x="4352738" y="50366"/>
                            <a:pt x="4558456" y="0"/>
                          </a:cubicBezTo>
                          <a:cubicBezTo>
                            <a:pt x="4764174" y="-50366"/>
                            <a:pt x="4889941" y="13017"/>
                            <a:pt x="5140466" y="0"/>
                          </a:cubicBezTo>
                          <a:cubicBezTo>
                            <a:pt x="5390991" y="-13017"/>
                            <a:pt x="5622599" y="21365"/>
                            <a:pt x="5897078" y="0"/>
                          </a:cubicBezTo>
                          <a:cubicBezTo>
                            <a:pt x="6171557" y="-21365"/>
                            <a:pt x="6137486" y="21115"/>
                            <a:pt x="6304486" y="0"/>
                          </a:cubicBezTo>
                          <a:cubicBezTo>
                            <a:pt x="6471486" y="-21115"/>
                            <a:pt x="6691514" y="70"/>
                            <a:pt x="6973797" y="0"/>
                          </a:cubicBezTo>
                          <a:cubicBezTo>
                            <a:pt x="7256080" y="-70"/>
                            <a:pt x="7196098" y="30142"/>
                            <a:pt x="7381204" y="0"/>
                          </a:cubicBezTo>
                          <a:cubicBezTo>
                            <a:pt x="7566310" y="-30142"/>
                            <a:pt x="7820498" y="5194"/>
                            <a:pt x="8050515" y="0"/>
                          </a:cubicBezTo>
                          <a:cubicBezTo>
                            <a:pt x="8280532" y="-5194"/>
                            <a:pt x="8708930" y="50735"/>
                            <a:pt x="8894430" y="0"/>
                          </a:cubicBezTo>
                          <a:cubicBezTo>
                            <a:pt x="8988489" y="8501"/>
                            <a:pt x="9062520" y="107473"/>
                            <a:pt x="9058711" y="255493"/>
                          </a:cubicBezTo>
                          <a:cubicBezTo>
                            <a:pt x="9087964" y="360359"/>
                            <a:pt x="9048254" y="576494"/>
                            <a:pt x="9058711" y="664251"/>
                          </a:cubicBezTo>
                          <a:cubicBezTo>
                            <a:pt x="9069168" y="752008"/>
                            <a:pt x="9033881" y="888750"/>
                            <a:pt x="9058711" y="1073008"/>
                          </a:cubicBezTo>
                          <a:cubicBezTo>
                            <a:pt x="9083541" y="1257266"/>
                            <a:pt x="9002879" y="1548876"/>
                            <a:pt x="9058711" y="1715342"/>
                          </a:cubicBezTo>
                          <a:cubicBezTo>
                            <a:pt x="9114543" y="1881808"/>
                            <a:pt x="8984645" y="2208785"/>
                            <a:pt x="9058711" y="2416069"/>
                          </a:cubicBezTo>
                          <a:cubicBezTo>
                            <a:pt x="9132777" y="2623353"/>
                            <a:pt x="9012899" y="2943894"/>
                            <a:pt x="9058711" y="3116796"/>
                          </a:cubicBezTo>
                          <a:cubicBezTo>
                            <a:pt x="9104523" y="3289698"/>
                            <a:pt x="9025086" y="3409406"/>
                            <a:pt x="9058711" y="3642342"/>
                          </a:cubicBezTo>
                          <a:cubicBezTo>
                            <a:pt x="9092336" y="3875278"/>
                            <a:pt x="9037780" y="3968653"/>
                            <a:pt x="9058711" y="4226281"/>
                          </a:cubicBezTo>
                          <a:cubicBezTo>
                            <a:pt x="9079642" y="4483909"/>
                            <a:pt x="9046575" y="4496513"/>
                            <a:pt x="9058711" y="4635039"/>
                          </a:cubicBezTo>
                          <a:cubicBezTo>
                            <a:pt x="9070847" y="4773565"/>
                            <a:pt x="9025640" y="5195002"/>
                            <a:pt x="9058711" y="5335766"/>
                          </a:cubicBezTo>
                          <a:cubicBezTo>
                            <a:pt x="9091782" y="5476530"/>
                            <a:pt x="9045966" y="5847121"/>
                            <a:pt x="9058711" y="6094887"/>
                          </a:cubicBezTo>
                          <a:cubicBezTo>
                            <a:pt x="9083832" y="6239429"/>
                            <a:pt x="8992732" y="6351438"/>
                            <a:pt x="8894430" y="6350380"/>
                          </a:cubicBezTo>
                          <a:close/>
                        </a:path>
                        <a:path w="9058711" h="6350381" stroke="0" extrusionOk="0">
                          <a:moveTo>
                            <a:pt x="8894430" y="6350380"/>
                          </a:moveTo>
                          <a:cubicBezTo>
                            <a:pt x="8814062" y="6368777"/>
                            <a:pt x="8651666" y="6317575"/>
                            <a:pt x="8574325" y="6350380"/>
                          </a:cubicBezTo>
                          <a:cubicBezTo>
                            <a:pt x="8496984" y="6383185"/>
                            <a:pt x="8122241" y="6349508"/>
                            <a:pt x="7992315" y="6350380"/>
                          </a:cubicBezTo>
                          <a:cubicBezTo>
                            <a:pt x="7862389" y="6351252"/>
                            <a:pt x="7549572" y="6281156"/>
                            <a:pt x="7323003" y="6350380"/>
                          </a:cubicBezTo>
                          <a:cubicBezTo>
                            <a:pt x="7096434" y="6419604"/>
                            <a:pt x="6920891" y="6283605"/>
                            <a:pt x="6566390" y="6350380"/>
                          </a:cubicBezTo>
                          <a:cubicBezTo>
                            <a:pt x="6211889" y="6417155"/>
                            <a:pt x="6217395" y="6339711"/>
                            <a:pt x="6071682" y="6350380"/>
                          </a:cubicBezTo>
                          <a:cubicBezTo>
                            <a:pt x="5925969" y="6361049"/>
                            <a:pt x="5760894" y="6296474"/>
                            <a:pt x="5576973" y="6350380"/>
                          </a:cubicBezTo>
                          <a:cubicBezTo>
                            <a:pt x="5393052" y="6404286"/>
                            <a:pt x="5150608" y="6344662"/>
                            <a:pt x="4820360" y="6350380"/>
                          </a:cubicBezTo>
                          <a:cubicBezTo>
                            <a:pt x="4490112" y="6356098"/>
                            <a:pt x="4398466" y="6306110"/>
                            <a:pt x="4151049" y="6350380"/>
                          </a:cubicBezTo>
                          <a:cubicBezTo>
                            <a:pt x="3903632" y="6394650"/>
                            <a:pt x="3812083" y="6309490"/>
                            <a:pt x="3481737" y="6350380"/>
                          </a:cubicBezTo>
                          <a:cubicBezTo>
                            <a:pt x="3151391" y="6391270"/>
                            <a:pt x="2961045" y="6340294"/>
                            <a:pt x="2812426" y="6350380"/>
                          </a:cubicBezTo>
                          <a:cubicBezTo>
                            <a:pt x="2663807" y="6360466"/>
                            <a:pt x="2259245" y="6279769"/>
                            <a:pt x="2055813" y="6350380"/>
                          </a:cubicBezTo>
                          <a:cubicBezTo>
                            <a:pt x="1852381" y="6420991"/>
                            <a:pt x="1763388" y="6307465"/>
                            <a:pt x="1648406" y="6350380"/>
                          </a:cubicBezTo>
                          <a:cubicBezTo>
                            <a:pt x="1533424" y="6393295"/>
                            <a:pt x="1326858" y="6305586"/>
                            <a:pt x="1153697" y="6350380"/>
                          </a:cubicBezTo>
                          <a:cubicBezTo>
                            <a:pt x="980536" y="6395174"/>
                            <a:pt x="842401" y="6301890"/>
                            <a:pt x="746290" y="6350380"/>
                          </a:cubicBezTo>
                          <a:cubicBezTo>
                            <a:pt x="650179" y="6398870"/>
                            <a:pt x="445225" y="6350069"/>
                            <a:pt x="164280" y="6350380"/>
                          </a:cubicBezTo>
                          <a:cubicBezTo>
                            <a:pt x="72530" y="6347433"/>
                            <a:pt x="-23791" y="6247312"/>
                            <a:pt x="0" y="6094887"/>
                          </a:cubicBezTo>
                          <a:cubicBezTo>
                            <a:pt x="-24647" y="5918962"/>
                            <a:pt x="43209" y="5730127"/>
                            <a:pt x="0" y="5627735"/>
                          </a:cubicBezTo>
                          <a:cubicBezTo>
                            <a:pt x="-43209" y="5525343"/>
                            <a:pt x="9334" y="5284184"/>
                            <a:pt x="0" y="5043796"/>
                          </a:cubicBezTo>
                          <a:cubicBezTo>
                            <a:pt x="-9334" y="4803408"/>
                            <a:pt x="30371" y="4707108"/>
                            <a:pt x="0" y="4518251"/>
                          </a:cubicBezTo>
                          <a:cubicBezTo>
                            <a:pt x="-30371" y="4329395"/>
                            <a:pt x="38928" y="4290523"/>
                            <a:pt x="0" y="4109493"/>
                          </a:cubicBezTo>
                          <a:cubicBezTo>
                            <a:pt x="-38928" y="3928463"/>
                            <a:pt x="12299" y="3766324"/>
                            <a:pt x="0" y="3467160"/>
                          </a:cubicBezTo>
                          <a:cubicBezTo>
                            <a:pt x="-12299" y="3167996"/>
                            <a:pt x="80786" y="3064271"/>
                            <a:pt x="0" y="2766432"/>
                          </a:cubicBezTo>
                          <a:cubicBezTo>
                            <a:pt x="-80786" y="2468593"/>
                            <a:pt x="58935" y="2378978"/>
                            <a:pt x="0" y="2240887"/>
                          </a:cubicBezTo>
                          <a:cubicBezTo>
                            <a:pt x="-58935" y="2102797"/>
                            <a:pt x="39424" y="1837345"/>
                            <a:pt x="0" y="1715342"/>
                          </a:cubicBezTo>
                          <a:cubicBezTo>
                            <a:pt x="-39424" y="1593339"/>
                            <a:pt x="50529" y="1219021"/>
                            <a:pt x="0" y="1073008"/>
                          </a:cubicBezTo>
                          <a:cubicBezTo>
                            <a:pt x="-50529" y="926995"/>
                            <a:pt x="33651" y="660205"/>
                            <a:pt x="0" y="255493"/>
                          </a:cubicBezTo>
                          <a:cubicBezTo>
                            <a:pt x="-2539" y="137428"/>
                            <a:pt x="65572" y="14402"/>
                            <a:pt x="164280" y="0"/>
                          </a:cubicBezTo>
                          <a:cubicBezTo>
                            <a:pt x="345088" y="-48066"/>
                            <a:pt x="435779" y="47864"/>
                            <a:pt x="658989" y="0"/>
                          </a:cubicBezTo>
                          <a:cubicBezTo>
                            <a:pt x="882199" y="-47864"/>
                            <a:pt x="1163391" y="56613"/>
                            <a:pt x="1415602" y="0"/>
                          </a:cubicBezTo>
                          <a:cubicBezTo>
                            <a:pt x="1667813" y="-56613"/>
                            <a:pt x="1638341" y="10305"/>
                            <a:pt x="1735707" y="0"/>
                          </a:cubicBezTo>
                          <a:cubicBezTo>
                            <a:pt x="1833074" y="-10305"/>
                            <a:pt x="2077131" y="27668"/>
                            <a:pt x="2230416" y="0"/>
                          </a:cubicBezTo>
                          <a:cubicBezTo>
                            <a:pt x="2383701" y="-27668"/>
                            <a:pt x="2744140" y="45384"/>
                            <a:pt x="2987029" y="0"/>
                          </a:cubicBezTo>
                          <a:cubicBezTo>
                            <a:pt x="3229918" y="-45384"/>
                            <a:pt x="3230651" y="9686"/>
                            <a:pt x="3307134" y="0"/>
                          </a:cubicBezTo>
                          <a:cubicBezTo>
                            <a:pt x="3383618" y="-9686"/>
                            <a:pt x="3491522" y="31548"/>
                            <a:pt x="3627240" y="0"/>
                          </a:cubicBezTo>
                          <a:cubicBezTo>
                            <a:pt x="3762958" y="-31548"/>
                            <a:pt x="3990530" y="40407"/>
                            <a:pt x="4296551" y="0"/>
                          </a:cubicBezTo>
                          <a:cubicBezTo>
                            <a:pt x="4602572" y="-40407"/>
                            <a:pt x="4542975" y="20792"/>
                            <a:pt x="4703958" y="0"/>
                          </a:cubicBezTo>
                          <a:cubicBezTo>
                            <a:pt x="4864941" y="-20792"/>
                            <a:pt x="4936674" y="26547"/>
                            <a:pt x="5024064" y="0"/>
                          </a:cubicBezTo>
                          <a:cubicBezTo>
                            <a:pt x="5111454" y="-26547"/>
                            <a:pt x="5246022" y="28684"/>
                            <a:pt x="5431471" y="0"/>
                          </a:cubicBezTo>
                          <a:cubicBezTo>
                            <a:pt x="5616920" y="-28684"/>
                            <a:pt x="5838187" y="68377"/>
                            <a:pt x="6013481" y="0"/>
                          </a:cubicBezTo>
                          <a:cubicBezTo>
                            <a:pt x="6188775" y="-68377"/>
                            <a:pt x="6362283" y="46004"/>
                            <a:pt x="6682792" y="0"/>
                          </a:cubicBezTo>
                          <a:cubicBezTo>
                            <a:pt x="7003301" y="-46004"/>
                            <a:pt x="6899976" y="30517"/>
                            <a:pt x="7090199" y="0"/>
                          </a:cubicBezTo>
                          <a:cubicBezTo>
                            <a:pt x="7280422" y="-30517"/>
                            <a:pt x="7669042" y="23496"/>
                            <a:pt x="7846812" y="0"/>
                          </a:cubicBezTo>
                          <a:cubicBezTo>
                            <a:pt x="8024582" y="-23496"/>
                            <a:pt x="8194817" y="29529"/>
                            <a:pt x="8341520" y="0"/>
                          </a:cubicBezTo>
                          <a:cubicBezTo>
                            <a:pt x="8488223" y="-29529"/>
                            <a:pt x="8743813" y="4562"/>
                            <a:pt x="8894430" y="0"/>
                          </a:cubicBezTo>
                          <a:cubicBezTo>
                            <a:pt x="9022636" y="-1629"/>
                            <a:pt x="9066321" y="92170"/>
                            <a:pt x="9058711" y="255493"/>
                          </a:cubicBezTo>
                          <a:cubicBezTo>
                            <a:pt x="9060707" y="360476"/>
                            <a:pt x="9057109" y="522689"/>
                            <a:pt x="9058711" y="722645"/>
                          </a:cubicBezTo>
                          <a:cubicBezTo>
                            <a:pt x="9060313" y="922601"/>
                            <a:pt x="9019811" y="1048602"/>
                            <a:pt x="9058711" y="1248190"/>
                          </a:cubicBezTo>
                          <a:cubicBezTo>
                            <a:pt x="9097611" y="1447778"/>
                            <a:pt x="9005744" y="1530310"/>
                            <a:pt x="9058711" y="1773735"/>
                          </a:cubicBezTo>
                          <a:cubicBezTo>
                            <a:pt x="9111678" y="2017161"/>
                            <a:pt x="9053340" y="2072952"/>
                            <a:pt x="9058711" y="2299281"/>
                          </a:cubicBezTo>
                          <a:cubicBezTo>
                            <a:pt x="9064082" y="2525610"/>
                            <a:pt x="9056324" y="2529269"/>
                            <a:pt x="9058711" y="2708038"/>
                          </a:cubicBezTo>
                          <a:cubicBezTo>
                            <a:pt x="9061098" y="2886807"/>
                            <a:pt x="9003302" y="2981369"/>
                            <a:pt x="9058711" y="3175190"/>
                          </a:cubicBezTo>
                          <a:cubicBezTo>
                            <a:pt x="9114120" y="3369011"/>
                            <a:pt x="9047428" y="3420993"/>
                            <a:pt x="9058711" y="3583948"/>
                          </a:cubicBezTo>
                          <a:cubicBezTo>
                            <a:pt x="9069994" y="3746903"/>
                            <a:pt x="9000939" y="3971849"/>
                            <a:pt x="9058711" y="4226281"/>
                          </a:cubicBezTo>
                          <a:cubicBezTo>
                            <a:pt x="9116483" y="4480713"/>
                            <a:pt x="9025289" y="4521861"/>
                            <a:pt x="9058711" y="4810220"/>
                          </a:cubicBezTo>
                          <a:cubicBezTo>
                            <a:pt x="9092133" y="5098579"/>
                            <a:pt x="9031220" y="5096623"/>
                            <a:pt x="9058711" y="5277372"/>
                          </a:cubicBezTo>
                          <a:cubicBezTo>
                            <a:pt x="9086202" y="5458121"/>
                            <a:pt x="8987032" y="5733483"/>
                            <a:pt x="9058711" y="6094887"/>
                          </a:cubicBezTo>
                          <a:cubicBezTo>
                            <a:pt x="9062448" y="6232639"/>
                            <a:pt x="8993421" y="6363693"/>
                            <a:pt x="8894430" y="6350380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</p:sp>
      </p:grpSp>
      <p:grpSp>
        <p:nvGrpSpPr>
          <p:cNvPr id="38" name="Group 3">
            <a:extLst>
              <a:ext uri="{FF2B5EF4-FFF2-40B4-BE49-F238E27FC236}">
                <a16:creationId xmlns:a16="http://schemas.microsoft.com/office/drawing/2014/main" id="{89E2641A-79A6-B4F6-95CB-B52A31852C61}"/>
              </a:ext>
            </a:extLst>
          </p:cNvPr>
          <p:cNvGrpSpPr/>
          <p:nvPr/>
        </p:nvGrpSpPr>
        <p:grpSpPr>
          <a:xfrm>
            <a:off x="11561878" y="5492702"/>
            <a:ext cx="6040322" cy="1325988"/>
            <a:chOff x="0" y="0"/>
            <a:chExt cx="6862939" cy="3093494"/>
          </a:xfrm>
          <a:gradFill>
            <a:gsLst>
              <a:gs pos="100000">
                <a:srgbClr val="D4D5DD"/>
              </a:gs>
              <a:gs pos="48000">
                <a:schemeClr val="bg1">
                  <a:lumMod val="95000"/>
                </a:schemeClr>
              </a:gs>
              <a:gs pos="0">
                <a:schemeClr val="bg1"/>
              </a:gs>
            </a:gsLst>
            <a:lin ang="11400000" scaled="0"/>
          </a:gradFill>
        </p:grpSpPr>
        <p:sp>
          <p:nvSpPr>
            <p:cNvPr id="39" name="Freeform 4">
              <a:extLst>
                <a:ext uri="{FF2B5EF4-FFF2-40B4-BE49-F238E27FC236}">
                  <a16:creationId xmlns:a16="http://schemas.microsoft.com/office/drawing/2014/main" id="{2D8E1939-B0B4-7325-3FBB-C79D4F007F18}"/>
                </a:ext>
              </a:extLst>
            </p:cNvPr>
            <p:cNvSpPr/>
            <p:nvPr/>
          </p:nvSpPr>
          <p:spPr>
            <a:xfrm>
              <a:off x="0" y="0"/>
              <a:ext cx="6862939" cy="3093494"/>
            </a:xfrm>
            <a:prstGeom prst="rect">
              <a:avLst/>
            </a:prstGeom>
            <a:grpFill/>
            <a:ln w="57150">
              <a:noFill/>
              <a:prstDash val="solid"/>
              <a:extLst>
                <a:ext uri="{C807C97D-BFC1-408E-A445-0C87EB9F89A2}">
                  <ask:lineSketchStyleProps xmlns:ask="http://schemas.microsoft.com/office/drawing/2018/sketchyshapes" sd="3348051544">
                    <a:custGeom>
                      <a:avLst/>
                      <a:gdLst>
                        <a:gd name="connsiteX0" fmla="*/ 8894430 w 9058711"/>
                        <a:gd name="connsiteY0" fmla="*/ 6350380 h 6350381"/>
                        <a:gd name="connsiteX1" fmla="*/ 8137817 w 9058711"/>
                        <a:gd name="connsiteY1" fmla="*/ 6350380 h 6350381"/>
                        <a:gd name="connsiteX2" fmla="*/ 7555807 w 9058711"/>
                        <a:gd name="connsiteY2" fmla="*/ 6350380 h 6350381"/>
                        <a:gd name="connsiteX3" fmla="*/ 6799194 w 9058711"/>
                        <a:gd name="connsiteY3" fmla="*/ 6350380 h 6350381"/>
                        <a:gd name="connsiteX4" fmla="*/ 6042581 w 9058711"/>
                        <a:gd name="connsiteY4" fmla="*/ 6350380 h 6350381"/>
                        <a:gd name="connsiteX5" fmla="*/ 5285968 w 9058711"/>
                        <a:gd name="connsiteY5" fmla="*/ 6350380 h 6350381"/>
                        <a:gd name="connsiteX6" fmla="*/ 4878561 w 9058711"/>
                        <a:gd name="connsiteY6" fmla="*/ 6350380 h 6350381"/>
                        <a:gd name="connsiteX7" fmla="*/ 4121948 w 9058711"/>
                        <a:gd name="connsiteY7" fmla="*/ 6350380 h 6350381"/>
                        <a:gd name="connsiteX8" fmla="*/ 3539938 w 9058711"/>
                        <a:gd name="connsiteY8" fmla="*/ 6350380 h 6350381"/>
                        <a:gd name="connsiteX9" fmla="*/ 3045230 w 9058711"/>
                        <a:gd name="connsiteY9" fmla="*/ 6350380 h 6350381"/>
                        <a:gd name="connsiteX10" fmla="*/ 2375918 w 9058711"/>
                        <a:gd name="connsiteY10" fmla="*/ 6350380 h 6350381"/>
                        <a:gd name="connsiteX11" fmla="*/ 1619305 w 9058711"/>
                        <a:gd name="connsiteY11" fmla="*/ 6350380 h 6350381"/>
                        <a:gd name="connsiteX12" fmla="*/ 949994 w 9058711"/>
                        <a:gd name="connsiteY12" fmla="*/ 6350380 h 6350381"/>
                        <a:gd name="connsiteX13" fmla="*/ 164280 w 9058711"/>
                        <a:gd name="connsiteY13" fmla="*/ 6350380 h 6350381"/>
                        <a:gd name="connsiteX14" fmla="*/ 0 w 9058711"/>
                        <a:gd name="connsiteY14" fmla="*/ 6094887 h 6350381"/>
                        <a:gd name="connsiteX15" fmla="*/ 0 w 9058711"/>
                        <a:gd name="connsiteY15" fmla="*/ 5394160 h 6350381"/>
                        <a:gd name="connsiteX16" fmla="*/ 0 w 9058711"/>
                        <a:gd name="connsiteY16" fmla="*/ 4927008 h 6350381"/>
                        <a:gd name="connsiteX17" fmla="*/ 0 w 9058711"/>
                        <a:gd name="connsiteY17" fmla="*/ 4518251 h 6350381"/>
                        <a:gd name="connsiteX18" fmla="*/ 0 w 9058711"/>
                        <a:gd name="connsiteY18" fmla="*/ 4109493 h 6350381"/>
                        <a:gd name="connsiteX19" fmla="*/ 0 w 9058711"/>
                        <a:gd name="connsiteY19" fmla="*/ 3700735 h 6350381"/>
                        <a:gd name="connsiteX20" fmla="*/ 0 w 9058711"/>
                        <a:gd name="connsiteY20" fmla="*/ 3116796 h 6350381"/>
                        <a:gd name="connsiteX21" fmla="*/ 0 w 9058711"/>
                        <a:gd name="connsiteY21" fmla="*/ 2532857 h 6350381"/>
                        <a:gd name="connsiteX22" fmla="*/ 0 w 9058711"/>
                        <a:gd name="connsiteY22" fmla="*/ 1890523 h 6350381"/>
                        <a:gd name="connsiteX23" fmla="*/ 0 w 9058711"/>
                        <a:gd name="connsiteY23" fmla="*/ 1423372 h 6350381"/>
                        <a:gd name="connsiteX24" fmla="*/ 0 w 9058711"/>
                        <a:gd name="connsiteY24" fmla="*/ 897826 h 6350381"/>
                        <a:gd name="connsiteX25" fmla="*/ 0 w 9058711"/>
                        <a:gd name="connsiteY25" fmla="*/ 255493 h 6350381"/>
                        <a:gd name="connsiteX26" fmla="*/ 164280 w 9058711"/>
                        <a:gd name="connsiteY26" fmla="*/ 0 h 6350381"/>
                        <a:gd name="connsiteX27" fmla="*/ 746290 w 9058711"/>
                        <a:gd name="connsiteY27" fmla="*/ 0 h 6350381"/>
                        <a:gd name="connsiteX28" fmla="*/ 1328300 w 9058711"/>
                        <a:gd name="connsiteY28" fmla="*/ 0 h 6350381"/>
                        <a:gd name="connsiteX29" fmla="*/ 1910310 w 9058711"/>
                        <a:gd name="connsiteY29" fmla="*/ 0 h 6350381"/>
                        <a:gd name="connsiteX30" fmla="*/ 2317717 w 9058711"/>
                        <a:gd name="connsiteY30" fmla="*/ 0 h 6350381"/>
                        <a:gd name="connsiteX31" fmla="*/ 2899727 w 9058711"/>
                        <a:gd name="connsiteY31" fmla="*/ 0 h 6350381"/>
                        <a:gd name="connsiteX32" fmla="*/ 3394436 w 9058711"/>
                        <a:gd name="connsiteY32" fmla="*/ 0 h 6350381"/>
                        <a:gd name="connsiteX33" fmla="*/ 3889144 w 9058711"/>
                        <a:gd name="connsiteY33" fmla="*/ 0 h 6350381"/>
                        <a:gd name="connsiteX34" fmla="*/ 4558456 w 9058711"/>
                        <a:gd name="connsiteY34" fmla="*/ 0 h 6350381"/>
                        <a:gd name="connsiteX35" fmla="*/ 5140466 w 9058711"/>
                        <a:gd name="connsiteY35" fmla="*/ 0 h 6350381"/>
                        <a:gd name="connsiteX36" fmla="*/ 5897078 w 9058711"/>
                        <a:gd name="connsiteY36" fmla="*/ 0 h 6350381"/>
                        <a:gd name="connsiteX37" fmla="*/ 6304486 w 9058711"/>
                        <a:gd name="connsiteY37" fmla="*/ 0 h 6350381"/>
                        <a:gd name="connsiteX38" fmla="*/ 6973797 w 9058711"/>
                        <a:gd name="connsiteY38" fmla="*/ 0 h 6350381"/>
                        <a:gd name="connsiteX39" fmla="*/ 7381204 w 9058711"/>
                        <a:gd name="connsiteY39" fmla="*/ 0 h 6350381"/>
                        <a:gd name="connsiteX40" fmla="*/ 8050515 w 9058711"/>
                        <a:gd name="connsiteY40" fmla="*/ 0 h 6350381"/>
                        <a:gd name="connsiteX41" fmla="*/ 8894430 w 9058711"/>
                        <a:gd name="connsiteY41" fmla="*/ 0 h 6350381"/>
                        <a:gd name="connsiteX42" fmla="*/ 9058711 w 9058711"/>
                        <a:gd name="connsiteY42" fmla="*/ 255493 h 6350381"/>
                        <a:gd name="connsiteX43" fmla="*/ 9058711 w 9058711"/>
                        <a:gd name="connsiteY43" fmla="*/ 664251 h 6350381"/>
                        <a:gd name="connsiteX44" fmla="*/ 9058711 w 9058711"/>
                        <a:gd name="connsiteY44" fmla="*/ 1073008 h 6350381"/>
                        <a:gd name="connsiteX45" fmla="*/ 9058711 w 9058711"/>
                        <a:gd name="connsiteY45" fmla="*/ 1715342 h 6350381"/>
                        <a:gd name="connsiteX46" fmla="*/ 9058711 w 9058711"/>
                        <a:gd name="connsiteY46" fmla="*/ 2416069 h 6350381"/>
                        <a:gd name="connsiteX47" fmla="*/ 9058711 w 9058711"/>
                        <a:gd name="connsiteY47" fmla="*/ 3116796 h 6350381"/>
                        <a:gd name="connsiteX48" fmla="*/ 9058711 w 9058711"/>
                        <a:gd name="connsiteY48" fmla="*/ 3642342 h 6350381"/>
                        <a:gd name="connsiteX49" fmla="*/ 9058711 w 9058711"/>
                        <a:gd name="connsiteY49" fmla="*/ 4226281 h 6350381"/>
                        <a:gd name="connsiteX50" fmla="*/ 9058711 w 9058711"/>
                        <a:gd name="connsiteY50" fmla="*/ 4635039 h 6350381"/>
                        <a:gd name="connsiteX51" fmla="*/ 9058711 w 9058711"/>
                        <a:gd name="connsiteY51" fmla="*/ 5335766 h 6350381"/>
                        <a:gd name="connsiteX52" fmla="*/ 9058711 w 9058711"/>
                        <a:gd name="connsiteY52" fmla="*/ 6094887 h 6350381"/>
                        <a:gd name="connsiteX53" fmla="*/ 8894430 w 9058711"/>
                        <a:gd name="connsiteY53" fmla="*/ 6350380 h 635038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  <a:cxn ang="0">
                          <a:pos x="connsiteX42" y="connsiteY42"/>
                        </a:cxn>
                        <a:cxn ang="0">
                          <a:pos x="connsiteX43" y="connsiteY43"/>
                        </a:cxn>
                        <a:cxn ang="0">
                          <a:pos x="connsiteX44" y="connsiteY44"/>
                        </a:cxn>
                        <a:cxn ang="0">
                          <a:pos x="connsiteX45" y="connsiteY45"/>
                        </a:cxn>
                        <a:cxn ang="0">
                          <a:pos x="connsiteX46" y="connsiteY46"/>
                        </a:cxn>
                        <a:cxn ang="0">
                          <a:pos x="connsiteX47" y="connsiteY47"/>
                        </a:cxn>
                        <a:cxn ang="0">
                          <a:pos x="connsiteX48" y="connsiteY48"/>
                        </a:cxn>
                        <a:cxn ang="0">
                          <a:pos x="connsiteX49" y="connsiteY49"/>
                        </a:cxn>
                        <a:cxn ang="0">
                          <a:pos x="connsiteX50" y="connsiteY50"/>
                        </a:cxn>
                        <a:cxn ang="0">
                          <a:pos x="connsiteX51" y="connsiteY51"/>
                        </a:cxn>
                        <a:cxn ang="0">
                          <a:pos x="connsiteX52" y="connsiteY52"/>
                        </a:cxn>
                        <a:cxn ang="0">
                          <a:pos x="connsiteX53" y="connsiteY53"/>
                        </a:cxn>
                      </a:cxnLst>
                      <a:rect l="l" t="t" r="r" b="b"/>
                      <a:pathLst>
                        <a:path w="9058711" h="6350381" fill="none" extrusionOk="0">
                          <a:moveTo>
                            <a:pt x="8894430" y="6350380"/>
                          </a:moveTo>
                          <a:cubicBezTo>
                            <a:pt x="8627206" y="6369131"/>
                            <a:pt x="8487934" y="6278713"/>
                            <a:pt x="8137817" y="6350380"/>
                          </a:cubicBezTo>
                          <a:cubicBezTo>
                            <a:pt x="7787700" y="6422047"/>
                            <a:pt x="7766779" y="6300872"/>
                            <a:pt x="7555807" y="6350380"/>
                          </a:cubicBezTo>
                          <a:cubicBezTo>
                            <a:pt x="7344835" y="6399888"/>
                            <a:pt x="7021772" y="6319135"/>
                            <a:pt x="6799194" y="6350380"/>
                          </a:cubicBezTo>
                          <a:cubicBezTo>
                            <a:pt x="6576616" y="6381625"/>
                            <a:pt x="6262407" y="6319424"/>
                            <a:pt x="6042581" y="6350380"/>
                          </a:cubicBezTo>
                          <a:cubicBezTo>
                            <a:pt x="5822755" y="6381336"/>
                            <a:pt x="5612826" y="6290282"/>
                            <a:pt x="5285968" y="6350380"/>
                          </a:cubicBezTo>
                          <a:cubicBezTo>
                            <a:pt x="4959110" y="6410478"/>
                            <a:pt x="5047349" y="6336708"/>
                            <a:pt x="4878561" y="6350380"/>
                          </a:cubicBezTo>
                          <a:cubicBezTo>
                            <a:pt x="4709773" y="6364052"/>
                            <a:pt x="4438981" y="6328475"/>
                            <a:pt x="4121948" y="6350380"/>
                          </a:cubicBezTo>
                          <a:cubicBezTo>
                            <a:pt x="3804915" y="6372285"/>
                            <a:pt x="3753055" y="6332326"/>
                            <a:pt x="3539938" y="6350380"/>
                          </a:cubicBezTo>
                          <a:cubicBezTo>
                            <a:pt x="3326821" y="6368434"/>
                            <a:pt x="3169250" y="6331017"/>
                            <a:pt x="3045230" y="6350380"/>
                          </a:cubicBezTo>
                          <a:cubicBezTo>
                            <a:pt x="2921210" y="6369743"/>
                            <a:pt x="2528833" y="6325835"/>
                            <a:pt x="2375918" y="6350380"/>
                          </a:cubicBezTo>
                          <a:cubicBezTo>
                            <a:pt x="2223003" y="6374925"/>
                            <a:pt x="1854822" y="6295216"/>
                            <a:pt x="1619305" y="6350380"/>
                          </a:cubicBezTo>
                          <a:cubicBezTo>
                            <a:pt x="1383788" y="6405544"/>
                            <a:pt x="1243494" y="6309420"/>
                            <a:pt x="949994" y="6350380"/>
                          </a:cubicBezTo>
                          <a:cubicBezTo>
                            <a:pt x="656494" y="6391340"/>
                            <a:pt x="450003" y="6281679"/>
                            <a:pt x="164280" y="6350380"/>
                          </a:cubicBezTo>
                          <a:cubicBezTo>
                            <a:pt x="80716" y="6347242"/>
                            <a:pt x="7858" y="6228792"/>
                            <a:pt x="0" y="6094887"/>
                          </a:cubicBezTo>
                          <a:cubicBezTo>
                            <a:pt x="-70769" y="5931681"/>
                            <a:pt x="61840" y="5667674"/>
                            <a:pt x="0" y="5394160"/>
                          </a:cubicBezTo>
                          <a:cubicBezTo>
                            <a:pt x="-61840" y="5120646"/>
                            <a:pt x="25442" y="5038086"/>
                            <a:pt x="0" y="4927008"/>
                          </a:cubicBezTo>
                          <a:cubicBezTo>
                            <a:pt x="-25442" y="4815930"/>
                            <a:pt x="42409" y="4612719"/>
                            <a:pt x="0" y="4518251"/>
                          </a:cubicBezTo>
                          <a:cubicBezTo>
                            <a:pt x="-42409" y="4423783"/>
                            <a:pt x="24631" y="4262528"/>
                            <a:pt x="0" y="4109493"/>
                          </a:cubicBezTo>
                          <a:cubicBezTo>
                            <a:pt x="-24631" y="3956458"/>
                            <a:pt x="17745" y="3864831"/>
                            <a:pt x="0" y="3700735"/>
                          </a:cubicBezTo>
                          <a:cubicBezTo>
                            <a:pt x="-17745" y="3536639"/>
                            <a:pt x="41789" y="3281498"/>
                            <a:pt x="0" y="3116796"/>
                          </a:cubicBezTo>
                          <a:cubicBezTo>
                            <a:pt x="-41789" y="2952094"/>
                            <a:pt x="24449" y="2721418"/>
                            <a:pt x="0" y="2532857"/>
                          </a:cubicBezTo>
                          <a:cubicBezTo>
                            <a:pt x="-24449" y="2344296"/>
                            <a:pt x="25686" y="2075653"/>
                            <a:pt x="0" y="1890523"/>
                          </a:cubicBezTo>
                          <a:cubicBezTo>
                            <a:pt x="-25686" y="1705393"/>
                            <a:pt x="8683" y="1645996"/>
                            <a:pt x="0" y="1423372"/>
                          </a:cubicBezTo>
                          <a:cubicBezTo>
                            <a:pt x="-8683" y="1200748"/>
                            <a:pt x="62953" y="1080108"/>
                            <a:pt x="0" y="897826"/>
                          </a:cubicBezTo>
                          <a:cubicBezTo>
                            <a:pt x="-62953" y="715544"/>
                            <a:pt x="64652" y="430195"/>
                            <a:pt x="0" y="255493"/>
                          </a:cubicBezTo>
                          <a:cubicBezTo>
                            <a:pt x="-10111" y="121632"/>
                            <a:pt x="71251" y="-3941"/>
                            <a:pt x="164280" y="0"/>
                          </a:cubicBezTo>
                          <a:cubicBezTo>
                            <a:pt x="317556" y="-69310"/>
                            <a:pt x="495585" y="25360"/>
                            <a:pt x="746290" y="0"/>
                          </a:cubicBezTo>
                          <a:cubicBezTo>
                            <a:pt x="996995" y="-25360"/>
                            <a:pt x="1138332" y="60869"/>
                            <a:pt x="1328300" y="0"/>
                          </a:cubicBezTo>
                          <a:cubicBezTo>
                            <a:pt x="1518268" y="-60869"/>
                            <a:pt x="1775128" y="18161"/>
                            <a:pt x="1910310" y="0"/>
                          </a:cubicBezTo>
                          <a:cubicBezTo>
                            <a:pt x="2045492" y="-18161"/>
                            <a:pt x="2177361" y="27405"/>
                            <a:pt x="2317717" y="0"/>
                          </a:cubicBezTo>
                          <a:cubicBezTo>
                            <a:pt x="2458073" y="-27405"/>
                            <a:pt x="2638856" y="69109"/>
                            <a:pt x="2899727" y="0"/>
                          </a:cubicBezTo>
                          <a:cubicBezTo>
                            <a:pt x="3160598" y="-69109"/>
                            <a:pt x="3221973" y="1106"/>
                            <a:pt x="3394436" y="0"/>
                          </a:cubicBezTo>
                          <a:cubicBezTo>
                            <a:pt x="3566899" y="-1106"/>
                            <a:pt x="3753624" y="36362"/>
                            <a:pt x="3889144" y="0"/>
                          </a:cubicBezTo>
                          <a:cubicBezTo>
                            <a:pt x="4024664" y="-36362"/>
                            <a:pt x="4352738" y="50366"/>
                            <a:pt x="4558456" y="0"/>
                          </a:cubicBezTo>
                          <a:cubicBezTo>
                            <a:pt x="4764174" y="-50366"/>
                            <a:pt x="4889941" y="13017"/>
                            <a:pt x="5140466" y="0"/>
                          </a:cubicBezTo>
                          <a:cubicBezTo>
                            <a:pt x="5390991" y="-13017"/>
                            <a:pt x="5622599" y="21365"/>
                            <a:pt x="5897078" y="0"/>
                          </a:cubicBezTo>
                          <a:cubicBezTo>
                            <a:pt x="6171557" y="-21365"/>
                            <a:pt x="6137486" y="21115"/>
                            <a:pt x="6304486" y="0"/>
                          </a:cubicBezTo>
                          <a:cubicBezTo>
                            <a:pt x="6471486" y="-21115"/>
                            <a:pt x="6691514" y="70"/>
                            <a:pt x="6973797" y="0"/>
                          </a:cubicBezTo>
                          <a:cubicBezTo>
                            <a:pt x="7256080" y="-70"/>
                            <a:pt x="7196098" y="30142"/>
                            <a:pt x="7381204" y="0"/>
                          </a:cubicBezTo>
                          <a:cubicBezTo>
                            <a:pt x="7566310" y="-30142"/>
                            <a:pt x="7820498" y="5194"/>
                            <a:pt x="8050515" y="0"/>
                          </a:cubicBezTo>
                          <a:cubicBezTo>
                            <a:pt x="8280532" y="-5194"/>
                            <a:pt x="8708930" y="50735"/>
                            <a:pt x="8894430" y="0"/>
                          </a:cubicBezTo>
                          <a:cubicBezTo>
                            <a:pt x="8988489" y="8501"/>
                            <a:pt x="9062520" y="107473"/>
                            <a:pt x="9058711" y="255493"/>
                          </a:cubicBezTo>
                          <a:cubicBezTo>
                            <a:pt x="9087964" y="360359"/>
                            <a:pt x="9048254" y="576494"/>
                            <a:pt x="9058711" y="664251"/>
                          </a:cubicBezTo>
                          <a:cubicBezTo>
                            <a:pt x="9069168" y="752008"/>
                            <a:pt x="9033881" y="888750"/>
                            <a:pt x="9058711" y="1073008"/>
                          </a:cubicBezTo>
                          <a:cubicBezTo>
                            <a:pt x="9083541" y="1257266"/>
                            <a:pt x="9002879" y="1548876"/>
                            <a:pt x="9058711" y="1715342"/>
                          </a:cubicBezTo>
                          <a:cubicBezTo>
                            <a:pt x="9114543" y="1881808"/>
                            <a:pt x="8984645" y="2208785"/>
                            <a:pt x="9058711" y="2416069"/>
                          </a:cubicBezTo>
                          <a:cubicBezTo>
                            <a:pt x="9132777" y="2623353"/>
                            <a:pt x="9012899" y="2943894"/>
                            <a:pt x="9058711" y="3116796"/>
                          </a:cubicBezTo>
                          <a:cubicBezTo>
                            <a:pt x="9104523" y="3289698"/>
                            <a:pt x="9025086" y="3409406"/>
                            <a:pt x="9058711" y="3642342"/>
                          </a:cubicBezTo>
                          <a:cubicBezTo>
                            <a:pt x="9092336" y="3875278"/>
                            <a:pt x="9037780" y="3968653"/>
                            <a:pt x="9058711" y="4226281"/>
                          </a:cubicBezTo>
                          <a:cubicBezTo>
                            <a:pt x="9079642" y="4483909"/>
                            <a:pt x="9046575" y="4496513"/>
                            <a:pt x="9058711" y="4635039"/>
                          </a:cubicBezTo>
                          <a:cubicBezTo>
                            <a:pt x="9070847" y="4773565"/>
                            <a:pt x="9025640" y="5195002"/>
                            <a:pt x="9058711" y="5335766"/>
                          </a:cubicBezTo>
                          <a:cubicBezTo>
                            <a:pt x="9091782" y="5476530"/>
                            <a:pt x="9045966" y="5847121"/>
                            <a:pt x="9058711" y="6094887"/>
                          </a:cubicBezTo>
                          <a:cubicBezTo>
                            <a:pt x="9083832" y="6239429"/>
                            <a:pt x="8992732" y="6351438"/>
                            <a:pt x="8894430" y="6350380"/>
                          </a:cubicBezTo>
                          <a:close/>
                        </a:path>
                        <a:path w="9058711" h="6350381" stroke="0" extrusionOk="0">
                          <a:moveTo>
                            <a:pt x="8894430" y="6350380"/>
                          </a:moveTo>
                          <a:cubicBezTo>
                            <a:pt x="8814062" y="6368777"/>
                            <a:pt x="8651666" y="6317575"/>
                            <a:pt x="8574325" y="6350380"/>
                          </a:cubicBezTo>
                          <a:cubicBezTo>
                            <a:pt x="8496984" y="6383185"/>
                            <a:pt x="8122241" y="6349508"/>
                            <a:pt x="7992315" y="6350380"/>
                          </a:cubicBezTo>
                          <a:cubicBezTo>
                            <a:pt x="7862389" y="6351252"/>
                            <a:pt x="7549572" y="6281156"/>
                            <a:pt x="7323003" y="6350380"/>
                          </a:cubicBezTo>
                          <a:cubicBezTo>
                            <a:pt x="7096434" y="6419604"/>
                            <a:pt x="6920891" y="6283605"/>
                            <a:pt x="6566390" y="6350380"/>
                          </a:cubicBezTo>
                          <a:cubicBezTo>
                            <a:pt x="6211889" y="6417155"/>
                            <a:pt x="6217395" y="6339711"/>
                            <a:pt x="6071682" y="6350380"/>
                          </a:cubicBezTo>
                          <a:cubicBezTo>
                            <a:pt x="5925969" y="6361049"/>
                            <a:pt x="5760894" y="6296474"/>
                            <a:pt x="5576973" y="6350380"/>
                          </a:cubicBezTo>
                          <a:cubicBezTo>
                            <a:pt x="5393052" y="6404286"/>
                            <a:pt x="5150608" y="6344662"/>
                            <a:pt x="4820360" y="6350380"/>
                          </a:cubicBezTo>
                          <a:cubicBezTo>
                            <a:pt x="4490112" y="6356098"/>
                            <a:pt x="4398466" y="6306110"/>
                            <a:pt x="4151049" y="6350380"/>
                          </a:cubicBezTo>
                          <a:cubicBezTo>
                            <a:pt x="3903632" y="6394650"/>
                            <a:pt x="3812083" y="6309490"/>
                            <a:pt x="3481737" y="6350380"/>
                          </a:cubicBezTo>
                          <a:cubicBezTo>
                            <a:pt x="3151391" y="6391270"/>
                            <a:pt x="2961045" y="6340294"/>
                            <a:pt x="2812426" y="6350380"/>
                          </a:cubicBezTo>
                          <a:cubicBezTo>
                            <a:pt x="2663807" y="6360466"/>
                            <a:pt x="2259245" y="6279769"/>
                            <a:pt x="2055813" y="6350380"/>
                          </a:cubicBezTo>
                          <a:cubicBezTo>
                            <a:pt x="1852381" y="6420991"/>
                            <a:pt x="1763388" y="6307465"/>
                            <a:pt x="1648406" y="6350380"/>
                          </a:cubicBezTo>
                          <a:cubicBezTo>
                            <a:pt x="1533424" y="6393295"/>
                            <a:pt x="1326858" y="6305586"/>
                            <a:pt x="1153697" y="6350380"/>
                          </a:cubicBezTo>
                          <a:cubicBezTo>
                            <a:pt x="980536" y="6395174"/>
                            <a:pt x="842401" y="6301890"/>
                            <a:pt x="746290" y="6350380"/>
                          </a:cubicBezTo>
                          <a:cubicBezTo>
                            <a:pt x="650179" y="6398870"/>
                            <a:pt x="445225" y="6350069"/>
                            <a:pt x="164280" y="6350380"/>
                          </a:cubicBezTo>
                          <a:cubicBezTo>
                            <a:pt x="72530" y="6347433"/>
                            <a:pt x="-23791" y="6247312"/>
                            <a:pt x="0" y="6094887"/>
                          </a:cubicBezTo>
                          <a:cubicBezTo>
                            <a:pt x="-24647" y="5918962"/>
                            <a:pt x="43209" y="5730127"/>
                            <a:pt x="0" y="5627735"/>
                          </a:cubicBezTo>
                          <a:cubicBezTo>
                            <a:pt x="-43209" y="5525343"/>
                            <a:pt x="9334" y="5284184"/>
                            <a:pt x="0" y="5043796"/>
                          </a:cubicBezTo>
                          <a:cubicBezTo>
                            <a:pt x="-9334" y="4803408"/>
                            <a:pt x="30371" y="4707108"/>
                            <a:pt x="0" y="4518251"/>
                          </a:cubicBezTo>
                          <a:cubicBezTo>
                            <a:pt x="-30371" y="4329395"/>
                            <a:pt x="38928" y="4290523"/>
                            <a:pt x="0" y="4109493"/>
                          </a:cubicBezTo>
                          <a:cubicBezTo>
                            <a:pt x="-38928" y="3928463"/>
                            <a:pt x="12299" y="3766324"/>
                            <a:pt x="0" y="3467160"/>
                          </a:cubicBezTo>
                          <a:cubicBezTo>
                            <a:pt x="-12299" y="3167996"/>
                            <a:pt x="80786" y="3064271"/>
                            <a:pt x="0" y="2766432"/>
                          </a:cubicBezTo>
                          <a:cubicBezTo>
                            <a:pt x="-80786" y="2468593"/>
                            <a:pt x="58935" y="2378978"/>
                            <a:pt x="0" y="2240887"/>
                          </a:cubicBezTo>
                          <a:cubicBezTo>
                            <a:pt x="-58935" y="2102797"/>
                            <a:pt x="39424" y="1837345"/>
                            <a:pt x="0" y="1715342"/>
                          </a:cubicBezTo>
                          <a:cubicBezTo>
                            <a:pt x="-39424" y="1593339"/>
                            <a:pt x="50529" y="1219021"/>
                            <a:pt x="0" y="1073008"/>
                          </a:cubicBezTo>
                          <a:cubicBezTo>
                            <a:pt x="-50529" y="926995"/>
                            <a:pt x="33651" y="660205"/>
                            <a:pt x="0" y="255493"/>
                          </a:cubicBezTo>
                          <a:cubicBezTo>
                            <a:pt x="-2539" y="137428"/>
                            <a:pt x="65572" y="14402"/>
                            <a:pt x="164280" y="0"/>
                          </a:cubicBezTo>
                          <a:cubicBezTo>
                            <a:pt x="345088" y="-48066"/>
                            <a:pt x="435779" y="47864"/>
                            <a:pt x="658989" y="0"/>
                          </a:cubicBezTo>
                          <a:cubicBezTo>
                            <a:pt x="882199" y="-47864"/>
                            <a:pt x="1163391" y="56613"/>
                            <a:pt x="1415602" y="0"/>
                          </a:cubicBezTo>
                          <a:cubicBezTo>
                            <a:pt x="1667813" y="-56613"/>
                            <a:pt x="1638341" y="10305"/>
                            <a:pt x="1735707" y="0"/>
                          </a:cubicBezTo>
                          <a:cubicBezTo>
                            <a:pt x="1833074" y="-10305"/>
                            <a:pt x="2077131" y="27668"/>
                            <a:pt x="2230416" y="0"/>
                          </a:cubicBezTo>
                          <a:cubicBezTo>
                            <a:pt x="2383701" y="-27668"/>
                            <a:pt x="2744140" y="45384"/>
                            <a:pt x="2987029" y="0"/>
                          </a:cubicBezTo>
                          <a:cubicBezTo>
                            <a:pt x="3229918" y="-45384"/>
                            <a:pt x="3230651" y="9686"/>
                            <a:pt x="3307134" y="0"/>
                          </a:cubicBezTo>
                          <a:cubicBezTo>
                            <a:pt x="3383618" y="-9686"/>
                            <a:pt x="3491522" y="31548"/>
                            <a:pt x="3627240" y="0"/>
                          </a:cubicBezTo>
                          <a:cubicBezTo>
                            <a:pt x="3762958" y="-31548"/>
                            <a:pt x="3990530" y="40407"/>
                            <a:pt x="4296551" y="0"/>
                          </a:cubicBezTo>
                          <a:cubicBezTo>
                            <a:pt x="4602572" y="-40407"/>
                            <a:pt x="4542975" y="20792"/>
                            <a:pt x="4703958" y="0"/>
                          </a:cubicBezTo>
                          <a:cubicBezTo>
                            <a:pt x="4864941" y="-20792"/>
                            <a:pt x="4936674" y="26547"/>
                            <a:pt x="5024064" y="0"/>
                          </a:cubicBezTo>
                          <a:cubicBezTo>
                            <a:pt x="5111454" y="-26547"/>
                            <a:pt x="5246022" y="28684"/>
                            <a:pt x="5431471" y="0"/>
                          </a:cubicBezTo>
                          <a:cubicBezTo>
                            <a:pt x="5616920" y="-28684"/>
                            <a:pt x="5838187" y="68377"/>
                            <a:pt x="6013481" y="0"/>
                          </a:cubicBezTo>
                          <a:cubicBezTo>
                            <a:pt x="6188775" y="-68377"/>
                            <a:pt x="6362283" y="46004"/>
                            <a:pt x="6682792" y="0"/>
                          </a:cubicBezTo>
                          <a:cubicBezTo>
                            <a:pt x="7003301" y="-46004"/>
                            <a:pt x="6899976" y="30517"/>
                            <a:pt x="7090199" y="0"/>
                          </a:cubicBezTo>
                          <a:cubicBezTo>
                            <a:pt x="7280422" y="-30517"/>
                            <a:pt x="7669042" y="23496"/>
                            <a:pt x="7846812" y="0"/>
                          </a:cubicBezTo>
                          <a:cubicBezTo>
                            <a:pt x="8024582" y="-23496"/>
                            <a:pt x="8194817" y="29529"/>
                            <a:pt x="8341520" y="0"/>
                          </a:cubicBezTo>
                          <a:cubicBezTo>
                            <a:pt x="8488223" y="-29529"/>
                            <a:pt x="8743813" y="4562"/>
                            <a:pt x="8894430" y="0"/>
                          </a:cubicBezTo>
                          <a:cubicBezTo>
                            <a:pt x="9022636" y="-1629"/>
                            <a:pt x="9066321" y="92170"/>
                            <a:pt x="9058711" y="255493"/>
                          </a:cubicBezTo>
                          <a:cubicBezTo>
                            <a:pt x="9060707" y="360476"/>
                            <a:pt x="9057109" y="522689"/>
                            <a:pt x="9058711" y="722645"/>
                          </a:cubicBezTo>
                          <a:cubicBezTo>
                            <a:pt x="9060313" y="922601"/>
                            <a:pt x="9019811" y="1048602"/>
                            <a:pt x="9058711" y="1248190"/>
                          </a:cubicBezTo>
                          <a:cubicBezTo>
                            <a:pt x="9097611" y="1447778"/>
                            <a:pt x="9005744" y="1530310"/>
                            <a:pt x="9058711" y="1773735"/>
                          </a:cubicBezTo>
                          <a:cubicBezTo>
                            <a:pt x="9111678" y="2017161"/>
                            <a:pt x="9053340" y="2072952"/>
                            <a:pt x="9058711" y="2299281"/>
                          </a:cubicBezTo>
                          <a:cubicBezTo>
                            <a:pt x="9064082" y="2525610"/>
                            <a:pt x="9056324" y="2529269"/>
                            <a:pt x="9058711" y="2708038"/>
                          </a:cubicBezTo>
                          <a:cubicBezTo>
                            <a:pt x="9061098" y="2886807"/>
                            <a:pt x="9003302" y="2981369"/>
                            <a:pt x="9058711" y="3175190"/>
                          </a:cubicBezTo>
                          <a:cubicBezTo>
                            <a:pt x="9114120" y="3369011"/>
                            <a:pt x="9047428" y="3420993"/>
                            <a:pt x="9058711" y="3583948"/>
                          </a:cubicBezTo>
                          <a:cubicBezTo>
                            <a:pt x="9069994" y="3746903"/>
                            <a:pt x="9000939" y="3971849"/>
                            <a:pt x="9058711" y="4226281"/>
                          </a:cubicBezTo>
                          <a:cubicBezTo>
                            <a:pt x="9116483" y="4480713"/>
                            <a:pt x="9025289" y="4521861"/>
                            <a:pt x="9058711" y="4810220"/>
                          </a:cubicBezTo>
                          <a:cubicBezTo>
                            <a:pt x="9092133" y="5098579"/>
                            <a:pt x="9031220" y="5096623"/>
                            <a:pt x="9058711" y="5277372"/>
                          </a:cubicBezTo>
                          <a:cubicBezTo>
                            <a:pt x="9086202" y="5458121"/>
                            <a:pt x="8987032" y="5733483"/>
                            <a:pt x="9058711" y="6094887"/>
                          </a:cubicBezTo>
                          <a:cubicBezTo>
                            <a:pt x="9062448" y="6232639"/>
                            <a:pt x="8993421" y="6363693"/>
                            <a:pt x="8894430" y="6350380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</p:sp>
      </p:grpSp>
      <p:sp>
        <p:nvSpPr>
          <p:cNvPr id="40" name="TextBox 9">
            <a:extLst>
              <a:ext uri="{FF2B5EF4-FFF2-40B4-BE49-F238E27FC236}">
                <a16:creationId xmlns:a16="http://schemas.microsoft.com/office/drawing/2014/main" id="{17BBD674-E755-1112-E5C8-D668BFBAF038}"/>
              </a:ext>
            </a:extLst>
          </p:cNvPr>
          <p:cNvSpPr txBox="1"/>
          <p:nvPr/>
        </p:nvSpPr>
        <p:spPr>
          <a:xfrm>
            <a:off x="11887199" y="5942889"/>
            <a:ext cx="5410201" cy="4308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2800" dirty="0">
                <a:gradFill>
                  <a:gsLst>
                    <a:gs pos="53800">
                      <a:schemeClr val="tx1">
                        <a:lumMod val="85000"/>
                        <a:lumOff val="15000"/>
                      </a:schemeClr>
                    </a:gs>
                    <a:gs pos="100000">
                      <a:srgbClr val="010101"/>
                    </a:gs>
                    <a:gs pos="0">
                      <a:srgbClr val="099491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a esperança da justiça (</a:t>
            </a:r>
            <a:r>
              <a:rPr lang="pt-BR" sz="2800" dirty="0" err="1">
                <a:gradFill>
                  <a:gsLst>
                    <a:gs pos="53800">
                      <a:schemeClr val="tx1">
                        <a:lumMod val="85000"/>
                        <a:lumOff val="15000"/>
                      </a:schemeClr>
                    </a:gs>
                    <a:gs pos="100000">
                      <a:srgbClr val="010101"/>
                    </a:gs>
                    <a:gs pos="0">
                      <a:srgbClr val="099491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Gl</a:t>
            </a:r>
            <a:r>
              <a:rPr lang="pt-BR" sz="2800" dirty="0">
                <a:gradFill>
                  <a:gsLst>
                    <a:gs pos="53800">
                      <a:schemeClr val="tx1">
                        <a:lumMod val="85000"/>
                        <a:lumOff val="15000"/>
                      </a:schemeClr>
                    </a:gs>
                    <a:gs pos="100000">
                      <a:srgbClr val="010101"/>
                    </a:gs>
                    <a:gs pos="0">
                      <a:srgbClr val="099491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 5.5);</a:t>
            </a:r>
          </a:p>
        </p:txBody>
      </p:sp>
      <p:sp>
        <p:nvSpPr>
          <p:cNvPr id="41" name="TextBox 9">
            <a:extLst>
              <a:ext uri="{FF2B5EF4-FFF2-40B4-BE49-F238E27FC236}">
                <a16:creationId xmlns:a16="http://schemas.microsoft.com/office/drawing/2014/main" id="{D9BEAA16-5E7D-EEC3-1D58-040919A69712}"/>
              </a:ext>
            </a:extLst>
          </p:cNvPr>
          <p:cNvSpPr txBox="1"/>
          <p:nvPr/>
        </p:nvSpPr>
        <p:spPr>
          <a:xfrm>
            <a:off x="10780980" y="5817142"/>
            <a:ext cx="572820" cy="6771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pt-BR" sz="44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c)</a:t>
            </a:r>
          </a:p>
        </p:txBody>
      </p:sp>
      <p:grpSp>
        <p:nvGrpSpPr>
          <p:cNvPr id="26" name="Group 3">
            <a:extLst>
              <a:ext uri="{FF2B5EF4-FFF2-40B4-BE49-F238E27FC236}">
                <a16:creationId xmlns:a16="http://schemas.microsoft.com/office/drawing/2014/main" id="{21A55BFD-65B7-8499-F1DF-41E1723BE165}"/>
              </a:ext>
            </a:extLst>
          </p:cNvPr>
          <p:cNvGrpSpPr/>
          <p:nvPr/>
        </p:nvGrpSpPr>
        <p:grpSpPr>
          <a:xfrm>
            <a:off x="11615135" y="7037557"/>
            <a:ext cx="3686584" cy="1325987"/>
            <a:chOff x="0" y="0"/>
            <a:chExt cx="6862939" cy="3093494"/>
          </a:xfrm>
          <a:solidFill>
            <a:srgbClr val="0C8785"/>
          </a:solidFill>
        </p:grpSpPr>
        <p:sp>
          <p:nvSpPr>
            <p:cNvPr id="27" name="Freeform 4">
              <a:extLst>
                <a:ext uri="{FF2B5EF4-FFF2-40B4-BE49-F238E27FC236}">
                  <a16:creationId xmlns:a16="http://schemas.microsoft.com/office/drawing/2014/main" id="{189F33CB-54FC-4689-7832-AFB3FA18AA27}"/>
                </a:ext>
              </a:extLst>
            </p:cNvPr>
            <p:cNvSpPr/>
            <p:nvPr/>
          </p:nvSpPr>
          <p:spPr>
            <a:xfrm>
              <a:off x="0" y="0"/>
              <a:ext cx="6862939" cy="3093494"/>
            </a:xfrm>
            <a:prstGeom prst="rect">
              <a:avLst/>
            </a:prstGeom>
            <a:grpFill/>
            <a:ln w="57150">
              <a:noFill/>
              <a:prstDash val="solid"/>
              <a:extLst>
                <a:ext uri="{C807C97D-BFC1-408E-A445-0C87EB9F89A2}">
                  <ask:lineSketchStyleProps xmlns:ask="http://schemas.microsoft.com/office/drawing/2018/sketchyshapes" sd="3348051544">
                    <a:custGeom>
                      <a:avLst/>
                      <a:gdLst>
                        <a:gd name="connsiteX0" fmla="*/ 8894430 w 9058711"/>
                        <a:gd name="connsiteY0" fmla="*/ 6350380 h 6350381"/>
                        <a:gd name="connsiteX1" fmla="*/ 8137817 w 9058711"/>
                        <a:gd name="connsiteY1" fmla="*/ 6350380 h 6350381"/>
                        <a:gd name="connsiteX2" fmla="*/ 7555807 w 9058711"/>
                        <a:gd name="connsiteY2" fmla="*/ 6350380 h 6350381"/>
                        <a:gd name="connsiteX3" fmla="*/ 6799194 w 9058711"/>
                        <a:gd name="connsiteY3" fmla="*/ 6350380 h 6350381"/>
                        <a:gd name="connsiteX4" fmla="*/ 6042581 w 9058711"/>
                        <a:gd name="connsiteY4" fmla="*/ 6350380 h 6350381"/>
                        <a:gd name="connsiteX5" fmla="*/ 5285968 w 9058711"/>
                        <a:gd name="connsiteY5" fmla="*/ 6350380 h 6350381"/>
                        <a:gd name="connsiteX6" fmla="*/ 4878561 w 9058711"/>
                        <a:gd name="connsiteY6" fmla="*/ 6350380 h 6350381"/>
                        <a:gd name="connsiteX7" fmla="*/ 4121948 w 9058711"/>
                        <a:gd name="connsiteY7" fmla="*/ 6350380 h 6350381"/>
                        <a:gd name="connsiteX8" fmla="*/ 3539938 w 9058711"/>
                        <a:gd name="connsiteY8" fmla="*/ 6350380 h 6350381"/>
                        <a:gd name="connsiteX9" fmla="*/ 3045230 w 9058711"/>
                        <a:gd name="connsiteY9" fmla="*/ 6350380 h 6350381"/>
                        <a:gd name="connsiteX10" fmla="*/ 2375918 w 9058711"/>
                        <a:gd name="connsiteY10" fmla="*/ 6350380 h 6350381"/>
                        <a:gd name="connsiteX11" fmla="*/ 1619305 w 9058711"/>
                        <a:gd name="connsiteY11" fmla="*/ 6350380 h 6350381"/>
                        <a:gd name="connsiteX12" fmla="*/ 949994 w 9058711"/>
                        <a:gd name="connsiteY12" fmla="*/ 6350380 h 6350381"/>
                        <a:gd name="connsiteX13" fmla="*/ 164280 w 9058711"/>
                        <a:gd name="connsiteY13" fmla="*/ 6350380 h 6350381"/>
                        <a:gd name="connsiteX14" fmla="*/ 0 w 9058711"/>
                        <a:gd name="connsiteY14" fmla="*/ 6094887 h 6350381"/>
                        <a:gd name="connsiteX15" fmla="*/ 0 w 9058711"/>
                        <a:gd name="connsiteY15" fmla="*/ 5394160 h 6350381"/>
                        <a:gd name="connsiteX16" fmla="*/ 0 w 9058711"/>
                        <a:gd name="connsiteY16" fmla="*/ 4927008 h 6350381"/>
                        <a:gd name="connsiteX17" fmla="*/ 0 w 9058711"/>
                        <a:gd name="connsiteY17" fmla="*/ 4518251 h 6350381"/>
                        <a:gd name="connsiteX18" fmla="*/ 0 w 9058711"/>
                        <a:gd name="connsiteY18" fmla="*/ 4109493 h 6350381"/>
                        <a:gd name="connsiteX19" fmla="*/ 0 w 9058711"/>
                        <a:gd name="connsiteY19" fmla="*/ 3700735 h 6350381"/>
                        <a:gd name="connsiteX20" fmla="*/ 0 w 9058711"/>
                        <a:gd name="connsiteY20" fmla="*/ 3116796 h 6350381"/>
                        <a:gd name="connsiteX21" fmla="*/ 0 w 9058711"/>
                        <a:gd name="connsiteY21" fmla="*/ 2532857 h 6350381"/>
                        <a:gd name="connsiteX22" fmla="*/ 0 w 9058711"/>
                        <a:gd name="connsiteY22" fmla="*/ 1890523 h 6350381"/>
                        <a:gd name="connsiteX23" fmla="*/ 0 w 9058711"/>
                        <a:gd name="connsiteY23" fmla="*/ 1423372 h 6350381"/>
                        <a:gd name="connsiteX24" fmla="*/ 0 w 9058711"/>
                        <a:gd name="connsiteY24" fmla="*/ 897826 h 6350381"/>
                        <a:gd name="connsiteX25" fmla="*/ 0 w 9058711"/>
                        <a:gd name="connsiteY25" fmla="*/ 255493 h 6350381"/>
                        <a:gd name="connsiteX26" fmla="*/ 164280 w 9058711"/>
                        <a:gd name="connsiteY26" fmla="*/ 0 h 6350381"/>
                        <a:gd name="connsiteX27" fmla="*/ 746290 w 9058711"/>
                        <a:gd name="connsiteY27" fmla="*/ 0 h 6350381"/>
                        <a:gd name="connsiteX28" fmla="*/ 1328300 w 9058711"/>
                        <a:gd name="connsiteY28" fmla="*/ 0 h 6350381"/>
                        <a:gd name="connsiteX29" fmla="*/ 1910310 w 9058711"/>
                        <a:gd name="connsiteY29" fmla="*/ 0 h 6350381"/>
                        <a:gd name="connsiteX30" fmla="*/ 2317717 w 9058711"/>
                        <a:gd name="connsiteY30" fmla="*/ 0 h 6350381"/>
                        <a:gd name="connsiteX31" fmla="*/ 2899727 w 9058711"/>
                        <a:gd name="connsiteY31" fmla="*/ 0 h 6350381"/>
                        <a:gd name="connsiteX32" fmla="*/ 3394436 w 9058711"/>
                        <a:gd name="connsiteY32" fmla="*/ 0 h 6350381"/>
                        <a:gd name="connsiteX33" fmla="*/ 3889144 w 9058711"/>
                        <a:gd name="connsiteY33" fmla="*/ 0 h 6350381"/>
                        <a:gd name="connsiteX34" fmla="*/ 4558456 w 9058711"/>
                        <a:gd name="connsiteY34" fmla="*/ 0 h 6350381"/>
                        <a:gd name="connsiteX35" fmla="*/ 5140466 w 9058711"/>
                        <a:gd name="connsiteY35" fmla="*/ 0 h 6350381"/>
                        <a:gd name="connsiteX36" fmla="*/ 5897078 w 9058711"/>
                        <a:gd name="connsiteY36" fmla="*/ 0 h 6350381"/>
                        <a:gd name="connsiteX37" fmla="*/ 6304486 w 9058711"/>
                        <a:gd name="connsiteY37" fmla="*/ 0 h 6350381"/>
                        <a:gd name="connsiteX38" fmla="*/ 6973797 w 9058711"/>
                        <a:gd name="connsiteY38" fmla="*/ 0 h 6350381"/>
                        <a:gd name="connsiteX39" fmla="*/ 7381204 w 9058711"/>
                        <a:gd name="connsiteY39" fmla="*/ 0 h 6350381"/>
                        <a:gd name="connsiteX40" fmla="*/ 8050515 w 9058711"/>
                        <a:gd name="connsiteY40" fmla="*/ 0 h 6350381"/>
                        <a:gd name="connsiteX41" fmla="*/ 8894430 w 9058711"/>
                        <a:gd name="connsiteY41" fmla="*/ 0 h 6350381"/>
                        <a:gd name="connsiteX42" fmla="*/ 9058711 w 9058711"/>
                        <a:gd name="connsiteY42" fmla="*/ 255493 h 6350381"/>
                        <a:gd name="connsiteX43" fmla="*/ 9058711 w 9058711"/>
                        <a:gd name="connsiteY43" fmla="*/ 664251 h 6350381"/>
                        <a:gd name="connsiteX44" fmla="*/ 9058711 w 9058711"/>
                        <a:gd name="connsiteY44" fmla="*/ 1073008 h 6350381"/>
                        <a:gd name="connsiteX45" fmla="*/ 9058711 w 9058711"/>
                        <a:gd name="connsiteY45" fmla="*/ 1715342 h 6350381"/>
                        <a:gd name="connsiteX46" fmla="*/ 9058711 w 9058711"/>
                        <a:gd name="connsiteY46" fmla="*/ 2416069 h 6350381"/>
                        <a:gd name="connsiteX47" fmla="*/ 9058711 w 9058711"/>
                        <a:gd name="connsiteY47" fmla="*/ 3116796 h 6350381"/>
                        <a:gd name="connsiteX48" fmla="*/ 9058711 w 9058711"/>
                        <a:gd name="connsiteY48" fmla="*/ 3642342 h 6350381"/>
                        <a:gd name="connsiteX49" fmla="*/ 9058711 w 9058711"/>
                        <a:gd name="connsiteY49" fmla="*/ 4226281 h 6350381"/>
                        <a:gd name="connsiteX50" fmla="*/ 9058711 w 9058711"/>
                        <a:gd name="connsiteY50" fmla="*/ 4635039 h 6350381"/>
                        <a:gd name="connsiteX51" fmla="*/ 9058711 w 9058711"/>
                        <a:gd name="connsiteY51" fmla="*/ 5335766 h 6350381"/>
                        <a:gd name="connsiteX52" fmla="*/ 9058711 w 9058711"/>
                        <a:gd name="connsiteY52" fmla="*/ 6094887 h 6350381"/>
                        <a:gd name="connsiteX53" fmla="*/ 8894430 w 9058711"/>
                        <a:gd name="connsiteY53" fmla="*/ 6350380 h 635038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  <a:cxn ang="0">
                          <a:pos x="connsiteX42" y="connsiteY42"/>
                        </a:cxn>
                        <a:cxn ang="0">
                          <a:pos x="connsiteX43" y="connsiteY43"/>
                        </a:cxn>
                        <a:cxn ang="0">
                          <a:pos x="connsiteX44" y="connsiteY44"/>
                        </a:cxn>
                        <a:cxn ang="0">
                          <a:pos x="connsiteX45" y="connsiteY45"/>
                        </a:cxn>
                        <a:cxn ang="0">
                          <a:pos x="connsiteX46" y="connsiteY46"/>
                        </a:cxn>
                        <a:cxn ang="0">
                          <a:pos x="connsiteX47" y="connsiteY47"/>
                        </a:cxn>
                        <a:cxn ang="0">
                          <a:pos x="connsiteX48" y="connsiteY48"/>
                        </a:cxn>
                        <a:cxn ang="0">
                          <a:pos x="connsiteX49" y="connsiteY49"/>
                        </a:cxn>
                        <a:cxn ang="0">
                          <a:pos x="connsiteX50" y="connsiteY50"/>
                        </a:cxn>
                        <a:cxn ang="0">
                          <a:pos x="connsiteX51" y="connsiteY51"/>
                        </a:cxn>
                        <a:cxn ang="0">
                          <a:pos x="connsiteX52" y="connsiteY52"/>
                        </a:cxn>
                        <a:cxn ang="0">
                          <a:pos x="connsiteX53" y="connsiteY53"/>
                        </a:cxn>
                      </a:cxnLst>
                      <a:rect l="l" t="t" r="r" b="b"/>
                      <a:pathLst>
                        <a:path w="9058711" h="6350381" fill="none" extrusionOk="0">
                          <a:moveTo>
                            <a:pt x="8894430" y="6350380"/>
                          </a:moveTo>
                          <a:cubicBezTo>
                            <a:pt x="8627206" y="6369131"/>
                            <a:pt x="8487934" y="6278713"/>
                            <a:pt x="8137817" y="6350380"/>
                          </a:cubicBezTo>
                          <a:cubicBezTo>
                            <a:pt x="7787700" y="6422047"/>
                            <a:pt x="7766779" y="6300872"/>
                            <a:pt x="7555807" y="6350380"/>
                          </a:cubicBezTo>
                          <a:cubicBezTo>
                            <a:pt x="7344835" y="6399888"/>
                            <a:pt x="7021772" y="6319135"/>
                            <a:pt x="6799194" y="6350380"/>
                          </a:cubicBezTo>
                          <a:cubicBezTo>
                            <a:pt x="6576616" y="6381625"/>
                            <a:pt x="6262407" y="6319424"/>
                            <a:pt x="6042581" y="6350380"/>
                          </a:cubicBezTo>
                          <a:cubicBezTo>
                            <a:pt x="5822755" y="6381336"/>
                            <a:pt x="5612826" y="6290282"/>
                            <a:pt x="5285968" y="6350380"/>
                          </a:cubicBezTo>
                          <a:cubicBezTo>
                            <a:pt x="4959110" y="6410478"/>
                            <a:pt x="5047349" y="6336708"/>
                            <a:pt x="4878561" y="6350380"/>
                          </a:cubicBezTo>
                          <a:cubicBezTo>
                            <a:pt x="4709773" y="6364052"/>
                            <a:pt x="4438981" y="6328475"/>
                            <a:pt x="4121948" y="6350380"/>
                          </a:cubicBezTo>
                          <a:cubicBezTo>
                            <a:pt x="3804915" y="6372285"/>
                            <a:pt x="3753055" y="6332326"/>
                            <a:pt x="3539938" y="6350380"/>
                          </a:cubicBezTo>
                          <a:cubicBezTo>
                            <a:pt x="3326821" y="6368434"/>
                            <a:pt x="3169250" y="6331017"/>
                            <a:pt x="3045230" y="6350380"/>
                          </a:cubicBezTo>
                          <a:cubicBezTo>
                            <a:pt x="2921210" y="6369743"/>
                            <a:pt x="2528833" y="6325835"/>
                            <a:pt x="2375918" y="6350380"/>
                          </a:cubicBezTo>
                          <a:cubicBezTo>
                            <a:pt x="2223003" y="6374925"/>
                            <a:pt x="1854822" y="6295216"/>
                            <a:pt x="1619305" y="6350380"/>
                          </a:cubicBezTo>
                          <a:cubicBezTo>
                            <a:pt x="1383788" y="6405544"/>
                            <a:pt x="1243494" y="6309420"/>
                            <a:pt x="949994" y="6350380"/>
                          </a:cubicBezTo>
                          <a:cubicBezTo>
                            <a:pt x="656494" y="6391340"/>
                            <a:pt x="450003" y="6281679"/>
                            <a:pt x="164280" y="6350380"/>
                          </a:cubicBezTo>
                          <a:cubicBezTo>
                            <a:pt x="80716" y="6347242"/>
                            <a:pt x="7858" y="6228792"/>
                            <a:pt x="0" y="6094887"/>
                          </a:cubicBezTo>
                          <a:cubicBezTo>
                            <a:pt x="-70769" y="5931681"/>
                            <a:pt x="61840" y="5667674"/>
                            <a:pt x="0" y="5394160"/>
                          </a:cubicBezTo>
                          <a:cubicBezTo>
                            <a:pt x="-61840" y="5120646"/>
                            <a:pt x="25442" y="5038086"/>
                            <a:pt x="0" y="4927008"/>
                          </a:cubicBezTo>
                          <a:cubicBezTo>
                            <a:pt x="-25442" y="4815930"/>
                            <a:pt x="42409" y="4612719"/>
                            <a:pt x="0" y="4518251"/>
                          </a:cubicBezTo>
                          <a:cubicBezTo>
                            <a:pt x="-42409" y="4423783"/>
                            <a:pt x="24631" y="4262528"/>
                            <a:pt x="0" y="4109493"/>
                          </a:cubicBezTo>
                          <a:cubicBezTo>
                            <a:pt x="-24631" y="3956458"/>
                            <a:pt x="17745" y="3864831"/>
                            <a:pt x="0" y="3700735"/>
                          </a:cubicBezTo>
                          <a:cubicBezTo>
                            <a:pt x="-17745" y="3536639"/>
                            <a:pt x="41789" y="3281498"/>
                            <a:pt x="0" y="3116796"/>
                          </a:cubicBezTo>
                          <a:cubicBezTo>
                            <a:pt x="-41789" y="2952094"/>
                            <a:pt x="24449" y="2721418"/>
                            <a:pt x="0" y="2532857"/>
                          </a:cubicBezTo>
                          <a:cubicBezTo>
                            <a:pt x="-24449" y="2344296"/>
                            <a:pt x="25686" y="2075653"/>
                            <a:pt x="0" y="1890523"/>
                          </a:cubicBezTo>
                          <a:cubicBezTo>
                            <a:pt x="-25686" y="1705393"/>
                            <a:pt x="8683" y="1645996"/>
                            <a:pt x="0" y="1423372"/>
                          </a:cubicBezTo>
                          <a:cubicBezTo>
                            <a:pt x="-8683" y="1200748"/>
                            <a:pt x="62953" y="1080108"/>
                            <a:pt x="0" y="897826"/>
                          </a:cubicBezTo>
                          <a:cubicBezTo>
                            <a:pt x="-62953" y="715544"/>
                            <a:pt x="64652" y="430195"/>
                            <a:pt x="0" y="255493"/>
                          </a:cubicBezTo>
                          <a:cubicBezTo>
                            <a:pt x="-10111" y="121632"/>
                            <a:pt x="71251" y="-3941"/>
                            <a:pt x="164280" y="0"/>
                          </a:cubicBezTo>
                          <a:cubicBezTo>
                            <a:pt x="317556" y="-69310"/>
                            <a:pt x="495585" y="25360"/>
                            <a:pt x="746290" y="0"/>
                          </a:cubicBezTo>
                          <a:cubicBezTo>
                            <a:pt x="996995" y="-25360"/>
                            <a:pt x="1138332" y="60869"/>
                            <a:pt x="1328300" y="0"/>
                          </a:cubicBezTo>
                          <a:cubicBezTo>
                            <a:pt x="1518268" y="-60869"/>
                            <a:pt x="1775128" y="18161"/>
                            <a:pt x="1910310" y="0"/>
                          </a:cubicBezTo>
                          <a:cubicBezTo>
                            <a:pt x="2045492" y="-18161"/>
                            <a:pt x="2177361" y="27405"/>
                            <a:pt x="2317717" y="0"/>
                          </a:cubicBezTo>
                          <a:cubicBezTo>
                            <a:pt x="2458073" y="-27405"/>
                            <a:pt x="2638856" y="69109"/>
                            <a:pt x="2899727" y="0"/>
                          </a:cubicBezTo>
                          <a:cubicBezTo>
                            <a:pt x="3160598" y="-69109"/>
                            <a:pt x="3221973" y="1106"/>
                            <a:pt x="3394436" y="0"/>
                          </a:cubicBezTo>
                          <a:cubicBezTo>
                            <a:pt x="3566899" y="-1106"/>
                            <a:pt x="3753624" y="36362"/>
                            <a:pt x="3889144" y="0"/>
                          </a:cubicBezTo>
                          <a:cubicBezTo>
                            <a:pt x="4024664" y="-36362"/>
                            <a:pt x="4352738" y="50366"/>
                            <a:pt x="4558456" y="0"/>
                          </a:cubicBezTo>
                          <a:cubicBezTo>
                            <a:pt x="4764174" y="-50366"/>
                            <a:pt x="4889941" y="13017"/>
                            <a:pt x="5140466" y="0"/>
                          </a:cubicBezTo>
                          <a:cubicBezTo>
                            <a:pt x="5390991" y="-13017"/>
                            <a:pt x="5622599" y="21365"/>
                            <a:pt x="5897078" y="0"/>
                          </a:cubicBezTo>
                          <a:cubicBezTo>
                            <a:pt x="6171557" y="-21365"/>
                            <a:pt x="6137486" y="21115"/>
                            <a:pt x="6304486" y="0"/>
                          </a:cubicBezTo>
                          <a:cubicBezTo>
                            <a:pt x="6471486" y="-21115"/>
                            <a:pt x="6691514" y="70"/>
                            <a:pt x="6973797" y="0"/>
                          </a:cubicBezTo>
                          <a:cubicBezTo>
                            <a:pt x="7256080" y="-70"/>
                            <a:pt x="7196098" y="30142"/>
                            <a:pt x="7381204" y="0"/>
                          </a:cubicBezTo>
                          <a:cubicBezTo>
                            <a:pt x="7566310" y="-30142"/>
                            <a:pt x="7820498" y="5194"/>
                            <a:pt x="8050515" y="0"/>
                          </a:cubicBezTo>
                          <a:cubicBezTo>
                            <a:pt x="8280532" y="-5194"/>
                            <a:pt x="8708930" y="50735"/>
                            <a:pt x="8894430" y="0"/>
                          </a:cubicBezTo>
                          <a:cubicBezTo>
                            <a:pt x="8988489" y="8501"/>
                            <a:pt x="9062520" y="107473"/>
                            <a:pt x="9058711" y="255493"/>
                          </a:cubicBezTo>
                          <a:cubicBezTo>
                            <a:pt x="9087964" y="360359"/>
                            <a:pt x="9048254" y="576494"/>
                            <a:pt x="9058711" y="664251"/>
                          </a:cubicBezTo>
                          <a:cubicBezTo>
                            <a:pt x="9069168" y="752008"/>
                            <a:pt x="9033881" y="888750"/>
                            <a:pt x="9058711" y="1073008"/>
                          </a:cubicBezTo>
                          <a:cubicBezTo>
                            <a:pt x="9083541" y="1257266"/>
                            <a:pt x="9002879" y="1548876"/>
                            <a:pt x="9058711" y="1715342"/>
                          </a:cubicBezTo>
                          <a:cubicBezTo>
                            <a:pt x="9114543" y="1881808"/>
                            <a:pt x="8984645" y="2208785"/>
                            <a:pt x="9058711" y="2416069"/>
                          </a:cubicBezTo>
                          <a:cubicBezTo>
                            <a:pt x="9132777" y="2623353"/>
                            <a:pt x="9012899" y="2943894"/>
                            <a:pt x="9058711" y="3116796"/>
                          </a:cubicBezTo>
                          <a:cubicBezTo>
                            <a:pt x="9104523" y="3289698"/>
                            <a:pt x="9025086" y="3409406"/>
                            <a:pt x="9058711" y="3642342"/>
                          </a:cubicBezTo>
                          <a:cubicBezTo>
                            <a:pt x="9092336" y="3875278"/>
                            <a:pt x="9037780" y="3968653"/>
                            <a:pt x="9058711" y="4226281"/>
                          </a:cubicBezTo>
                          <a:cubicBezTo>
                            <a:pt x="9079642" y="4483909"/>
                            <a:pt x="9046575" y="4496513"/>
                            <a:pt x="9058711" y="4635039"/>
                          </a:cubicBezTo>
                          <a:cubicBezTo>
                            <a:pt x="9070847" y="4773565"/>
                            <a:pt x="9025640" y="5195002"/>
                            <a:pt x="9058711" y="5335766"/>
                          </a:cubicBezTo>
                          <a:cubicBezTo>
                            <a:pt x="9091782" y="5476530"/>
                            <a:pt x="9045966" y="5847121"/>
                            <a:pt x="9058711" y="6094887"/>
                          </a:cubicBezTo>
                          <a:cubicBezTo>
                            <a:pt x="9083832" y="6239429"/>
                            <a:pt x="8992732" y="6351438"/>
                            <a:pt x="8894430" y="6350380"/>
                          </a:cubicBezTo>
                          <a:close/>
                        </a:path>
                        <a:path w="9058711" h="6350381" stroke="0" extrusionOk="0">
                          <a:moveTo>
                            <a:pt x="8894430" y="6350380"/>
                          </a:moveTo>
                          <a:cubicBezTo>
                            <a:pt x="8814062" y="6368777"/>
                            <a:pt x="8651666" y="6317575"/>
                            <a:pt x="8574325" y="6350380"/>
                          </a:cubicBezTo>
                          <a:cubicBezTo>
                            <a:pt x="8496984" y="6383185"/>
                            <a:pt x="8122241" y="6349508"/>
                            <a:pt x="7992315" y="6350380"/>
                          </a:cubicBezTo>
                          <a:cubicBezTo>
                            <a:pt x="7862389" y="6351252"/>
                            <a:pt x="7549572" y="6281156"/>
                            <a:pt x="7323003" y="6350380"/>
                          </a:cubicBezTo>
                          <a:cubicBezTo>
                            <a:pt x="7096434" y="6419604"/>
                            <a:pt x="6920891" y="6283605"/>
                            <a:pt x="6566390" y="6350380"/>
                          </a:cubicBezTo>
                          <a:cubicBezTo>
                            <a:pt x="6211889" y="6417155"/>
                            <a:pt x="6217395" y="6339711"/>
                            <a:pt x="6071682" y="6350380"/>
                          </a:cubicBezTo>
                          <a:cubicBezTo>
                            <a:pt x="5925969" y="6361049"/>
                            <a:pt x="5760894" y="6296474"/>
                            <a:pt x="5576973" y="6350380"/>
                          </a:cubicBezTo>
                          <a:cubicBezTo>
                            <a:pt x="5393052" y="6404286"/>
                            <a:pt x="5150608" y="6344662"/>
                            <a:pt x="4820360" y="6350380"/>
                          </a:cubicBezTo>
                          <a:cubicBezTo>
                            <a:pt x="4490112" y="6356098"/>
                            <a:pt x="4398466" y="6306110"/>
                            <a:pt x="4151049" y="6350380"/>
                          </a:cubicBezTo>
                          <a:cubicBezTo>
                            <a:pt x="3903632" y="6394650"/>
                            <a:pt x="3812083" y="6309490"/>
                            <a:pt x="3481737" y="6350380"/>
                          </a:cubicBezTo>
                          <a:cubicBezTo>
                            <a:pt x="3151391" y="6391270"/>
                            <a:pt x="2961045" y="6340294"/>
                            <a:pt x="2812426" y="6350380"/>
                          </a:cubicBezTo>
                          <a:cubicBezTo>
                            <a:pt x="2663807" y="6360466"/>
                            <a:pt x="2259245" y="6279769"/>
                            <a:pt x="2055813" y="6350380"/>
                          </a:cubicBezTo>
                          <a:cubicBezTo>
                            <a:pt x="1852381" y="6420991"/>
                            <a:pt x="1763388" y="6307465"/>
                            <a:pt x="1648406" y="6350380"/>
                          </a:cubicBezTo>
                          <a:cubicBezTo>
                            <a:pt x="1533424" y="6393295"/>
                            <a:pt x="1326858" y="6305586"/>
                            <a:pt x="1153697" y="6350380"/>
                          </a:cubicBezTo>
                          <a:cubicBezTo>
                            <a:pt x="980536" y="6395174"/>
                            <a:pt x="842401" y="6301890"/>
                            <a:pt x="746290" y="6350380"/>
                          </a:cubicBezTo>
                          <a:cubicBezTo>
                            <a:pt x="650179" y="6398870"/>
                            <a:pt x="445225" y="6350069"/>
                            <a:pt x="164280" y="6350380"/>
                          </a:cubicBezTo>
                          <a:cubicBezTo>
                            <a:pt x="72530" y="6347433"/>
                            <a:pt x="-23791" y="6247312"/>
                            <a:pt x="0" y="6094887"/>
                          </a:cubicBezTo>
                          <a:cubicBezTo>
                            <a:pt x="-24647" y="5918962"/>
                            <a:pt x="43209" y="5730127"/>
                            <a:pt x="0" y="5627735"/>
                          </a:cubicBezTo>
                          <a:cubicBezTo>
                            <a:pt x="-43209" y="5525343"/>
                            <a:pt x="9334" y="5284184"/>
                            <a:pt x="0" y="5043796"/>
                          </a:cubicBezTo>
                          <a:cubicBezTo>
                            <a:pt x="-9334" y="4803408"/>
                            <a:pt x="30371" y="4707108"/>
                            <a:pt x="0" y="4518251"/>
                          </a:cubicBezTo>
                          <a:cubicBezTo>
                            <a:pt x="-30371" y="4329395"/>
                            <a:pt x="38928" y="4290523"/>
                            <a:pt x="0" y="4109493"/>
                          </a:cubicBezTo>
                          <a:cubicBezTo>
                            <a:pt x="-38928" y="3928463"/>
                            <a:pt x="12299" y="3766324"/>
                            <a:pt x="0" y="3467160"/>
                          </a:cubicBezTo>
                          <a:cubicBezTo>
                            <a:pt x="-12299" y="3167996"/>
                            <a:pt x="80786" y="3064271"/>
                            <a:pt x="0" y="2766432"/>
                          </a:cubicBezTo>
                          <a:cubicBezTo>
                            <a:pt x="-80786" y="2468593"/>
                            <a:pt x="58935" y="2378978"/>
                            <a:pt x="0" y="2240887"/>
                          </a:cubicBezTo>
                          <a:cubicBezTo>
                            <a:pt x="-58935" y="2102797"/>
                            <a:pt x="39424" y="1837345"/>
                            <a:pt x="0" y="1715342"/>
                          </a:cubicBezTo>
                          <a:cubicBezTo>
                            <a:pt x="-39424" y="1593339"/>
                            <a:pt x="50529" y="1219021"/>
                            <a:pt x="0" y="1073008"/>
                          </a:cubicBezTo>
                          <a:cubicBezTo>
                            <a:pt x="-50529" y="926995"/>
                            <a:pt x="33651" y="660205"/>
                            <a:pt x="0" y="255493"/>
                          </a:cubicBezTo>
                          <a:cubicBezTo>
                            <a:pt x="-2539" y="137428"/>
                            <a:pt x="65572" y="14402"/>
                            <a:pt x="164280" y="0"/>
                          </a:cubicBezTo>
                          <a:cubicBezTo>
                            <a:pt x="345088" y="-48066"/>
                            <a:pt x="435779" y="47864"/>
                            <a:pt x="658989" y="0"/>
                          </a:cubicBezTo>
                          <a:cubicBezTo>
                            <a:pt x="882199" y="-47864"/>
                            <a:pt x="1163391" y="56613"/>
                            <a:pt x="1415602" y="0"/>
                          </a:cubicBezTo>
                          <a:cubicBezTo>
                            <a:pt x="1667813" y="-56613"/>
                            <a:pt x="1638341" y="10305"/>
                            <a:pt x="1735707" y="0"/>
                          </a:cubicBezTo>
                          <a:cubicBezTo>
                            <a:pt x="1833074" y="-10305"/>
                            <a:pt x="2077131" y="27668"/>
                            <a:pt x="2230416" y="0"/>
                          </a:cubicBezTo>
                          <a:cubicBezTo>
                            <a:pt x="2383701" y="-27668"/>
                            <a:pt x="2744140" y="45384"/>
                            <a:pt x="2987029" y="0"/>
                          </a:cubicBezTo>
                          <a:cubicBezTo>
                            <a:pt x="3229918" y="-45384"/>
                            <a:pt x="3230651" y="9686"/>
                            <a:pt x="3307134" y="0"/>
                          </a:cubicBezTo>
                          <a:cubicBezTo>
                            <a:pt x="3383618" y="-9686"/>
                            <a:pt x="3491522" y="31548"/>
                            <a:pt x="3627240" y="0"/>
                          </a:cubicBezTo>
                          <a:cubicBezTo>
                            <a:pt x="3762958" y="-31548"/>
                            <a:pt x="3990530" y="40407"/>
                            <a:pt x="4296551" y="0"/>
                          </a:cubicBezTo>
                          <a:cubicBezTo>
                            <a:pt x="4602572" y="-40407"/>
                            <a:pt x="4542975" y="20792"/>
                            <a:pt x="4703958" y="0"/>
                          </a:cubicBezTo>
                          <a:cubicBezTo>
                            <a:pt x="4864941" y="-20792"/>
                            <a:pt x="4936674" y="26547"/>
                            <a:pt x="5024064" y="0"/>
                          </a:cubicBezTo>
                          <a:cubicBezTo>
                            <a:pt x="5111454" y="-26547"/>
                            <a:pt x="5246022" y="28684"/>
                            <a:pt x="5431471" y="0"/>
                          </a:cubicBezTo>
                          <a:cubicBezTo>
                            <a:pt x="5616920" y="-28684"/>
                            <a:pt x="5838187" y="68377"/>
                            <a:pt x="6013481" y="0"/>
                          </a:cubicBezTo>
                          <a:cubicBezTo>
                            <a:pt x="6188775" y="-68377"/>
                            <a:pt x="6362283" y="46004"/>
                            <a:pt x="6682792" y="0"/>
                          </a:cubicBezTo>
                          <a:cubicBezTo>
                            <a:pt x="7003301" y="-46004"/>
                            <a:pt x="6899976" y="30517"/>
                            <a:pt x="7090199" y="0"/>
                          </a:cubicBezTo>
                          <a:cubicBezTo>
                            <a:pt x="7280422" y="-30517"/>
                            <a:pt x="7669042" y="23496"/>
                            <a:pt x="7846812" y="0"/>
                          </a:cubicBezTo>
                          <a:cubicBezTo>
                            <a:pt x="8024582" y="-23496"/>
                            <a:pt x="8194817" y="29529"/>
                            <a:pt x="8341520" y="0"/>
                          </a:cubicBezTo>
                          <a:cubicBezTo>
                            <a:pt x="8488223" y="-29529"/>
                            <a:pt x="8743813" y="4562"/>
                            <a:pt x="8894430" y="0"/>
                          </a:cubicBezTo>
                          <a:cubicBezTo>
                            <a:pt x="9022636" y="-1629"/>
                            <a:pt x="9066321" y="92170"/>
                            <a:pt x="9058711" y="255493"/>
                          </a:cubicBezTo>
                          <a:cubicBezTo>
                            <a:pt x="9060707" y="360476"/>
                            <a:pt x="9057109" y="522689"/>
                            <a:pt x="9058711" y="722645"/>
                          </a:cubicBezTo>
                          <a:cubicBezTo>
                            <a:pt x="9060313" y="922601"/>
                            <a:pt x="9019811" y="1048602"/>
                            <a:pt x="9058711" y="1248190"/>
                          </a:cubicBezTo>
                          <a:cubicBezTo>
                            <a:pt x="9097611" y="1447778"/>
                            <a:pt x="9005744" y="1530310"/>
                            <a:pt x="9058711" y="1773735"/>
                          </a:cubicBezTo>
                          <a:cubicBezTo>
                            <a:pt x="9111678" y="2017161"/>
                            <a:pt x="9053340" y="2072952"/>
                            <a:pt x="9058711" y="2299281"/>
                          </a:cubicBezTo>
                          <a:cubicBezTo>
                            <a:pt x="9064082" y="2525610"/>
                            <a:pt x="9056324" y="2529269"/>
                            <a:pt x="9058711" y="2708038"/>
                          </a:cubicBezTo>
                          <a:cubicBezTo>
                            <a:pt x="9061098" y="2886807"/>
                            <a:pt x="9003302" y="2981369"/>
                            <a:pt x="9058711" y="3175190"/>
                          </a:cubicBezTo>
                          <a:cubicBezTo>
                            <a:pt x="9114120" y="3369011"/>
                            <a:pt x="9047428" y="3420993"/>
                            <a:pt x="9058711" y="3583948"/>
                          </a:cubicBezTo>
                          <a:cubicBezTo>
                            <a:pt x="9069994" y="3746903"/>
                            <a:pt x="9000939" y="3971849"/>
                            <a:pt x="9058711" y="4226281"/>
                          </a:cubicBezTo>
                          <a:cubicBezTo>
                            <a:pt x="9116483" y="4480713"/>
                            <a:pt x="9025289" y="4521861"/>
                            <a:pt x="9058711" y="4810220"/>
                          </a:cubicBezTo>
                          <a:cubicBezTo>
                            <a:pt x="9092133" y="5098579"/>
                            <a:pt x="9031220" y="5096623"/>
                            <a:pt x="9058711" y="5277372"/>
                          </a:cubicBezTo>
                          <a:cubicBezTo>
                            <a:pt x="9086202" y="5458121"/>
                            <a:pt x="8987032" y="5733483"/>
                            <a:pt x="9058711" y="6094887"/>
                          </a:cubicBezTo>
                          <a:cubicBezTo>
                            <a:pt x="9062448" y="6232639"/>
                            <a:pt x="8993421" y="6363693"/>
                            <a:pt x="8894430" y="6350380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</p:sp>
      </p:grpSp>
      <p:grpSp>
        <p:nvGrpSpPr>
          <p:cNvPr id="28" name="Group 3">
            <a:extLst>
              <a:ext uri="{FF2B5EF4-FFF2-40B4-BE49-F238E27FC236}">
                <a16:creationId xmlns:a16="http://schemas.microsoft.com/office/drawing/2014/main" id="{7ABF3937-6D31-228C-DA43-41FA8B60EFF9}"/>
              </a:ext>
            </a:extLst>
          </p:cNvPr>
          <p:cNvGrpSpPr/>
          <p:nvPr/>
        </p:nvGrpSpPr>
        <p:grpSpPr>
          <a:xfrm>
            <a:off x="10428669" y="7037556"/>
            <a:ext cx="1186465" cy="1325988"/>
            <a:chOff x="0" y="0"/>
            <a:chExt cx="6862939" cy="3093494"/>
          </a:xfrm>
          <a:gradFill flip="none" rotWithShape="1">
            <a:gsLst>
              <a:gs pos="0">
                <a:srgbClr val="0A706E">
                  <a:shade val="30000"/>
                  <a:satMod val="115000"/>
                </a:srgbClr>
              </a:gs>
              <a:gs pos="50000">
                <a:srgbClr val="0A706E">
                  <a:shade val="67500"/>
                  <a:satMod val="115000"/>
                </a:srgbClr>
              </a:gs>
              <a:gs pos="100000">
                <a:srgbClr val="0A706E">
                  <a:shade val="100000"/>
                  <a:satMod val="115000"/>
                </a:srgbClr>
              </a:gs>
            </a:gsLst>
            <a:lin ang="2700000" scaled="1"/>
            <a:tileRect/>
          </a:gradFill>
        </p:grpSpPr>
        <p:sp>
          <p:nvSpPr>
            <p:cNvPr id="30" name="Freeform 4">
              <a:extLst>
                <a:ext uri="{FF2B5EF4-FFF2-40B4-BE49-F238E27FC236}">
                  <a16:creationId xmlns:a16="http://schemas.microsoft.com/office/drawing/2014/main" id="{AB330D39-5536-A224-F136-2D4D4DAFF88A}"/>
                </a:ext>
              </a:extLst>
            </p:cNvPr>
            <p:cNvSpPr/>
            <p:nvPr/>
          </p:nvSpPr>
          <p:spPr>
            <a:xfrm>
              <a:off x="0" y="0"/>
              <a:ext cx="6862939" cy="3093494"/>
            </a:xfrm>
            <a:prstGeom prst="rect">
              <a:avLst/>
            </a:prstGeom>
            <a:grpFill/>
            <a:ln w="57150">
              <a:noFill/>
              <a:prstDash val="solid"/>
              <a:extLst>
                <a:ext uri="{C807C97D-BFC1-408E-A445-0C87EB9F89A2}">
                  <ask:lineSketchStyleProps xmlns:ask="http://schemas.microsoft.com/office/drawing/2018/sketchyshapes" sd="3348051544">
                    <a:custGeom>
                      <a:avLst/>
                      <a:gdLst>
                        <a:gd name="connsiteX0" fmla="*/ 8894430 w 9058711"/>
                        <a:gd name="connsiteY0" fmla="*/ 6350380 h 6350381"/>
                        <a:gd name="connsiteX1" fmla="*/ 8137817 w 9058711"/>
                        <a:gd name="connsiteY1" fmla="*/ 6350380 h 6350381"/>
                        <a:gd name="connsiteX2" fmla="*/ 7555807 w 9058711"/>
                        <a:gd name="connsiteY2" fmla="*/ 6350380 h 6350381"/>
                        <a:gd name="connsiteX3" fmla="*/ 6799194 w 9058711"/>
                        <a:gd name="connsiteY3" fmla="*/ 6350380 h 6350381"/>
                        <a:gd name="connsiteX4" fmla="*/ 6042581 w 9058711"/>
                        <a:gd name="connsiteY4" fmla="*/ 6350380 h 6350381"/>
                        <a:gd name="connsiteX5" fmla="*/ 5285968 w 9058711"/>
                        <a:gd name="connsiteY5" fmla="*/ 6350380 h 6350381"/>
                        <a:gd name="connsiteX6" fmla="*/ 4878561 w 9058711"/>
                        <a:gd name="connsiteY6" fmla="*/ 6350380 h 6350381"/>
                        <a:gd name="connsiteX7" fmla="*/ 4121948 w 9058711"/>
                        <a:gd name="connsiteY7" fmla="*/ 6350380 h 6350381"/>
                        <a:gd name="connsiteX8" fmla="*/ 3539938 w 9058711"/>
                        <a:gd name="connsiteY8" fmla="*/ 6350380 h 6350381"/>
                        <a:gd name="connsiteX9" fmla="*/ 3045230 w 9058711"/>
                        <a:gd name="connsiteY9" fmla="*/ 6350380 h 6350381"/>
                        <a:gd name="connsiteX10" fmla="*/ 2375918 w 9058711"/>
                        <a:gd name="connsiteY10" fmla="*/ 6350380 h 6350381"/>
                        <a:gd name="connsiteX11" fmla="*/ 1619305 w 9058711"/>
                        <a:gd name="connsiteY11" fmla="*/ 6350380 h 6350381"/>
                        <a:gd name="connsiteX12" fmla="*/ 949994 w 9058711"/>
                        <a:gd name="connsiteY12" fmla="*/ 6350380 h 6350381"/>
                        <a:gd name="connsiteX13" fmla="*/ 164280 w 9058711"/>
                        <a:gd name="connsiteY13" fmla="*/ 6350380 h 6350381"/>
                        <a:gd name="connsiteX14" fmla="*/ 0 w 9058711"/>
                        <a:gd name="connsiteY14" fmla="*/ 6094887 h 6350381"/>
                        <a:gd name="connsiteX15" fmla="*/ 0 w 9058711"/>
                        <a:gd name="connsiteY15" fmla="*/ 5394160 h 6350381"/>
                        <a:gd name="connsiteX16" fmla="*/ 0 w 9058711"/>
                        <a:gd name="connsiteY16" fmla="*/ 4927008 h 6350381"/>
                        <a:gd name="connsiteX17" fmla="*/ 0 w 9058711"/>
                        <a:gd name="connsiteY17" fmla="*/ 4518251 h 6350381"/>
                        <a:gd name="connsiteX18" fmla="*/ 0 w 9058711"/>
                        <a:gd name="connsiteY18" fmla="*/ 4109493 h 6350381"/>
                        <a:gd name="connsiteX19" fmla="*/ 0 w 9058711"/>
                        <a:gd name="connsiteY19" fmla="*/ 3700735 h 6350381"/>
                        <a:gd name="connsiteX20" fmla="*/ 0 w 9058711"/>
                        <a:gd name="connsiteY20" fmla="*/ 3116796 h 6350381"/>
                        <a:gd name="connsiteX21" fmla="*/ 0 w 9058711"/>
                        <a:gd name="connsiteY21" fmla="*/ 2532857 h 6350381"/>
                        <a:gd name="connsiteX22" fmla="*/ 0 w 9058711"/>
                        <a:gd name="connsiteY22" fmla="*/ 1890523 h 6350381"/>
                        <a:gd name="connsiteX23" fmla="*/ 0 w 9058711"/>
                        <a:gd name="connsiteY23" fmla="*/ 1423372 h 6350381"/>
                        <a:gd name="connsiteX24" fmla="*/ 0 w 9058711"/>
                        <a:gd name="connsiteY24" fmla="*/ 897826 h 6350381"/>
                        <a:gd name="connsiteX25" fmla="*/ 0 w 9058711"/>
                        <a:gd name="connsiteY25" fmla="*/ 255493 h 6350381"/>
                        <a:gd name="connsiteX26" fmla="*/ 164280 w 9058711"/>
                        <a:gd name="connsiteY26" fmla="*/ 0 h 6350381"/>
                        <a:gd name="connsiteX27" fmla="*/ 746290 w 9058711"/>
                        <a:gd name="connsiteY27" fmla="*/ 0 h 6350381"/>
                        <a:gd name="connsiteX28" fmla="*/ 1328300 w 9058711"/>
                        <a:gd name="connsiteY28" fmla="*/ 0 h 6350381"/>
                        <a:gd name="connsiteX29" fmla="*/ 1910310 w 9058711"/>
                        <a:gd name="connsiteY29" fmla="*/ 0 h 6350381"/>
                        <a:gd name="connsiteX30" fmla="*/ 2317717 w 9058711"/>
                        <a:gd name="connsiteY30" fmla="*/ 0 h 6350381"/>
                        <a:gd name="connsiteX31" fmla="*/ 2899727 w 9058711"/>
                        <a:gd name="connsiteY31" fmla="*/ 0 h 6350381"/>
                        <a:gd name="connsiteX32" fmla="*/ 3394436 w 9058711"/>
                        <a:gd name="connsiteY32" fmla="*/ 0 h 6350381"/>
                        <a:gd name="connsiteX33" fmla="*/ 3889144 w 9058711"/>
                        <a:gd name="connsiteY33" fmla="*/ 0 h 6350381"/>
                        <a:gd name="connsiteX34" fmla="*/ 4558456 w 9058711"/>
                        <a:gd name="connsiteY34" fmla="*/ 0 h 6350381"/>
                        <a:gd name="connsiteX35" fmla="*/ 5140466 w 9058711"/>
                        <a:gd name="connsiteY35" fmla="*/ 0 h 6350381"/>
                        <a:gd name="connsiteX36" fmla="*/ 5897078 w 9058711"/>
                        <a:gd name="connsiteY36" fmla="*/ 0 h 6350381"/>
                        <a:gd name="connsiteX37" fmla="*/ 6304486 w 9058711"/>
                        <a:gd name="connsiteY37" fmla="*/ 0 h 6350381"/>
                        <a:gd name="connsiteX38" fmla="*/ 6973797 w 9058711"/>
                        <a:gd name="connsiteY38" fmla="*/ 0 h 6350381"/>
                        <a:gd name="connsiteX39" fmla="*/ 7381204 w 9058711"/>
                        <a:gd name="connsiteY39" fmla="*/ 0 h 6350381"/>
                        <a:gd name="connsiteX40" fmla="*/ 8050515 w 9058711"/>
                        <a:gd name="connsiteY40" fmla="*/ 0 h 6350381"/>
                        <a:gd name="connsiteX41" fmla="*/ 8894430 w 9058711"/>
                        <a:gd name="connsiteY41" fmla="*/ 0 h 6350381"/>
                        <a:gd name="connsiteX42" fmla="*/ 9058711 w 9058711"/>
                        <a:gd name="connsiteY42" fmla="*/ 255493 h 6350381"/>
                        <a:gd name="connsiteX43" fmla="*/ 9058711 w 9058711"/>
                        <a:gd name="connsiteY43" fmla="*/ 664251 h 6350381"/>
                        <a:gd name="connsiteX44" fmla="*/ 9058711 w 9058711"/>
                        <a:gd name="connsiteY44" fmla="*/ 1073008 h 6350381"/>
                        <a:gd name="connsiteX45" fmla="*/ 9058711 w 9058711"/>
                        <a:gd name="connsiteY45" fmla="*/ 1715342 h 6350381"/>
                        <a:gd name="connsiteX46" fmla="*/ 9058711 w 9058711"/>
                        <a:gd name="connsiteY46" fmla="*/ 2416069 h 6350381"/>
                        <a:gd name="connsiteX47" fmla="*/ 9058711 w 9058711"/>
                        <a:gd name="connsiteY47" fmla="*/ 3116796 h 6350381"/>
                        <a:gd name="connsiteX48" fmla="*/ 9058711 w 9058711"/>
                        <a:gd name="connsiteY48" fmla="*/ 3642342 h 6350381"/>
                        <a:gd name="connsiteX49" fmla="*/ 9058711 w 9058711"/>
                        <a:gd name="connsiteY49" fmla="*/ 4226281 h 6350381"/>
                        <a:gd name="connsiteX50" fmla="*/ 9058711 w 9058711"/>
                        <a:gd name="connsiteY50" fmla="*/ 4635039 h 6350381"/>
                        <a:gd name="connsiteX51" fmla="*/ 9058711 w 9058711"/>
                        <a:gd name="connsiteY51" fmla="*/ 5335766 h 6350381"/>
                        <a:gd name="connsiteX52" fmla="*/ 9058711 w 9058711"/>
                        <a:gd name="connsiteY52" fmla="*/ 6094887 h 6350381"/>
                        <a:gd name="connsiteX53" fmla="*/ 8894430 w 9058711"/>
                        <a:gd name="connsiteY53" fmla="*/ 6350380 h 635038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  <a:cxn ang="0">
                          <a:pos x="connsiteX42" y="connsiteY42"/>
                        </a:cxn>
                        <a:cxn ang="0">
                          <a:pos x="connsiteX43" y="connsiteY43"/>
                        </a:cxn>
                        <a:cxn ang="0">
                          <a:pos x="connsiteX44" y="connsiteY44"/>
                        </a:cxn>
                        <a:cxn ang="0">
                          <a:pos x="connsiteX45" y="connsiteY45"/>
                        </a:cxn>
                        <a:cxn ang="0">
                          <a:pos x="connsiteX46" y="connsiteY46"/>
                        </a:cxn>
                        <a:cxn ang="0">
                          <a:pos x="connsiteX47" y="connsiteY47"/>
                        </a:cxn>
                        <a:cxn ang="0">
                          <a:pos x="connsiteX48" y="connsiteY48"/>
                        </a:cxn>
                        <a:cxn ang="0">
                          <a:pos x="connsiteX49" y="connsiteY49"/>
                        </a:cxn>
                        <a:cxn ang="0">
                          <a:pos x="connsiteX50" y="connsiteY50"/>
                        </a:cxn>
                        <a:cxn ang="0">
                          <a:pos x="connsiteX51" y="connsiteY51"/>
                        </a:cxn>
                        <a:cxn ang="0">
                          <a:pos x="connsiteX52" y="connsiteY52"/>
                        </a:cxn>
                        <a:cxn ang="0">
                          <a:pos x="connsiteX53" y="connsiteY53"/>
                        </a:cxn>
                      </a:cxnLst>
                      <a:rect l="l" t="t" r="r" b="b"/>
                      <a:pathLst>
                        <a:path w="9058711" h="6350381" fill="none" extrusionOk="0">
                          <a:moveTo>
                            <a:pt x="8894430" y="6350380"/>
                          </a:moveTo>
                          <a:cubicBezTo>
                            <a:pt x="8627206" y="6369131"/>
                            <a:pt x="8487934" y="6278713"/>
                            <a:pt x="8137817" y="6350380"/>
                          </a:cubicBezTo>
                          <a:cubicBezTo>
                            <a:pt x="7787700" y="6422047"/>
                            <a:pt x="7766779" y="6300872"/>
                            <a:pt x="7555807" y="6350380"/>
                          </a:cubicBezTo>
                          <a:cubicBezTo>
                            <a:pt x="7344835" y="6399888"/>
                            <a:pt x="7021772" y="6319135"/>
                            <a:pt x="6799194" y="6350380"/>
                          </a:cubicBezTo>
                          <a:cubicBezTo>
                            <a:pt x="6576616" y="6381625"/>
                            <a:pt x="6262407" y="6319424"/>
                            <a:pt x="6042581" y="6350380"/>
                          </a:cubicBezTo>
                          <a:cubicBezTo>
                            <a:pt x="5822755" y="6381336"/>
                            <a:pt x="5612826" y="6290282"/>
                            <a:pt x="5285968" y="6350380"/>
                          </a:cubicBezTo>
                          <a:cubicBezTo>
                            <a:pt x="4959110" y="6410478"/>
                            <a:pt x="5047349" y="6336708"/>
                            <a:pt x="4878561" y="6350380"/>
                          </a:cubicBezTo>
                          <a:cubicBezTo>
                            <a:pt x="4709773" y="6364052"/>
                            <a:pt x="4438981" y="6328475"/>
                            <a:pt x="4121948" y="6350380"/>
                          </a:cubicBezTo>
                          <a:cubicBezTo>
                            <a:pt x="3804915" y="6372285"/>
                            <a:pt x="3753055" y="6332326"/>
                            <a:pt x="3539938" y="6350380"/>
                          </a:cubicBezTo>
                          <a:cubicBezTo>
                            <a:pt x="3326821" y="6368434"/>
                            <a:pt x="3169250" y="6331017"/>
                            <a:pt x="3045230" y="6350380"/>
                          </a:cubicBezTo>
                          <a:cubicBezTo>
                            <a:pt x="2921210" y="6369743"/>
                            <a:pt x="2528833" y="6325835"/>
                            <a:pt x="2375918" y="6350380"/>
                          </a:cubicBezTo>
                          <a:cubicBezTo>
                            <a:pt x="2223003" y="6374925"/>
                            <a:pt x="1854822" y="6295216"/>
                            <a:pt x="1619305" y="6350380"/>
                          </a:cubicBezTo>
                          <a:cubicBezTo>
                            <a:pt x="1383788" y="6405544"/>
                            <a:pt x="1243494" y="6309420"/>
                            <a:pt x="949994" y="6350380"/>
                          </a:cubicBezTo>
                          <a:cubicBezTo>
                            <a:pt x="656494" y="6391340"/>
                            <a:pt x="450003" y="6281679"/>
                            <a:pt x="164280" y="6350380"/>
                          </a:cubicBezTo>
                          <a:cubicBezTo>
                            <a:pt x="80716" y="6347242"/>
                            <a:pt x="7858" y="6228792"/>
                            <a:pt x="0" y="6094887"/>
                          </a:cubicBezTo>
                          <a:cubicBezTo>
                            <a:pt x="-70769" y="5931681"/>
                            <a:pt x="61840" y="5667674"/>
                            <a:pt x="0" y="5394160"/>
                          </a:cubicBezTo>
                          <a:cubicBezTo>
                            <a:pt x="-61840" y="5120646"/>
                            <a:pt x="25442" y="5038086"/>
                            <a:pt x="0" y="4927008"/>
                          </a:cubicBezTo>
                          <a:cubicBezTo>
                            <a:pt x="-25442" y="4815930"/>
                            <a:pt x="42409" y="4612719"/>
                            <a:pt x="0" y="4518251"/>
                          </a:cubicBezTo>
                          <a:cubicBezTo>
                            <a:pt x="-42409" y="4423783"/>
                            <a:pt x="24631" y="4262528"/>
                            <a:pt x="0" y="4109493"/>
                          </a:cubicBezTo>
                          <a:cubicBezTo>
                            <a:pt x="-24631" y="3956458"/>
                            <a:pt x="17745" y="3864831"/>
                            <a:pt x="0" y="3700735"/>
                          </a:cubicBezTo>
                          <a:cubicBezTo>
                            <a:pt x="-17745" y="3536639"/>
                            <a:pt x="41789" y="3281498"/>
                            <a:pt x="0" y="3116796"/>
                          </a:cubicBezTo>
                          <a:cubicBezTo>
                            <a:pt x="-41789" y="2952094"/>
                            <a:pt x="24449" y="2721418"/>
                            <a:pt x="0" y="2532857"/>
                          </a:cubicBezTo>
                          <a:cubicBezTo>
                            <a:pt x="-24449" y="2344296"/>
                            <a:pt x="25686" y="2075653"/>
                            <a:pt x="0" y="1890523"/>
                          </a:cubicBezTo>
                          <a:cubicBezTo>
                            <a:pt x="-25686" y="1705393"/>
                            <a:pt x="8683" y="1645996"/>
                            <a:pt x="0" y="1423372"/>
                          </a:cubicBezTo>
                          <a:cubicBezTo>
                            <a:pt x="-8683" y="1200748"/>
                            <a:pt x="62953" y="1080108"/>
                            <a:pt x="0" y="897826"/>
                          </a:cubicBezTo>
                          <a:cubicBezTo>
                            <a:pt x="-62953" y="715544"/>
                            <a:pt x="64652" y="430195"/>
                            <a:pt x="0" y="255493"/>
                          </a:cubicBezTo>
                          <a:cubicBezTo>
                            <a:pt x="-10111" y="121632"/>
                            <a:pt x="71251" y="-3941"/>
                            <a:pt x="164280" y="0"/>
                          </a:cubicBezTo>
                          <a:cubicBezTo>
                            <a:pt x="317556" y="-69310"/>
                            <a:pt x="495585" y="25360"/>
                            <a:pt x="746290" y="0"/>
                          </a:cubicBezTo>
                          <a:cubicBezTo>
                            <a:pt x="996995" y="-25360"/>
                            <a:pt x="1138332" y="60869"/>
                            <a:pt x="1328300" y="0"/>
                          </a:cubicBezTo>
                          <a:cubicBezTo>
                            <a:pt x="1518268" y="-60869"/>
                            <a:pt x="1775128" y="18161"/>
                            <a:pt x="1910310" y="0"/>
                          </a:cubicBezTo>
                          <a:cubicBezTo>
                            <a:pt x="2045492" y="-18161"/>
                            <a:pt x="2177361" y="27405"/>
                            <a:pt x="2317717" y="0"/>
                          </a:cubicBezTo>
                          <a:cubicBezTo>
                            <a:pt x="2458073" y="-27405"/>
                            <a:pt x="2638856" y="69109"/>
                            <a:pt x="2899727" y="0"/>
                          </a:cubicBezTo>
                          <a:cubicBezTo>
                            <a:pt x="3160598" y="-69109"/>
                            <a:pt x="3221973" y="1106"/>
                            <a:pt x="3394436" y="0"/>
                          </a:cubicBezTo>
                          <a:cubicBezTo>
                            <a:pt x="3566899" y="-1106"/>
                            <a:pt x="3753624" y="36362"/>
                            <a:pt x="3889144" y="0"/>
                          </a:cubicBezTo>
                          <a:cubicBezTo>
                            <a:pt x="4024664" y="-36362"/>
                            <a:pt x="4352738" y="50366"/>
                            <a:pt x="4558456" y="0"/>
                          </a:cubicBezTo>
                          <a:cubicBezTo>
                            <a:pt x="4764174" y="-50366"/>
                            <a:pt x="4889941" y="13017"/>
                            <a:pt x="5140466" y="0"/>
                          </a:cubicBezTo>
                          <a:cubicBezTo>
                            <a:pt x="5390991" y="-13017"/>
                            <a:pt x="5622599" y="21365"/>
                            <a:pt x="5897078" y="0"/>
                          </a:cubicBezTo>
                          <a:cubicBezTo>
                            <a:pt x="6171557" y="-21365"/>
                            <a:pt x="6137486" y="21115"/>
                            <a:pt x="6304486" y="0"/>
                          </a:cubicBezTo>
                          <a:cubicBezTo>
                            <a:pt x="6471486" y="-21115"/>
                            <a:pt x="6691514" y="70"/>
                            <a:pt x="6973797" y="0"/>
                          </a:cubicBezTo>
                          <a:cubicBezTo>
                            <a:pt x="7256080" y="-70"/>
                            <a:pt x="7196098" y="30142"/>
                            <a:pt x="7381204" y="0"/>
                          </a:cubicBezTo>
                          <a:cubicBezTo>
                            <a:pt x="7566310" y="-30142"/>
                            <a:pt x="7820498" y="5194"/>
                            <a:pt x="8050515" y="0"/>
                          </a:cubicBezTo>
                          <a:cubicBezTo>
                            <a:pt x="8280532" y="-5194"/>
                            <a:pt x="8708930" y="50735"/>
                            <a:pt x="8894430" y="0"/>
                          </a:cubicBezTo>
                          <a:cubicBezTo>
                            <a:pt x="8988489" y="8501"/>
                            <a:pt x="9062520" y="107473"/>
                            <a:pt x="9058711" y="255493"/>
                          </a:cubicBezTo>
                          <a:cubicBezTo>
                            <a:pt x="9087964" y="360359"/>
                            <a:pt x="9048254" y="576494"/>
                            <a:pt x="9058711" y="664251"/>
                          </a:cubicBezTo>
                          <a:cubicBezTo>
                            <a:pt x="9069168" y="752008"/>
                            <a:pt x="9033881" y="888750"/>
                            <a:pt x="9058711" y="1073008"/>
                          </a:cubicBezTo>
                          <a:cubicBezTo>
                            <a:pt x="9083541" y="1257266"/>
                            <a:pt x="9002879" y="1548876"/>
                            <a:pt x="9058711" y="1715342"/>
                          </a:cubicBezTo>
                          <a:cubicBezTo>
                            <a:pt x="9114543" y="1881808"/>
                            <a:pt x="8984645" y="2208785"/>
                            <a:pt x="9058711" y="2416069"/>
                          </a:cubicBezTo>
                          <a:cubicBezTo>
                            <a:pt x="9132777" y="2623353"/>
                            <a:pt x="9012899" y="2943894"/>
                            <a:pt x="9058711" y="3116796"/>
                          </a:cubicBezTo>
                          <a:cubicBezTo>
                            <a:pt x="9104523" y="3289698"/>
                            <a:pt x="9025086" y="3409406"/>
                            <a:pt x="9058711" y="3642342"/>
                          </a:cubicBezTo>
                          <a:cubicBezTo>
                            <a:pt x="9092336" y="3875278"/>
                            <a:pt x="9037780" y="3968653"/>
                            <a:pt x="9058711" y="4226281"/>
                          </a:cubicBezTo>
                          <a:cubicBezTo>
                            <a:pt x="9079642" y="4483909"/>
                            <a:pt x="9046575" y="4496513"/>
                            <a:pt x="9058711" y="4635039"/>
                          </a:cubicBezTo>
                          <a:cubicBezTo>
                            <a:pt x="9070847" y="4773565"/>
                            <a:pt x="9025640" y="5195002"/>
                            <a:pt x="9058711" y="5335766"/>
                          </a:cubicBezTo>
                          <a:cubicBezTo>
                            <a:pt x="9091782" y="5476530"/>
                            <a:pt x="9045966" y="5847121"/>
                            <a:pt x="9058711" y="6094887"/>
                          </a:cubicBezTo>
                          <a:cubicBezTo>
                            <a:pt x="9083832" y="6239429"/>
                            <a:pt x="8992732" y="6351438"/>
                            <a:pt x="8894430" y="6350380"/>
                          </a:cubicBezTo>
                          <a:close/>
                        </a:path>
                        <a:path w="9058711" h="6350381" stroke="0" extrusionOk="0">
                          <a:moveTo>
                            <a:pt x="8894430" y="6350380"/>
                          </a:moveTo>
                          <a:cubicBezTo>
                            <a:pt x="8814062" y="6368777"/>
                            <a:pt x="8651666" y="6317575"/>
                            <a:pt x="8574325" y="6350380"/>
                          </a:cubicBezTo>
                          <a:cubicBezTo>
                            <a:pt x="8496984" y="6383185"/>
                            <a:pt x="8122241" y="6349508"/>
                            <a:pt x="7992315" y="6350380"/>
                          </a:cubicBezTo>
                          <a:cubicBezTo>
                            <a:pt x="7862389" y="6351252"/>
                            <a:pt x="7549572" y="6281156"/>
                            <a:pt x="7323003" y="6350380"/>
                          </a:cubicBezTo>
                          <a:cubicBezTo>
                            <a:pt x="7096434" y="6419604"/>
                            <a:pt x="6920891" y="6283605"/>
                            <a:pt x="6566390" y="6350380"/>
                          </a:cubicBezTo>
                          <a:cubicBezTo>
                            <a:pt x="6211889" y="6417155"/>
                            <a:pt x="6217395" y="6339711"/>
                            <a:pt x="6071682" y="6350380"/>
                          </a:cubicBezTo>
                          <a:cubicBezTo>
                            <a:pt x="5925969" y="6361049"/>
                            <a:pt x="5760894" y="6296474"/>
                            <a:pt x="5576973" y="6350380"/>
                          </a:cubicBezTo>
                          <a:cubicBezTo>
                            <a:pt x="5393052" y="6404286"/>
                            <a:pt x="5150608" y="6344662"/>
                            <a:pt x="4820360" y="6350380"/>
                          </a:cubicBezTo>
                          <a:cubicBezTo>
                            <a:pt x="4490112" y="6356098"/>
                            <a:pt x="4398466" y="6306110"/>
                            <a:pt x="4151049" y="6350380"/>
                          </a:cubicBezTo>
                          <a:cubicBezTo>
                            <a:pt x="3903632" y="6394650"/>
                            <a:pt x="3812083" y="6309490"/>
                            <a:pt x="3481737" y="6350380"/>
                          </a:cubicBezTo>
                          <a:cubicBezTo>
                            <a:pt x="3151391" y="6391270"/>
                            <a:pt x="2961045" y="6340294"/>
                            <a:pt x="2812426" y="6350380"/>
                          </a:cubicBezTo>
                          <a:cubicBezTo>
                            <a:pt x="2663807" y="6360466"/>
                            <a:pt x="2259245" y="6279769"/>
                            <a:pt x="2055813" y="6350380"/>
                          </a:cubicBezTo>
                          <a:cubicBezTo>
                            <a:pt x="1852381" y="6420991"/>
                            <a:pt x="1763388" y="6307465"/>
                            <a:pt x="1648406" y="6350380"/>
                          </a:cubicBezTo>
                          <a:cubicBezTo>
                            <a:pt x="1533424" y="6393295"/>
                            <a:pt x="1326858" y="6305586"/>
                            <a:pt x="1153697" y="6350380"/>
                          </a:cubicBezTo>
                          <a:cubicBezTo>
                            <a:pt x="980536" y="6395174"/>
                            <a:pt x="842401" y="6301890"/>
                            <a:pt x="746290" y="6350380"/>
                          </a:cubicBezTo>
                          <a:cubicBezTo>
                            <a:pt x="650179" y="6398870"/>
                            <a:pt x="445225" y="6350069"/>
                            <a:pt x="164280" y="6350380"/>
                          </a:cubicBezTo>
                          <a:cubicBezTo>
                            <a:pt x="72530" y="6347433"/>
                            <a:pt x="-23791" y="6247312"/>
                            <a:pt x="0" y="6094887"/>
                          </a:cubicBezTo>
                          <a:cubicBezTo>
                            <a:pt x="-24647" y="5918962"/>
                            <a:pt x="43209" y="5730127"/>
                            <a:pt x="0" y="5627735"/>
                          </a:cubicBezTo>
                          <a:cubicBezTo>
                            <a:pt x="-43209" y="5525343"/>
                            <a:pt x="9334" y="5284184"/>
                            <a:pt x="0" y="5043796"/>
                          </a:cubicBezTo>
                          <a:cubicBezTo>
                            <a:pt x="-9334" y="4803408"/>
                            <a:pt x="30371" y="4707108"/>
                            <a:pt x="0" y="4518251"/>
                          </a:cubicBezTo>
                          <a:cubicBezTo>
                            <a:pt x="-30371" y="4329395"/>
                            <a:pt x="38928" y="4290523"/>
                            <a:pt x="0" y="4109493"/>
                          </a:cubicBezTo>
                          <a:cubicBezTo>
                            <a:pt x="-38928" y="3928463"/>
                            <a:pt x="12299" y="3766324"/>
                            <a:pt x="0" y="3467160"/>
                          </a:cubicBezTo>
                          <a:cubicBezTo>
                            <a:pt x="-12299" y="3167996"/>
                            <a:pt x="80786" y="3064271"/>
                            <a:pt x="0" y="2766432"/>
                          </a:cubicBezTo>
                          <a:cubicBezTo>
                            <a:pt x="-80786" y="2468593"/>
                            <a:pt x="58935" y="2378978"/>
                            <a:pt x="0" y="2240887"/>
                          </a:cubicBezTo>
                          <a:cubicBezTo>
                            <a:pt x="-58935" y="2102797"/>
                            <a:pt x="39424" y="1837345"/>
                            <a:pt x="0" y="1715342"/>
                          </a:cubicBezTo>
                          <a:cubicBezTo>
                            <a:pt x="-39424" y="1593339"/>
                            <a:pt x="50529" y="1219021"/>
                            <a:pt x="0" y="1073008"/>
                          </a:cubicBezTo>
                          <a:cubicBezTo>
                            <a:pt x="-50529" y="926995"/>
                            <a:pt x="33651" y="660205"/>
                            <a:pt x="0" y="255493"/>
                          </a:cubicBezTo>
                          <a:cubicBezTo>
                            <a:pt x="-2539" y="137428"/>
                            <a:pt x="65572" y="14402"/>
                            <a:pt x="164280" y="0"/>
                          </a:cubicBezTo>
                          <a:cubicBezTo>
                            <a:pt x="345088" y="-48066"/>
                            <a:pt x="435779" y="47864"/>
                            <a:pt x="658989" y="0"/>
                          </a:cubicBezTo>
                          <a:cubicBezTo>
                            <a:pt x="882199" y="-47864"/>
                            <a:pt x="1163391" y="56613"/>
                            <a:pt x="1415602" y="0"/>
                          </a:cubicBezTo>
                          <a:cubicBezTo>
                            <a:pt x="1667813" y="-56613"/>
                            <a:pt x="1638341" y="10305"/>
                            <a:pt x="1735707" y="0"/>
                          </a:cubicBezTo>
                          <a:cubicBezTo>
                            <a:pt x="1833074" y="-10305"/>
                            <a:pt x="2077131" y="27668"/>
                            <a:pt x="2230416" y="0"/>
                          </a:cubicBezTo>
                          <a:cubicBezTo>
                            <a:pt x="2383701" y="-27668"/>
                            <a:pt x="2744140" y="45384"/>
                            <a:pt x="2987029" y="0"/>
                          </a:cubicBezTo>
                          <a:cubicBezTo>
                            <a:pt x="3229918" y="-45384"/>
                            <a:pt x="3230651" y="9686"/>
                            <a:pt x="3307134" y="0"/>
                          </a:cubicBezTo>
                          <a:cubicBezTo>
                            <a:pt x="3383618" y="-9686"/>
                            <a:pt x="3491522" y="31548"/>
                            <a:pt x="3627240" y="0"/>
                          </a:cubicBezTo>
                          <a:cubicBezTo>
                            <a:pt x="3762958" y="-31548"/>
                            <a:pt x="3990530" y="40407"/>
                            <a:pt x="4296551" y="0"/>
                          </a:cubicBezTo>
                          <a:cubicBezTo>
                            <a:pt x="4602572" y="-40407"/>
                            <a:pt x="4542975" y="20792"/>
                            <a:pt x="4703958" y="0"/>
                          </a:cubicBezTo>
                          <a:cubicBezTo>
                            <a:pt x="4864941" y="-20792"/>
                            <a:pt x="4936674" y="26547"/>
                            <a:pt x="5024064" y="0"/>
                          </a:cubicBezTo>
                          <a:cubicBezTo>
                            <a:pt x="5111454" y="-26547"/>
                            <a:pt x="5246022" y="28684"/>
                            <a:pt x="5431471" y="0"/>
                          </a:cubicBezTo>
                          <a:cubicBezTo>
                            <a:pt x="5616920" y="-28684"/>
                            <a:pt x="5838187" y="68377"/>
                            <a:pt x="6013481" y="0"/>
                          </a:cubicBezTo>
                          <a:cubicBezTo>
                            <a:pt x="6188775" y="-68377"/>
                            <a:pt x="6362283" y="46004"/>
                            <a:pt x="6682792" y="0"/>
                          </a:cubicBezTo>
                          <a:cubicBezTo>
                            <a:pt x="7003301" y="-46004"/>
                            <a:pt x="6899976" y="30517"/>
                            <a:pt x="7090199" y="0"/>
                          </a:cubicBezTo>
                          <a:cubicBezTo>
                            <a:pt x="7280422" y="-30517"/>
                            <a:pt x="7669042" y="23496"/>
                            <a:pt x="7846812" y="0"/>
                          </a:cubicBezTo>
                          <a:cubicBezTo>
                            <a:pt x="8024582" y="-23496"/>
                            <a:pt x="8194817" y="29529"/>
                            <a:pt x="8341520" y="0"/>
                          </a:cubicBezTo>
                          <a:cubicBezTo>
                            <a:pt x="8488223" y="-29529"/>
                            <a:pt x="8743813" y="4562"/>
                            <a:pt x="8894430" y="0"/>
                          </a:cubicBezTo>
                          <a:cubicBezTo>
                            <a:pt x="9022636" y="-1629"/>
                            <a:pt x="9066321" y="92170"/>
                            <a:pt x="9058711" y="255493"/>
                          </a:cubicBezTo>
                          <a:cubicBezTo>
                            <a:pt x="9060707" y="360476"/>
                            <a:pt x="9057109" y="522689"/>
                            <a:pt x="9058711" y="722645"/>
                          </a:cubicBezTo>
                          <a:cubicBezTo>
                            <a:pt x="9060313" y="922601"/>
                            <a:pt x="9019811" y="1048602"/>
                            <a:pt x="9058711" y="1248190"/>
                          </a:cubicBezTo>
                          <a:cubicBezTo>
                            <a:pt x="9097611" y="1447778"/>
                            <a:pt x="9005744" y="1530310"/>
                            <a:pt x="9058711" y="1773735"/>
                          </a:cubicBezTo>
                          <a:cubicBezTo>
                            <a:pt x="9111678" y="2017161"/>
                            <a:pt x="9053340" y="2072952"/>
                            <a:pt x="9058711" y="2299281"/>
                          </a:cubicBezTo>
                          <a:cubicBezTo>
                            <a:pt x="9064082" y="2525610"/>
                            <a:pt x="9056324" y="2529269"/>
                            <a:pt x="9058711" y="2708038"/>
                          </a:cubicBezTo>
                          <a:cubicBezTo>
                            <a:pt x="9061098" y="2886807"/>
                            <a:pt x="9003302" y="2981369"/>
                            <a:pt x="9058711" y="3175190"/>
                          </a:cubicBezTo>
                          <a:cubicBezTo>
                            <a:pt x="9114120" y="3369011"/>
                            <a:pt x="9047428" y="3420993"/>
                            <a:pt x="9058711" y="3583948"/>
                          </a:cubicBezTo>
                          <a:cubicBezTo>
                            <a:pt x="9069994" y="3746903"/>
                            <a:pt x="9000939" y="3971849"/>
                            <a:pt x="9058711" y="4226281"/>
                          </a:cubicBezTo>
                          <a:cubicBezTo>
                            <a:pt x="9116483" y="4480713"/>
                            <a:pt x="9025289" y="4521861"/>
                            <a:pt x="9058711" y="4810220"/>
                          </a:cubicBezTo>
                          <a:cubicBezTo>
                            <a:pt x="9092133" y="5098579"/>
                            <a:pt x="9031220" y="5096623"/>
                            <a:pt x="9058711" y="5277372"/>
                          </a:cubicBezTo>
                          <a:cubicBezTo>
                            <a:pt x="9086202" y="5458121"/>
                            <a:pt x="8987032" y="5733483"/>
                            <a:pt x="9058711" y="6094887"/>
                          </a:cubicBezTo>
                          <a:cubicBezTo>
                            <a:pt x="9062448" y="6232639"/>
                            <a:pt x="8993421" y="6363693"/>
                            <a:pt x="8894430" y="6350380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</p:sp>
      </p:grpSp>
      <p:grpSp>
        <p:nvGrpSpPr>
          <p:cNvPr id="31" name="Group 3">
            <a:extLst>
              <a:ext uri="{FF2B5EF4-FFF2-40B4-BE49-F238E27FC236}">
                <a16:creationId xmlns:a16="http://schemas.microsoft.com/office/drawing/2014/main" id="{9B78B4BB-6CF4-F90B-A4A1-ACA34BC62AA5}"/>
              </a:ext>
            </a:extLst>
          </p:cNvPr>
          <p:cNvGrpSpPr/>
          <p:nvPr/>
        </p:nvGrpSpPr>
        <p:grpSpPr>
          <a:xfrm>
            <a:off x="11561878" y="7037556"/>
            <a:ext cx="3678122" cy="1325988"/>
            <a:chOff x="0" y="0"/>
            <a:chExt cx="6862939" cy="3093494"/>
          </a:xfrm>
          <a:gradFill>
            <a:gsLst>
              <a:gs pos="100000">
                <a:srgbClr val="D4D5DD"/>
              </a:gs>
              <a:gs pos="48000">
                <a:schemeClr val="bg1">
                  <a:lumMod val="95000"/>
                </a:schemeClr>
              </a:gs>
              <a:gs pos="0">
                <a:schemeClr val="bg1"/>
              </a:gs>
            </a:gsLst>
            <a:lin ang="11400000" scaled="0"/>
          </a:gradFill>
        </p:grpSpPr>
        <p:sp>
          <p:nvSpPr>
            <p:cNvPr id="32" name="Freeform 4">
              <a:extLst>
                <a:ext uri="{FF2B5EF4-FFF2-40B4-BE49-F238E27FC236}">
                  <a16:creationId xmlns:a16="http://schemas.microsoft.com/office/drawing/2014/main" id="{6B3B6C37-B7CA-C9F4-1CB8-032D992D74E1}"/>
                </a:ext>
              </a:extLst>
            </p:cNvPr>
            <p:cNvSpPr/>
            <p:nvPr/>
          </p:nvSpPr>
          <p:spPr>
            <a:xfrm>
              <a:off x="0" y="0"/>
              <a:ext cx="6862939" cy="3093494"/>
            </a:xfrm>
            <a:prstGeom prst="rect">
              <a:avLst/>
            </a:prstGeom>
            <a:grpFill/>
            <a:ln w="57150">
              <a:noFill/>
              <a:prstDash val="solid"/>
              <a:extLst>
                <a:ext uri="{C807C97D-BFC1-408E-A445-0C87EB9F89A2}">
                  <ask:lineSketchStyleProps xmlns:ask="http://schemas.microsoft.com/office/drawing/2018/sketchyshapes" sd="3348051544">
                    <a:custGeom>
                      <a:avLst/>
                      <a:gdLst>
                        <a:gd name="connsiteX0" fmla="*/ 8894430 w 9058711"/>
                        <a:gd name="connsiteY0" fmla="*/ 6350380 h 6350381"/>
                        <a:gd name="connsiteX1" fmla="*/ 8137817 w 9058711"/>
                        <a:gd name="connsiteY1" fmla="*/ 6350380 h 6350381"/>
                        <a:gd name="connsiteX2" fmla="*/ 7555807 w 9058711"/>
                        <a:gd name="connsiteY2" fmla="*/ 6350380 h 6350381"/>
                        <a:gd name="connsiteX3" fmla="*/ 6799194 w 9058711"/>
                        <a:gd name="connsiteY3" fmla="*/ 6350380 h 6350381"/>
                        <a:gd name="connsiteX4" fmla="*/ 6042581 w 9058711"/>
                        <a:gd name="connsiteY4" fmla="*/ 6350380 h 6350381"/>
                        <a:gd name="connsiteX5" fmla="*/ 5285968 w 9058711"/>
                        <a:gd name="connsiteY5" fmla="*/ 6350380 h 6350381"/>
                        <a:gd name="connsiteX6" fmla="*/ 4878561 w 9058711"/>
                        <a:gd name="connsiteY6" fmla="*/ 6350380 h 6350381"/>
                        <a:gd name="connsiteX7" fmla="*/ 4121948 w 9058711"/>
                        <a:gd name="connsiteY7" fmla="*/ 6350380 h 6350381"/>
                        <a:gd name="connsiteX8" fmla="*/ 3539938 w 9058711"/>
                        <a:gd name="connsiteY8" fmla="*/ 6350380 h 6350381"/>
                        <a:gd name="connsiteX9" fmla="*/ 3045230 w 9058711"/>
                        <a:gd name="connsiteY9" fmla="*/ 6350380 h 6350381"/>
                        <a:gd name="connsiteX10" fmla="*/ 2375918 w 9058711"/>
                        <a:gd name="connsiteY10" fmla="*/ 6350380 h 6350381"/>
                        <a:gd name="connsiteX11" fmla="*/ 1619305 w 9058711"/>
                        <a:gd name="connsiteY11" fmla="*/ 6350380 h 6350381"/>
                        <a:gd name="connsiteX12" fmla="*/ 949994 w 9058711"/>
                        <a:gd name="connsiteY12" fmla="*/ 6350380 h 6350381"/>
                        <a:gd name="connsiteX13" fmla="*/ 164280 w 9058711"/>
                        <a:gd name="connsiteY13" fmla="*/ 6350380 h 6350381"/>
                        <a:gd name="connsiteX14" fmla="*/ 0 w 9058711"/>
                        <a:gd name="connsiteY14" fmla="*/ 6094887 h 6350381"/>
                        <a:gd name="connsiteX15" fmla="*/ 0 w 9058711"/>
                        <a:gd name="connsiteY15" fmla="*/ 5394160 h 6350381"/>
                        <a:gd name="connsiteX16" fmla="*/ 0 w 9058711"/>
                        <a:gd name="connsiteY16" fmla="*/ 4927008 h 6350381"/>
                        <a:gd name="connsiteX17" fmla="*/ 0 w 9058711"/>
                        <a:gd name="connsiteY17" fmla="*/ 4518251 h 6350381"/>
                        <a:gd name="connsiteX18" fmla="*/ 0 w 9058711"/>
                        <a:gd name="connsiteY18" fmla="*/ 4109493 h 6350381"/>
                        <a:gd name="connsiteX19" fmla="*/ 0 w 9058711"/>
                        <a:gd name="connsiteY19" fmla="*/ 3700735 h 6350381"/>
                        <a:gd name="connsiteX20" fmla="*/ 0 w 9058711"/>
                        <a:gd name="connsiteY20" fmla="*/ 3116796 h 6350381"/>
                        <a:gd name="connsiteX21" fmla="*/ 0 w 9058711"/>
                        <a:gd name="connsiteY21" fmla="*/ 2532857 h 6350381"/>
                        <a:gd name="connsiteX22" fmla="*/ 0 w 9058711"/>
                        <a:gd name="connsiteY22" fmla="*/ 1890523 h 6350381"/>
                        <a:gd name="connsiteX23" fmla="*/ 0 w 9058711"/>
                        <a:gd name="connsiteY23" fmla="*/ 1423372 h 6350381"/>
                        <a:gd name="connsiteX24" fmla="*/ 0 w 9058711"/>
                        <a:gd name="connsiteY24" fmla="*/ 897826 h 6350381"/>
                        <a:gd name="connsiteX25" fmla="*/ 0 w 9058711"/>
                        <a:gd name="connsiteY25" fmla="*/ 255493 h 6350381"/>
                        <a:gd name="connsiteX26" fmla="*/ 164280 w 9058711"/>
                        <a:gd name="connsiteY26" fmla="*/ 0 h 6350381"/>
                        <a:gd name="connsiteX27" fmla="*/ 746290 w 9058711"/>
                        <a:gd name="connsiteY27" fmla="*/ 0 h 6350381"/>
                        <a:gd name="connsiteX28" fmla="*/ 1328300 w 9058711"/>
                        <a:gd name="connsiteY28" fmla="*/ 0 h 6350381"/>
                        <a:gd name="connsiteX29" fmla="*/ 1910310 w 9058711"/>
                        <a:gd name="connsiteY29" fmla="*/ 0 h 6350381"/>
                        <a:gd name="connsiteX30" fmla="*/ 2317717 w 9058711"/>
                        <a:gd name="connsiteY30" fmla="*/ 0 h 6350381"/>
                        <a:gd name="connsiteX31" fmla="*/ 2899727 w 9058711"/>
                        <a:gd name="connsiteY31" fmla="*/ 0 h 6350381"/>
                        <a:gd name="connsiteX32" fmla="*/ 3394436 w 9058711"/>
                        <a:gd name="connsiteY32" fmla="*/ 0 h 6350381"/>
                        <a:gd name="connsiteX33" fmla="*/ 3889144 w 9058711"/>
                        <a:gd name="connsiteY33" fmla="*/ 0 h 6350381"/>
                        <a:gd name="connsiteX34" fmla="*/ 4558456 w 9058711"/>
                        <a:gd name="connsiteY34" fmla="*/ 0 h 6350381"/>
                        <a:gd name="connsiteX35" fmla="*/ 5140466 w 9058711"/>
                        <a:gd name="connsiteY35" fmla="*/ 0 h 6350381"/>
                        <a:gd name="connsiteX36" fmla="*/ 5897078 w 9058711"/>
                        <a:gd name="connsiteY36" fmla="*/ 0 h 6350381"/>
                        <a:gd name="connsiteX37" fmla="*/ 6304486 w 9058711"/>
                        <a:gd name="connsiteY37" fmla="*/ 0 h 6350381"/>
                        <a:gd name="connsiteX38" fmla="*/ 6973797 w 9058711"/>
                        <a:gd name="connsiteY38" fmla="*/ 0 h 6350381"/>
                        <a:gd name="connsiteX39" fmla="*/ 7381204 w 9058711"/>
                        <a:gd name="connsiteY39" fmla="*/ 0 h 6350381"/>
                        <a:gd name="connsiteX40" fmla="*/ 8050515 w 9058711"/>
                        <a:gd name="connsiteY40" fmla="*/ 0 h 6350381"/>
                        <a:gd name="connsiteX41" fmla="*/ 8894430 w 9058711"/>
                        <a:gd name="connsiteY41" fmla="*/ 0 h 6350381"/>
                        <a:gd name="connsiteX42" fmla="*/ 9058711 w 9058711"/>
                        <a:gd name="connsiteY42" fmla="*/ 255493 h 6350381"/>
                        <a:gd name="connsiteX43" fmla="*/ 9058711 w 9058711"/>
                        <a:gd name="connsiteY43" fmla="*/ 664251 h 6350381"/>
                        <a:gd name="connsiteX44" fmla="*/ 9058711 w 9058711"/>
                        <a:gd name="connsiteY44" fmla="*/ 1073008 h 6350381"/>
                        <a:gd name="connsiteX45" fmla="*/ 9058711 w 9058711"/>
                        <a:gd name="connsiteY45" fmla="*/ 1715342 h 6350381"/>
                        <a:gd name="connsiteX46" fmla="*/ 9058711 w 9058711"/>
                        <a:gd name="connsiteY46" fmla="*/ 2416069 h 6350381"/>
                        <a:gd name="connsiteX47" fmla="*/ 9058711 w 9058711"/>
                        <a:gd name="connsiteY47" fmla="*/ 3116796 h 6350381"/>
                        <a:gd name="connsiteX48" fmla="*/ 9058711 w 9058711"/>
                        <a:gd name="connsiteY48" fmla="*/ 3642342 h 6350381"/>
                        <a:gd name="connsiteX49" fmla="*/ 9058711 w 9058711"/>
                        <a:gd name="connsiteY49" fmla="*/ 4226281 h 6350381"/>
                        <a:gd name="connsiteX50" fmla="*/ 9058711 w 9058711"/>
                        <a:gd name="connsiteY50" fmla="*/ 4635039 h 6350381"/>
                        <a:gd name="connsiteX51" fmla="*/ 9058711 w 9058711"/>
                        <a:gd name="connsiteY51" fmla="*/ 5335766 h 6350381"/>
                        <a:gd name="connsiteX52" fmla="*/ 9058711 w 9058711"/>
                        <a:gd name="connsiteY52" fmla="*/ 6094887 h 6350381"/>
                        <a:gd name="connsiteX53" fmla="*/ 8894430 w 9058711"/>
                        <a:gd name="connsiteY53" fmla="*/ 6350380 h 635038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  <a:cxn ang="0">
                          <a:pos x="connsiteX42" y="connsiteY42"/>
                        </a:cxn>
                        <a:cxn ang="0">
                          <a:pos x="connsiteX43" y="connsiteY43"/>
                        </a:cxn>
                        <a:cxn ang="0">
                          <a:pos x="connsiteX44" y="connsiteY44"/>
                        </a:cxn>
                        <a:cxn ang="0">
                          <a:pos x="connsiteX45" y="connsiteY45"/>
                        </a:cxn>
                        <a:cxn ang="0">
                          <a:pos x="connsiteX46" y="connsiteY46"/>
                        </a:cxn>
                        <a:cxn ang="0">
                          <a:pos x="connsiteX47" y="connsiteY47"/>
                        </a:cxn>
                        <a:cxn ang="0">
                          <a:pos x="connsiteX48" y="connsiteY48"/>
                        </a:cxn>
                        <a:cxn ang="0">
                          <a:pos x="connsiteX49" y="connsiteY49"/>
                        </a:cxn>
                        <a:cxn ang="0">
                          <a:pos x="connsiteX50" y="connsiteY50"/>
                        </a:cxn>
                        <a:cxn ang="0">
                          <a:pos x="connsiteX51" y="connsiteY51"/>
                        </a:cxn>
                        <a:cxn ang="0">
                          <a:pos x="connsiteX52" y="connsiteY52"/>
                        </a:cxn>
                        <a:cxn ang="0">
                          <a:pos x="connsiteX53" y="connsiteY53"/>
                        </a:cxn>
                      </a:cxnLst>
                      <a:rect l="l" t="t" r="r" b="b"/>
                      <a:pathLst>
                        <a:path w="9058711" h="6350381" fill="none" extrusionOk="0">
                          <a:moveTo>
                            <a:pt x="8894430" y="6350380"/>
                          </a:moveTo>
                          <a:cubicBezTo>
                            <a:pt x="8627206" y="6369131"/>
                            <a:pt x="8487934" y="6278713"/>
                            <a:pt x="8137817" y="6350380"/>
                          </a:cubicBezTo>
                          <a:cubicBezTo>
                            <a:pt x="7787700" y="6422047"/>
                            <a:pt x="7766779" y="6300872"/>
                            <a:pt x="7555807" y="6350380"/>
                          </a:cubicBezTo>
                          <a:cubicBezTo>
                            <a:pt x="7344835" y="6399888"/>
                            <a:pt x="7021772" y="6319135"/>
                            <a:pt x="6799194" y="6350380"/>
                          </a:cubicBezTo>
                          <a:cubicBezTo>
                            <a:pt x="6576616" y="6381625"/>
                            <a:pt x="6262407" y="6319424"/>
                            <a:pt x="6042581" y="6350380"/>
                          </a:cubicBezTo>
                          <a:cubicBezTo>
                            <a:pt x="5822755" y="6381336"/>
                            <a:pt x="5612826" y="6290282"/>
                            <a:pt x="5285968" y="6350380"/>
                          </a:cubicBezTo>
                          <a:cubicBezTo>
                            <a:pt x="4959110" y="6410478"/>
                            <a:pt x="5047349" y="6336708"/>
                            <a:pt x="4878561" y="6350380"/>
                          </a:cubicBezTo>
                          <a:cubicBezTo>
                            <a:pt x="4709773" y="6364052"/>
                            <a:pt x="4438981" y="6328475"/>
                            <a:pt x="4121948" y="6350380"/>
                          </a:cubicBezTo>
                          <a:cubicBezTo>
                            <a:pt x="3804915" y="6372285"/>
                            <a:pt x="3753055" y="6332326"/>
                            <a:pt x="3539938" y="6350380"/>
                          </a:cubicBezTo>
                          <a:cubicBezTo>
                            <a:pt x="3326821" y="6368434"/>
                            <a:pt x="3169250" y="6331017"/>
                            <a:pt x="3045230" y="6350380"/>
                          </a:cubicBezTo>
                          <a:cubicBezTo>
                            <a:pt x="2921210" y="6369743"/>
                            <a:pt x="2528833" y="6325835"/>
                            <a:pt x="2375918" y="6350380"/>
                          </a:cubicBezTo>
                          <a:cubicBezTo>
                            <a:pt x="2223003" y="6374925"/>
                            <a:pt x="1854822" y="6295216"/>
                            <a:pt x="1619305" y="6350380"/>
                          </a:cubicBezTo>
                          <a:cubicBezTo>
                            <a:pt x="1383788" y="6405544"/>
                            <a:pt x="1243494" y="6309420"/>
                            <a:pt x="949994" y="6350380"/>
                          </a:cubicBezTo>
                          <a:cubicBezTo>
                            <a:pt x="656494" y="6391340"/>
                            <a:pt x="450003" y="6281679"/>
                            <a:pt x="164280" y="6350380"/>
                          </a:cubicBezTo>
                          <a:cubicBezTo>
                            <a:pt x="80716" y="6347242"/>
                            <a:pt x="7858" y="6228792"/>
                            <a:pt x="0" y="6094887"/>
                          </a:cubicBezTo>
                          <a:cubicBezTo>
                            <a:pt x="-70769" y="5931681"/>
                            <a:pt x="61840" y="5667674"/>
                            <a:pt x="0" y="5394160"/>
                          </a:cubicBezTo>
                          <a:cubicBezTo>
                            <a:pt x="-61840" y="5120646"/>
                            <a:pt x="25442" y="5038086"/>
                            <a:pt x="0" y="4927008"/>
                          </a:cubicBezTo>
                          <a:cubicBezTo>
                            <a:pt x="-25442" y="4815930"/>
                            <a:pt x="42409" y="4612719"/>
                            <a:pt x="0" y="4518251"/>
                          </a:cubicBezTo>
                          <a:cubicBezTo>
                            <a:pt x="-42409" y="4423783"/>
                            <a:pt x="24631" y="4262528"/>
                            <a:pt x="0" y="4109493"/>
                          </a:cubicBezTo>
                          <a:cubicBezTo>
                            <a:pt x="-24631" y="3956458"/>
                            <a:pt x="17745" y="3864831"/>
                            <a:pt x="0" y="3700735"/>
                          </a:cubicBezTo>
                          <a:cubicBezTo>
                            <a:pt x="-17745" y="3536639"/>
                            <a:pt x="41789" y="3281498"/>
                            <a:pt x="0" y="3116796"/>
                          </a:cubicBezTo>
                          <a:cubicBezTo>
                            <a:pt x="-41789" y="2952094"/>
                            <a:pt x="24449" y="2721418"/>
                            <a:pt x="0" y="2532857"/>
                          </a:cubicBezTo>
                          <a:cubicBezTo>
                            <a:pt x="-24449" y="2344296"/>
                            <a:pt x="25686" y="2075653"/>
                            <a:pt x="0" y="1890523"/>
                          </a:cubicBezTo>
                          <a:cubicBezTo>
                            <a:pt x="-25686" y="1705393"/>
                            <a:pt x="8683" y="1645996"/>
                            <a:pt x="0" y="1423372"/>
                          </a:cubicBezTo>
                          <a:cubicBezTo>
                            <a:pt x="-8683" y="1200748"/>
                            <a:pt x="62953" y="1080108"/>
                            <a:pt x="0" y="897826"/>
                          </a:cubicBezTo>
                          <a:cubicBezTo>
                            <a:pt x="-62953" y="715544"/>
                            <a:pt x="64652" y="430195"/>
                            <a:pt x="0" y="255493"/>
                          </a:cubicBezTo>
                          <a:cubicBezTo>
                            <a:pt x="-10111" y="121632"/>
                            <a:pt x="71251" y="-3941"/>
                            <a:pt x="164280" y="0"/>
                          </a:cubicBezTo>
                          <a:cubicBezTo>
                            <a:pt x="317556" y="-69310"/>
                            <a:pt x="495585" y="25360"/>
                            <a:pt x="746290" y="0"/>
                          </a:cubicBezTo>
                          <a:cubicBezTo>
                            <a:pt x="996995" y="-25360"/>
                            <a:pt x="1138332" y="60869"/>
                            <a:pt x="1328300" y="0"/>
                          </a:cubicBezTo>
                          <a:cubicBezTo>
                            <a:pt x="1518268" y="-60869"/>
                            <a:pt x="1775128" y="18161"/>
                            <a:pt x="1910310" y="0"/>
                          </a:cubicBezTo>
                          <a:cubicBezTo>
                            <a:pt x="2045492" y="-18161"/>
                            <a:pt x="2177361" y="27405"/>
                            <a:pt x="2317717" y="0"/>
                          </a:cubicBezTo>
                          <a:cubicBezTo>
                            <a:pt x="2458073" y="-27405"/>
                            <a:pt x="2638856" y="69109"/>
                            <a:pt x="2899727" y="0"/>
                          </a:cubicBezTo>
                          <a:cubicBezTo>
                            <a:pt x="3160598" y="-69109"/>
                            <a:pt x="3221973" y="1106"/>
                            <a:pt x="3394436" y="0"/>
                          </a:cubicBezTo>
                          <a:cubicBezTo>
                            <a:pt x="3566899" y="-1106"/>
                            <a:pt x="3753624" y="36362"/>
                            <a:pt x="3889144" y="0"/>
                          </a:cubicBezTo>
                          <a:cubicBezTo>
                            <a:pt x="4024664" y="-36362"/>
                            <a:pt x="4352738" y="50366"/>
                            <a:pt x="4558456" y="0"/>
                          </a:cubicBezTo>
                          <a:cubicBezTo>
                            <a:pt x="4764174" y="-50366"/>
                            <a:pt x="4889941" y="13017"/>
                            <a:pt x="5140466" y="0"/>
                          </a:cubicBezTo>
                          <a:cubicBezTo>
                            <a:pt x="5390991" y="-13017"/>
                            <a:pt x="5622599" y="21365"/>
                            <a:pt x="5897078" y="0"/>
                          </a:cubicBezTo>
                          <a:cubicBezTo>
                            <a:pt x="6171557" y="-21365"/>
                            <a:pt x="6137486" y="21115"/>
                            <a:pt x="6304486" y="0"/>
                          </a:cubicBezTo>
                          <a:cubicBezTo>
                            <a:pt x="6471486" y="-21115"/>
                            <a:pt x="6691514" y="70"/>
                            <a:pt x="6973797" y="0"/>
                          </a:cubicBezTo>
                          <a:cubicBezTo>
                            <a:pt x="7256080" y="-70"/>
                            <a:pt x="7196098" y="30142"/>
                            <a:pt x="7381204" y="0"/>
                          </a:cubicBezTo>
                          <a:cubicBezTo>
                            <a:pt x="7566310" y="-30142"/>
                            <a:pt x="7820498" y="5194"/>
                            <a:pt x="8050515" y="0"/>
                          </a:cubicBezTo>
                          <a:cubicBezTo>
                            <a:pt x="8280532" y="-5194"/>
                            <a:pt x="8708930" y="50735"/>
                            <a:pt x="8894430" y="0"/>
                          </a:cubicBezTo>
                          <a:cubicBezTo>
                            <a:pt x="8988489" y="8501"/>
                            <a:pt x="9062520" y="107473"/>
                            <a:pt x="9058711" y="255493"/>
                          </a:cubicBezTo>
                          <a:cubicBezTo>
                            <a:pt x="9087964" y="360359"/>
                            <a:pt x="9048254" y="576494"/>
                            <a:pt x="9058711" y="664251"/>
                          </a:cubicBezTo>
                          <a:cubicBezTo>
                            <a:pt x="9069168" y="752008"/>
                            <a:pt x="9033881" y="888750"/>
                            <a:pt x="9058711" y="1073008"/>
                          </a:cubicBezTo>
                          <a:cubicBezTo>
                            <a:pt x="9083541" y="1257266"/>
                            <a:pt x="9002879" y="1548876"/>
                            <a:pt x="9058711" y="1715342"/>
                          </a:cubicBezTo>
                          <a:cubicBezTo>
                            <a:pt x="9114543" y="1881808"/>
                            <a:pt x="8984645" y="2208785"/>
                            <a:pt x="9058711" y="2416069"/>
                          </a:cubicBezTo>
                          <a:cubicBezTo>
                            <a:pt x="9132777" y="2623353"/>
                            <a:pt x="9012899" y="2943894"/>
                            <a:pt x="9058711" y="3116796"/>
                          </a:cubicBezTo>
                          <a:cubicBezTo>
                            <a:pt x="9104523" y="3289698"/>
                            <a:pt x="9025086" y="3409406"/>
                            <a:pt x="9058711" y="3642342"/>
                          </a:cubicBezTo>
                          <a:cubicBezTo>
                            <a:pt x="9092336" y="3875278"/>
                            <a:pt x="9037780" y="3968653"/>
                            <a:pt x="9058711" y="4226281"/>
                          </a:cubicBezTo>
                          <a:cubicBezTo>
                            <a:pt x="9079642" y="4483909"/>
                            <a:pt x="9046575" y="4496513"/>
                            <a:pt x="9058711" y="4635039"/>
                          </a:cubicBezTo>
                          <a:cubicBezTo>
                            <a:pt x="9070847" y="4773565"/>
                            <a:pt x="9025640" y="5195002"/>
                            <a:pt x="9058711" y="5335766"/>
                          </a:cubicBezTo>
                          <a:cubicBezTo>
                            <a:pt x="9091782" y="5476530"/>
                            <a:pt x="9045966" y="5847121"/>
                            <a:pt x="9058711" y="6094887"/>
                          </a:cubicBezTo>
                          <a:cubicBezTo>
                            <a:pt x="9083832" y="6239429"/>
                            <a:pt x="8992732" y="6351438"/>
                            <a:pt x="8894430" y="6350380"/>
                          </a:cubicBezTo>
                          <a:close/>
                        </a:path>
                        <a:path w="9058711" h="6350381" stroke="0" extrusionOk="0">
                          <a:moveTo>
                            <a:pt x="8894430" y="6350380"/>
                          </a:moveTo>
                          <a:cubicBezTo>
                            <a:pt x="8814062" y="6368777"/>
                            <a:pt x="8651666" y="6317575"/>
                            <a:pt x="8574325" y="6350380"/>
                          </a:cubicBezTo>
                          <a:cubicBezTo>
                            <a:pt x="8496984" y="6383185"/>
                            <a:pt x="8122241" y="6349508"/>
                            <a:pt x="7992315" y="6350380"/>
                          </a:cubicBezTo>
                          <a:cubicBezTo>
                            <a:pt x="7862389" y="6351252"/>
                            <a:pt x="7549572" y="6281156"/>
                            <a:pt x="7323003" y="6350380"/>
                          </a:cubicBezTo>
                          <a:cubicBezTo>
                            <a:pt x="7096434" y="6419604"/>
                            <a:pt x="6920891" y="6283605"/>
                            <a:pt x="6566390" y="6350380"/>
                          </a:cubicBezTo>
                          <a:cubicBezTo>
                            <a:pt x="6211889" y="6417155"/>
                            <a:pt x="6217395" y="6339711"/>
                            <a:pt x="6071682" y="6350380"/>
                          </a:cubicBezTo>
                          <a:cubicBezTo>
                            <a:pt x="5925969" y="6361049"/>
                            <a:pt x="5760894" y="6296474"/>
                            <a:pt x="5576973" y="6350380"/>
                          </a:cubicBezTo>
                          <a:cubicBezTo>
                            <a:pt x="5393052" y="6404286"/>
                            <a:pt x="5150608" y="6344662"/>
                            <a:pt x="4820360" y="6350380"/>
                          </a:cubicBezTo>
                          <a:cubicBezTo>
                            <a:pt x="4490112" y="6356098"/>
                            <a:pt x="4398466" y="6306110"/>
                            <a:pt x="4151049" y="6350380"/>
                          </a:cubicBezTo>
                          <a:cubicBezTo>
                            <a:pt x="3903632" y="6394650"/>
                            <a:pt x="3812083" y="6309490"/>
                            <a:pt x="3481737" y="6350380"/>
                          </a:cubicBezTo>
                          <a:cubicBezTo>
                            <a:pt x="3151391" y="6391270"/>
                            <a:pt x="2961045" y="6340294"/>
                            <a:pt x="2812426" y="6350380"/>
                          </a:cubicBezTo>
                          <a:cubicBezTo>
                            <a:pt x="2663807" y="6360466"/>
                            <a:pt x="2259245" y="6279769"/>
                            <a:pt x="2055813" y="6350380"/>
                          </a:cubicBezTo>
                          <a:cubicBezTo>
                            <a:pt x="1852381" y="6420991"/>
                            <a:pt x="1763388" y="6307465"/>
                            <a:pt x="1648406" y="6350380"/>
                          </a:cubicBezTo>
                          <a:cubicBezTo>
                            <a:pt x="1533424" y="6393295"/>
                            <a:pt x="1326858" y="6305586"/>
                            <a:pt x="1153697" y="6350380"/>
                          </a:cubicBezTo>
                          <a:cubicBezTo>
                            <a:pt x="980536" y="6395174"/>
                            <a:pt x="842401" y="6301890"/>
                            <a:pt x="746290" y="6350380"/>
                          </a:cubicBezTo>
                          <a:cubicBezTo>
                            <a:pt x="650179" y="6398870"/>
                            <a:pt x="445225" y="6350069"/>
                            <a:pt x="164280" y="6350380"/>
                          </a:cubicBezTo>
                          <a:cubicBezTo>
                            <a:pt x="72530" y="6347433"/>
                            <a:pt x="-23791" y="6247312"/>
                            <a:pt x="0" y="6094887"/>
                          </a:cubicBezTo>
                          <a:cubicBezTo>
                            <a:pt x="-24647" y="5918962"/>
                            <a:pt x="43209" y="5730127"/>
                            <a:pt x="0" y="5627735"/>
                          </a:cubicBezTo>
                          <a:cubicBezTo>
                            <a:pt x="-43209" y="5525343"/>
                            <a:pt x="9334" y="5284184"/>
                            <a:pt x="0" y="5043796"/>
                          </a:cubicBezTo>
                          <a:cubicBezTo>
                            <a:pt x="-9334" y="4803408"/>
                            <a:pt x="30371" y="4707108"/>
                            <a:pt x="0" y="4518251"/>
                          </a:cubicBezTo>
                          <a:cubicBezTo>
                            <a:pt x="-30371" y="4329395"/>
                            <a:pt x="38928" y="4290523"/>
                            <a:pt x="0" y="4109493"/>
                          </a:cubicBezTo>
                          <a:cubicBezTo>
                            <a:pt x="-38928" y="3928463"/>
                            <a:pt x="12299" y="3766324"/>
                            <a:pt x="0" y="3467160"/>
                          </a:cubicBezTo>
                          <a:cubicBezTo>
                            <a:pt x="-12299" y="3167996"/>
                            <a:pt x="80786" y="3064271"/>
                            <a:pt x="0" y="2766432"/>
                          </a:cubicBezTo>
                          <a:cubicBezTo>
                            <a:pt x="-80786" y="2468593"/>
                            <a:pt x="58935" y="2378978"/>
                            <a:pt x="0" y="2240887"/>
                          </a:cubicBezTo>
                          <a:cubicBezTo>
                            <a:pt x="-58935" y="2102797"/>
                            <a:pt x="39424" y="1837345"/>
                            <a:pt x="0" y="1715342"/>
                          </a:cubicBezTo>
                          <a:cubicBezTo>
                            <a:pt x="-39424" y="1593339"/>
                            <a:pt x="50529" y="1219021"/>
                            <a:pt x="0" y="1073008"/>
                          </a:cubicBezTo>
                          <a:cubicBezTo>
                            <a:pt x="-50529" y="926995"/>
                            <a:pt x="33651" y="660205"/>
                            <a:pt x="0" y="255493"/>
                          </a:cubicBezTo>
                          <a:cubicBezTo>
                            <a:pt x="-2539" y="137428"/>
                            <a:pt x="65572" y="14402"/>
                            <a:pt x="164280" y="0"/>
                          </a:cubicBezTo>
                          <a:cubicBezTo>
                            <a:pt x="345088" y="-48066"/>
                            <a:pt x="435779" y="47864"/>
                            <a:pt x="658989" y="0"/>
                          </a:cubicBezTo>
                          <a:cubicBezTo>
                            <a:pt x="882199" y="-47864"/>
                            <a:pt x="1163391" y="56613"/>
                            <a:pt x="1415602" y="0"/>
                          </a:cubicBezTo>
                          <a:cubicBezTo>
                            <a:pt x="1667813" y="-56613"/>
                            <a:pt x="1638341" y="10305"/>
                            <a:pt x="1735707" y="0"/>
                          </a:cubicBezTo>
                          <a:cubicBezTo>
                            <a:pt x="1833074" y="-10305"/>
                            <a:pt x="2077131" y="27668"/>
                            <a:pt x="2230416" y="0"/>
                          </a:cubicBezTo>
                          <a:cubicBezTo>
                            <a:pt x="2383701" y="-27668"/>
                            <a:pt x="2744140" y="45384"/>
                            <a:pt x="2987029" y="0"/>
                          </a:cubicBezTo>
                          <a:cubicBezTo>
                            <a:pt x="3229918" y="-45384"/>
                            <a:pt x="3230651" y="9686"/>
                            <a:pt x="3307134" y="0"/>
                          </a:cubicBezTo>
                          <a:cubicBezTo>
                            <a:pt x="3383618" y="-9686"/>
                            <a:pt x="3491522" y="31548"/>
                            <a:pt x="3627240" y="0"/>
                          </a:cubicBezTo>
                          <a:cubicBezTo>
                            <a:pt x="3762958" y="-31548"/>
                            <a:pt x="3990530" y="40407"/>
                            <a:pt x="4296551" y="0"/>
                          </a:cubicBezTo>
                          <a:cubicBezTo>
                            <a:pt x="4602572" y="-40407"/>
                            <a:pt x="4542975" y="20792"/>
                            <a:pt x="4703958" y="0"/>
                          </a:cubicBezTo>
                          <a:cubicBezTo>
                            <a:pt x="4864941" y="-20792"/>
                            <a:pt x="4936674" y="26547"/>
                            <a:pt x="5024064" y="0"/>
                          </a:cubicBezTo>
                          <a:cubicBezTo>
                            <a:pt x="5111454" y="-26547"/>
                            <a:pt x="5246022" y="28684"/>
                            <a:pt x="5431471" y="0"/>
                          </a:cubicBezTo>
                          <a:cubicBezTo>
                            <a:pt x="5616920" y="-28684"/>
                            <a:pt x="5838187" y="68377"/>
                            <a:pt x="6013481" y="0"/>
                          </a:cubicBezTo>
                          <a:cubicBezTo>
                            <a:pt x="6188775" y="-68377"/>
                            <a:pt x="6362283" y="46004"/>
                            <a:pt x="6682792" y="0"/>
                          </a:cubicBezTo>
                          <a:cubicBezTo>
                            <a:pt x="7003301" y="-46004"/>
                            <a:pt x="6899976" y="30517"/>
                            <a:pt x="7090199" y="0"/>
                          </a:cubicBezTo>
                          <a:cubicBezTo>
                            <a:pt x="7280422" y="-30517"/>
                            <a:pt x="7669042" y="23496"/>
                            <a:pt x="7846812" y="0"/>
                          </a:cubicBezTo>
                          <a:cubicBezTo>
                            <a:pt x="8024582" y="-23496"/>
                            <a:pt x="8194817" y="29529"/>
                            <a:pt x="8341520" y="0"/>
                          </a:cubicBezTo>
                          <a:cubicBezTo>
                            <a:pt x="8488223" y="-29529"/>
                            <a:pt x="8743813" y="4562"/>
                            <a:pt x="8894430" y="0"/>
                          </a:cubicBezTo>
                          <a:cubicBezTo>
                            <a:pt x="9022636" y="-1629"/>
                            <a:pt x="9066321" y="92170"/>
                            <a:pt x="9058711" y="255493"/>
                          </a:cubicBezTo>
                          <a:cubicBezTo>
                            <a:pt x="9060707" y="360476"/>
                            <a:pt x="9057109" y="522689"/>
                            <a:pt x="9058711" y="722645"/>
                          </a:cubicBezTo>
                          <a:cubicBezTo>
                            <a:pt x="9060313" y="922601"/>
                            <a:pt x="9019811" y="1048602"/>
                            <a:pt x="9058711" y="1248190"/>
                          </a:cubicBezTo>
                          <a:cubicBezTo>
                            <a:pt x="9097611" y="1447778"/>
                            <a:pt x="9005744" y="1530310"/>
                            <a:pt x="9058711" y="1773735"/>
                          </a:cubicBezTo>
                          <a:cubicBezTo>
                            <a:pt x="9111678" y="2017161"/>
                            <a:pt x="9053340" y="2072952"/>
                            <a:pt x="9058711" y="2299281"/>
                          </a:cubicBezTo>
                          <a:cubicBezTo>
                            <a:pt x="9064082" y="2525610"/>
                            <a:pt x="9056324" y="2529269"/>
                            <a:pt x="9058711" y="2708038"/>
                          </a:cubicBezTo>
                          <a:cubicBezTo>
                            <a:pt x="9061098" y="2886807"/>
                            <a:pt x="9003302" y="2981369"/>
                            <a:pt x="9058711" y="3175190"/>
                          </a:cubicBezTo>
                          <a:cubicBezTo>
                            <a:pt x="9114120" y="3369011"/>
                            <a:pt x="9047428" y="3420993"/>
                            <a:pt x="9058711" y="3583948"/>
                          </a:cubicBezTo>
                          <a:cubicBezTo>
                            <a:pt x="9069994" y="3746903"/>
                            <a:pt x="9000939" y="3971849"/>
                            <a:pt x="9058711" y="4226281"/>
                          </a:cubicBezTo>
                          <a:cubicBezTo>
                            <a:pt x="9116483" y="4480713"/>
                            <a:pt x="9025289" y="4521861"/>
                            <a:pt x="9058711" y="4810220"/>
                          </a:cubicBezTo>
                          <a:cubicBezTo>
                            <a:pt x="9092133" y="5098579"/>
                            <a:pt x="9031220" y="5096623"/>
                            <a:pt x="9058711" y="5277372"/>
                          </a:cubicBezTo>
                          <a:cubicBezTo>
                            <a:pt x="9086202" y="5458121"/>
                            <a:pt x="8987032" y="5733483"/>
                            <a:pt x="9058711" y="6094887"/>
                          </a:cubicBezTo>
                          <a:cubicBezTo>
                            <a:pt x="9062448" y="6232639"/>
                            <a:pt x="8993421" y="6363693"/>
                            <a:pt x="8894430" y="6350380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</p:sp>
      </p:grpSp>
      <p:sp>
        <p:nvSpPr>
          <p:cNvPr id="33" name="TextBox 9">
            <a:extLst>
              <a:ext uri="{FF2B5EF4-FFF2-40B4-BE49-F238E27FC236}">
                <a16:creationId xmlns:a16="http://schemas.microsoft.com/office/drawing/2014/main" id="{E7C0DAB2-1FE1-4B02-954C-ADE12462F641}"/>
              </a:ext>
            </a:extLst>
          </p:cNvPr>
          <p:cNvSpPr txBox="1"/>
          <p:nvPr/>
        </p:nvSpPr>
        <p:spPr>
          <a:xfrm>
            <a:off x="11887199" y="7238643"/>
            <a:ext cx="3124201" cy="8617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2800" dirty="0">
                <a:gradFill>
                  <a:gsLst>
                    <a:gs pos="53800">
                      <a:schemeClr val="tx1">
                        <a:lumMod val="85000"/>
                        <a:lumOff val="15000"/>
                      </a:schemeClr>
                    </a:gs>
                    <a:gs pos="100000">
                      <a:srgbClr val="010101"/>
                    </a:gs>
                    <a:gs pos="0">
                      <a:srgbClr val="099491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a esperança do Evangelho (Cl 1.5);</a:t>
            </a:r>
          </a:p>
        </p:txBody>
      </p:sp>
      <p:sp>
        <p:nvSpPr>
          <p:cNvPr id="34" name="TextBox 9">
            <a:extLst>
              <a:ext uri="{FF2B5EF4-FFF2-40B4-BE49-F238E27FC236}">
                <a16:creationId xmlns:a16="http://schemas.microsoft.com/office/drawing/2014/main" id="{D7C54B5E-9A04-32A8-AE55-E94C50B435BD}"/>
              </a:ext>
            </a:extLst>
          </p:cNvPr>
          <p:cNvSpPr txBox="1"/>
          <p:nvPr/>
        </p:nvSpPr>
        <p:spPr>
          <a:xfrm>
            <a:off x="10780980" y="7361996"/>
            <a:ext cx="572820" cy="6771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pt-BR" sz="44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d)</a:t>
            </a:r>
          </a:p>
        </p:txBody>
      </p:sp>
      <p:grpSp>
        <p:nvGrpSpPr>
          <p:cNvPr id="43" name="Group 3">
            <a:extLst>
              <a:ext uri="{FF2B5EF4-FFF2-40B4-BE49-F238E27FC236}">
                <a16:creationId xmlns:a16="http://schemas.microsoft.com/office/drawing/2014/main" id="{E4A51080-142A-AC1A-1000-53E68CDD9B2B}"/>
              </a:ext>
            </a:extLst>
          </p:cNvPr>
          <p:cNvGrpSpPr/>
          <p:nvPr/>
        </p:nvGrpSpPr>
        <p:grpSpPr>
          <a:xfrm>
            <a:off x="11615135" y="8564631"/>
            <a:ext cx="5595966" cy="1325987"/>
            <a:chOff x="0" y="0"/>
            <a:chExt cx="6862939" cy="3093494"/>
          </a:xfrm>
          <a:solidFill>
            <a:srgbClr val="0C8785"/>
          </a:solidFill>
        </p:grpSpPr>
        <p:sp>
          <p:nvSpPr>
            <p:cNvPr id="44" name="Freeform 4">
              <a:extLst>
                <a:ext uri="{FF2B5EF4-FFF2-40B4-BE49-F238E27FC236}">
                  <a16:creationId xmlns:a16="http://schemas.microsoft.com/office/drawing/2014/main" id="{10308315-F9DF-9CC6-B832-CEA443A37499}"/>
                </a:ext>
              </a:extLst>
            </p:cNvPr>
            <p:cNvSpPr/>
            <p:nvPr/>
          </p:nvSpPr>
          <p:spPr>
            <a:xfrm>
              <a:off x="0" y="0"/>
              <a:ext cx="6862939" cy="3093494"/>
            </a:xfrm>
            <a:prstGeom prst="rect">
              <a:avLst/>
            </a:prstGeom>
            <a:grpFill/>
            <a:ln w="57150">
              <a:noFill/>
              <a:prstDash val="solid"/>
              <a:extLst>
                <a:ext uri="{C807C97D-BFC1-408E-A445-0C87EB9F89A2}">
                  <ask:lineSketchStyleProps xmlns:ask="http://schemas.microsoft.com/office/drawing/2018/sketchyshapes" sd="3348051544">
                    <a:custGeom>
                      <a:avLst/>
                      <a:gdLst>
                        <a:gd name="connsiteX0" fmla="*/ 8894430 w 9058711"/>
                        <a:gd name="connsiteY0" fmla="*/ 6350380 h 6350381"/>
                        <a:gd name="connsiteX1" fmla="*/ 8137817 w 9058711"/>
                        <a:gd name="connsiteY1" fmla="*/ 6350380 h 6350381"/>
                        <a:gd name="connsiteX2" fmla="*/ 7555807 w 9058711"/>
                        <a:gd name="connsiteY2" fmla="*/ 6350380 h 6350381"/>
                        <a:gd name="connsiteX3" fmla="*/ 6799194 w 9058711"/>
                        <a:gd name="connsiteY3" fmla="*/ 6350380 h 6350381"/>
                        <a:gd name="connsiteX4" fmla="*/ 6042581 w 9058711"/>
                        <a:gd name="connsiteY4" fmla="*/ 6350380 h 6350381"/>
                        <a:gd name="connsiteX5" fmla="*/ 5285968 w 9058711"/>
                        <a:gd name="connsiteY5" fmla="*/ 6350380 h 6350381"/>
                        <a:gd name="connsiteX6" fmla="*/ 4878561 w 9058711"/>
                        <a:gd name="connsiteY6" fmla="*/ 6350380 h 6350381"/>
                        <a:gd name="connsiteX7" fmla="*/ 4121948 w 9058711"/>
                        <a:gd name="connsiteY7" fmla="*/ 6350380 h 6350381"/>
                        <a:gd name="connsiteX8" fmla="*/ 3539938 w 9058711"/>
                        <a:gd name="connsiteY8" fmla="*/ 6350380 h 6350381"/>
                        <a:gd name="connsiteX9" fmla="*/ 3045230 w 9058711"/>
                        <a:gd name="connsiteY9" fmla="*/ 6350380 h 6350381"/>
                        <a:gd name="connsiteX10" fmla="*/ 2375918 w 9058711"/>
                        <a:gd name="connsiteY10" fmla="*/ 6350380 h 6350381"/>
                        <a:gd name="connsiteX11" fmla="*/ 1619305 w 9058711"/>
                        <a:gd name="connsiteY11" fmla="*/ 6350380 h 6350381"/>
                        <a:gd name="connsiteX12" fmla="*/ 949994 w 9058711"/>
                        <a:gd name="connsiteY12" fmla="*/ 6350380 h 6350381"/>
                        <a:gd name="connsiteX13" fmla="*/ 164280 w 9058711"/>
                        <a:gd name="connsiteY13" fmla="*/ 6350380 h 6350381"/>
                        <a:gd name="connsiteX14" fmla="*/ 0 w 9058711"/>
                        <a:gd name="connsiteY14" fmla="*/ 6094887 h 6350381"/>
                        <a:gd name="connsiteX15" fmla="*/ 0 w 9058711"/>
                        <a:gd name="connsiteY15" fmla="*/ 5394160 h 6350381"/>
                        <a:gd name="connsiteX16" fmla="*/ 0 w 9058711"/>
                        <a:gd name="connsiteY16" fmla="*/ 4927008 h 6350381"/>
                        <a:gd name="connsiteX17" fmla="*/ 0 w 9058711"/>
                        <a:gd name="connsiteY17" fmla="*/ 4518251 h 6350381"/>
                        <a:gd name="connsiteX18" fmla="*/ 0 w 9058711"/>
                        <a:gd name="connsiteY18" fmla="*/ 4109493 h 6350381"/>
                        <a:gd name="connsiteX19" fmla="*/ 0 w 9058711"/>
                        <a:gd name="connsiteY19" fmla="*/ 3700735 h 6350381"/>
                        <a:gd name="connsiteX20" fmla="*/ 0 w 9058711"/>
                        <a:gd name="connsiteY20" fmla="*/ 3116796 h 6350381"/>
                        <a:gd name="connsiteX21" fmla="*/ 0 w 9058711"/>
                        <a:gd name="connsiteY21" fmla="*/ 2532857 h 6350381"/>
                        <a:gd name="connsiteX22" fmla="*/ 0 w 9058711"/>
                        <a:gd name="connsiteY22" fmla="*/ 1890523 h 6350381"/>
                        <a:gd name="connsiteX23" fmla="*/ 0 w 9058711"/>
                        <a:gd name="connsiteY23" fmla="*/ 1423372 h 6350381"/>
                        <a:gd name="connsiteX24" fmla="*/ 0 w 9058711"/>
                        <a:gd name="connsiteY24" fmla="*/ 897826 h 6350381"/>
                        <a:gd name="connsiteX25" fmla="*/ 0 w 9058711"/>
                        <a:gd name="connsiteY25" fmla="*/ 255493 h 6350381"/>
                        <a:gd name="connsiteX26" fmla="*/ 164280 w 9058711"/>
                        <a:gd name="connsiteY26" fmla="*/ 0 h 6350381"/>
                        <a:gd name="connsiteX27" fmla="*/ 746290 w 9058711"/>
                        <a:gd name="connsiteY27" fmla="*/ 0 h 6350381"/>
                        <a:gd name="connsiteX28" fmla="*/ 1328300 w 9058711"/>
                        <a:gd name="connsiteY28" fmla="*/ 0 h 6350381"/>
                        <a:gd name="connsiteX29" fmla="*/ 1910310 w 9058711"/>
                        <a:gd name="connsiteY29" fmla="*/ 0 h 6350381"/>
                        <a:gd name="connsiteX30" fmla="*/ 2317717 w 9058711"/>
                        <a:gd name="connsiteY30" fmla="*/ 0 h 6350381"/>
                        <a:gd name="connsiteX31" fmla="*/ 2899727 w 9058711"/>
                        <a:gd name="connsiteY31" fmla="*/ 0 h 6350381"/>
                        <a:gd name="connsiteX32" fmla="*/ 3394436 w 9058711"/>
                        <a:gd name="connsiteY32" fmla="*/ 0 h 6350381"/>
                        <a:gd name="connsiteX33" fmla="*/ 3889144 w 9058711"/>
                        <a:gd name="connsiteY33" fmla="*/ 0 h 6350381"/>
                        <a:gd name="connsiteX34" fmla="*/ 4558456 w 9058711"/>
                        <a:gd name="connsiteY34" fmla="*/ 0 h 6350381"/>
                        <a:gd name="connsiteX35" fmla="*/ 5140466 w 9058711"/>
                        <a:gd name="connsiteY35" fmla="*/ 0 h 6350381"/>
                        <a:gd name="connsiteX36" fmla="*/ 5897078 w 9058711"/>
                        <a:gd name="connsiteY36" fmla="*/ 0 h 6350381"/>
                        <a:gd name="connsiteX37" fmla="*/ 6304486 w 9058711"/>
                        <a:gd name="connsiteY37" fmla="*/ 0 h 6350381"/>
                        <a:gd name="connsiteX38" fmla="*/ 6973797 w 9058711"/>
                        <a:gd name="connsiteY38" fmla="*/ 0 h 6350381"/>
                        <a:gd name="connsiteX39" fmla="*/ 7381204 w 9058711"/>
                        <a:gd name="connsiteY39" fmla="*/ 0 h 6350381"/>
                        <a:gd name="connsiteX40" fmla="*/ 8050515 w 9058711"/>
                        <a:gd name="connsiteY40" fmla="*/ 0 h 6350381"/>
                        <a:gd name="connsiteX41" fmla="*/ 8894430 w 9058711"/>
                        <a:gd name="connsiteY41" fmla="*/ 0 h 6350381"/>
                        <a:gd name="connsiteX42" fmla="*/ 9058711 w 9058711"/>
                        <a:gd name="connsiteY42" fmla="*/ 255493 h 6350381"/>
                        <a:gd name="connsiteX43" fmla="*/ 9058711 w 9058711"/>
                        <a:gd name="connsiteY43" fmla="*/ 664251 h 6350381"/>
                        <a:gd name="connsiteX44" fmla="*/ 9058711 w 9058711"/>
                        <a:gd name="connsiteY44" fmla="*/ 1073008 h 6350381"/>
                        <a:gd name="connsiteX45" fmla="*/ 9058711 w 9058711"/>
                        <a:gd name="connsiteY45" fmla="*/ 1715342 h 6350381"/>
                        <a:gd name="connsiteX46" fmla="*/ 9058711 w 9058711"/>
                        <a:gd name="connsiteY46" fmla="*/ 2416069 h 6350381"/>
                        <a:gd name="connsiteX47" fmla="*/ 9058711 w 9058711"/>
                        <a:gd name="connsiteY47" fmla="*/ 3116796 h 6350381"/>
                        <a:gd name="connsiteX48" fmla="*/ 9058711 w 9058711"/>
                        <a:gd name="connsiteY48" fmla="*/ 3642342 h 6350381"/>
                        <a:gd name="connsiteX49" fmla="*/ 9058711 w 9058711"/>
                        <a:gd name="connsiteY49" fmla="*/ 4226281 h 6350381"/>
                        <a:gd name="connsiteX50" fmla="*/ 9058711 w 9058711"/>
                        <a:gd name="connsiteY50" fmla="*/ 4635039 h 6350381"/>
                        <a:gd name="connsiteX51" fmla="*/ 9058711 w 9058711"/>
                        <a:gd name="connsiteY51" fmla="*/ 5335766 h 6350381"/>
                        <a:gd name="connsiteX52" fmla="*/ 9058711 w 9058711"/>
                        <a:gd name="connsiteY52" fmla="*/ 6094887 h 6350381"/>
                        <a:gd name="connsiteX53" fmla="*/ 8894430 w 9058711"/>
                        <a:gd name="connsiteY53" fmla="*/ 6350380 h 635038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  <a:cxn ang="0">
                          <a:pos x="connsiteX42" y="connsiteY42"/>
                        </a:cxn>
                        <a:cxn ang="0">
                          <a:pos x="connsiteX43" y="connsiteY43"/>
                        </a:cxn>
                        <a:cxn ang="0">
                          <a:pos x="connsiteX44" y="connsiteY44"/>
                        </a:cxn>
                        <a:cxn ang="0">
                          <a:pos x="connsiteX45" y="connsiteY45"/>
                        </a:cxn>
                        <a:cxn ang="0">
                          <a:pos x="connsiteX46" y="connsiteY46"/>
                        </a:cxn>
                        <a:cxn ang="0">
                          <a:pos x="connsiteX47" y="connsiteY47"/>
                        </a:cxn>
                        <a:cxn ang="0">
                          <a:pos x="connsiteX48" y="connsiteY48"/>
                        </a:cxn>
                        <a:cxn ang="0">
                          <a:pos x="connsiteX49" y="connsiteY49"/>
                        </a:cxn>
                        <a:cxn ang="0">
                          <a:pos x="connsiteX50" y="connsiteY50"/>
                        </a:cxn>
                        <a:cxn ang="0">
                          <a:pos x="connsiteX51" y="connsiteY51"/>
                        </a:cxn>
                        <a:cxn ang="0">
                          <a:pos x="connsiteX52" y="connsiteY52"/>
                        </a:cxn>
                        <a:cxn ang="0">
                          <a:pos x="connsiteX53" y="connsiteY53"/>
                        </a:cxn>
                      </a:cxnLst>
                      <a:rect l="l" t="t" r="r" b="b"/>
                      <a:pathLst>
                        <a:path w="9058711" h="6350381" fill="none" extrusionOk="0">
                          <a:moveTo>
                            <a:pt x="8894430" y="6350380"/>
                          </a:moveTo>
                          <a:cubicBezTo>
                            <a:pt x="8627206" y="6369131"/>
                            <a:pt x="8487934" y="6278713"/>
                            <a:pt x="8137817" y="6350380"/>
                          </a:cubicBezTo>
                          <a:cubicBezTo>
                            <a:pt x="7787700" y="6422047"/>
                            <a:pt x="7766779" y="6300872"/>
                            <a:pt x="7555807" y="6350380"/>
                          </a:cubicBezTo>
                          <a:cubicBezTo>
                            <a:pt x="7344835" y="6399888"/>
                            <a:pt x="7021772" y="6319135"/>
                            <a:pt x="6799194" y="6350380"/>
                          </a:cubicBezTo>
                          <a:cubicBezTo>
                            <a:pt x="6576616" y="6381625"/>
                            <a:pt x="6262407" y="6319424"/>
                            <a:pt x="6042581" y="6350380"/>
                          </a:cubicBezTo>
                          <a:cubicBezTo>
                            <a:pt x="5822755" y="6381336"/>
                            <a:pt x="5612826" y="6290282"/>
                            <a:pt x="5285968" y="6350380"/>
                          </a:cubicBezTo>
                          <a:cubicBezTo>
                            <a:pt x="4959110" y="6410478"/>
                            <a:pt x="5047349" y="6336708"/>
                            <a:pt x="4878561" y="6350380"/>
                          </a:cubicBezTo>
                          <a:cubicBezTo>
                            <a:pt x="4709773" y="6364052"/>
                            <a:pt x="4438981" y="6328475"/>
                            <a:pt x="4121948" y="6350380"/>
                          </a:cubicBezTo>
                          <a:cubicBezTo>
                            <a:pt x="3804915" y="6372285"/>
                            <a:pt x="3753055" y="6332326"/>
                            <a:pt x="3539938" y="6350380"/>
                          </a:cubicBezTo>
                          <a:cubicBezTo>
                            <a:pt x="3326821" y="6368434"/>
                            <a:pt x="3169250" y="6331017"/>
                            <a:pt x="3045230" y="6350380"/>
                          </a:cubicBezTo>
                          <a:cubicBezTo>
                            <a:pt x="2921210" y="6369743"/>
                            <a:pt x="2528833" y="6325835"/>
                            <a:pt x="2375918" y="6350380"/>
                          </a:cubicBezTo>
                          <a:cubicBezTo>
                            <a:pt x="2223003" y="6374925"/>
                            <a:pt x="1854822" y="6295216"/>
                            <a:pt x="1619305" y="6350380"/>
                          </a:cubicBezTo>
                          <a:cubicBezTo>
                            <a:pt x="1383788" y="6405544"/>
                            <a:pt x="1243494" y="6309420"/>
                            <a:pt x="949994" y="6350380"/>
                          </a:cubicBezTo>
                          <a:cubicBezTo>
                            <a:pt x="656494" y="6391340"/>
                            <a:pt x="450003" y="6281679"/>
                            <a:pt x="164280" y="6350380"/>
                          </a:cubicBezTo>
                          <a:cubicBezTo>
                            <a:pt x="80716" y="6347242"/>
                            <a:pt x="7858" y="6228792"/>
                            <a:pt x="0" y="6094887"/>
                          </a:cubicBezTo>
                          <a:cubicBezTo>
                            <a:pt x="-70769" y="5931681"/>
                            <a:pt x="61840" y="5667674"/>
                            <a:pt x="0" y="5394160"/>
                          </a:cubicBezTo>
                          <a:cubicBezTo>
                            <a:pt x="-61840" y="5120646"/>
                            <a:pt x="25442" y="5038086"/>
                            <a:pt x="0" y="4927008"/>
                          </a:cubicBezTo>
                          <a:cubicBezTo>
                            <a:pt x="-25442" y="4815930"/>
                            <a:pt x="42409" y="4612719"/>
                            <a:pt x="0" y="4518251"/>
                          </a:cubicBezTo>
                          <a:cubicBezTo>
                            <a:pt x="-42409" y="4423783"/>
                            <a:pt x="24631" y="4262528"/>
                            <a:pt x="0" y="4109493"/>
                          </a:cubicBezTo>
                          <a:cubicBezTo>
                            <a:pt x="-24631" y="3956458"/>
                            <a:pt x="17745" y="3864831"/>
                            <a:pt x="0" y="3700735"/>
                          </a:cubicBezTo>
                          <a:cubicBezTo>
                            <a:pt x="-17745" y="3536639"/>
                            <a:pt x="41789" y="3281498"/>
                            <a:pt x="0" y="3116796"/>
                          </a:cubicBezTo>
                          <a:cubicBezTo>
                            <a:pt x="-41789" y="2952094"/>
                            <a:pt x="24449" y="2721418"/>
                            <a:pt x="0" y="2532857"/>
                          </a:cubicBezTo>
                          <a:cubicBezTo>
                            <a:pt x="-24449" y="2344296"/>
                            <a:pt x="25686" y="2075653"/>
                            <a:pt x="0" y="1890523"/>
                          </a:cubicBezTo>
                          <a:cubicBezTo>
                            <a:pt x="-25686" y="1705393"/>
                            <a:pt x="8683" y="1645996"/>
                            <a:pt x="0" y="1423372"/>
                          </a:cubicBezTo>
                          <a:cubicBezTo>
                            <a:pt x="-8683" y="1200748"/>
                            <a:pt x="62953" y="1080108"/>
                            <a:pt x="0" y="897826"/>
                          </a:cubicBezTo>
                          <a:cubicBezTo>
                            <a:pt x="-62953" y="715544"/>
                            <a:pt x="64652" y="430195"/>
                            <a:pt x="0" y="255493"/>
                          </a:cubicBezTo>
                          <a:cubicBezTo>
                            <a:pt x="-10111" y="121632"/>
                            <a:pt x="71251" y="-3941"/>
                            <a:pt x="164280" y="0"/>
                          </a:cubicBezTo>
                          <a:cubicBezTo>
                            <a:pt x="317556" y="-69310"/>
                            <a:pt x="495585" y="25360"/>
                            <a:pt x="746290" y="0"/>
                          </a:cubicBezTo>
                          <a:cubicBezTo>
                            <a:pt x="996995" y="-25360"/>
                            <a:pt x="1138332" y="60869"/>
                            <a:pt x="1328300" y="0"/>
                          </a:cubicBezTo>
                          <a:cubicBezTo>
                            <a:pt x="1518268" y="-60869"/>
                            <a:pt x="1775128" y="18161"/>
                            <a:pt x="1910310" y="0"/>
                          </a:cubicBezTo>
                          <a:cubicBezTo>
                            <a:pt x="2045492" y="-18161"/>
                            <a:pt x="2177361" y="27405"/>
                            <a:pt x="2317717" y="0"/>
                          </a:cubicBezTo>
                          <a:cubicBezTo>
                            <a:pt x="2458073" y="-27405"/>
                            <a:pt x="2638856" y="69109"/>
                            <a:pt x="2899727" y="0"/>
                          </a:cubicBezTo>
                          <a:cubicBezTo>
                            <a:pt x="3160598" y="-69109"/>
                            <a:pt x="3221973" y="1106"/>
                            <a:pt x="3394436" y="0"/>
                          </a:cubicBezTo>
                          <a:cubicBezTo>
                            <a:pt x="3566899" y="-1106"/>
                            <a:pt x="3753624" y="36362"/>
                            <a:pt x="3889144" y="0"/>
                          </a:cubicBezTo>
                          <a:cubicBezTo>
                            <a:pt x="4024664" y="-36362"/>
                            <a:pt x="4352738" y="50366"/>
                            <a:pt x="4558456" y="0"/>
                          </a:cubicBezTo>
                          <a:cubicBezTo>
                            <a:pt x="4764174" y="-50366"/>
                            <a:pt x="4889941" y="13017"/>
                            <a:pt x="5140466" y="0"/>
                          </a:cubicBezTo>
                          <a:cubicBezTo>
                            <a:pt x="5390991" y="-13017"/>
                            <a:pt x="5622599" y="21365"/>
                            <a:pt x="5897078" y="0"/>
                          </a:cubicBezTo>
                          <a:cubicBezTo>
                            <a:pt x="6171557" y="-21365"/>
                            <a:pt x="6137486" y="21115"/>
                            <a:pt x="6304486" y="0"/>
                          </a:cubicBezTo>
                          <a:cubicBezTo>
                            <a:pt x="6471486" y="-21115"/>
                            <a:pt x="6691514" y="70"/>
                            <a:pt x="6973797" y="0"/>
                          </a:cubicBezTo>
                          <a:cubicBezTo>
                            <a:pt x="7256080" y="-70"/>
                            <a:pt x="7196098" y="30142"/>
                            <a:pt x="7381204" y="0"/>
                          </a:cubicBezTo>
                          <a:cubicBezTo>
                            <a:pt x="7566310" y="-30142"/>
                            <a:pt x="7820498" y="5194"/>
                            <a:pt x="8050515" y="0"/>
                          </a:cubicBezTo>
                          <a:cubicBezTo>
                            <a:pt x="8280532" y="-5194"/>
                            <a:pt x="8708930" y="50735"/>
                            <a:pt x="8894430" y="0"/>
                          </a:cubicBezTo>
                          <a:cubicBezTo>
                            <a:pt x="8988489" y="8501"/>
                            <a:pt x="9062520" y="107473"/>
                            <a:pt x="9058711" y="255493"/>
                          </a:cubicBezTo>
                          <a:cubicBezTo>
                            <a:pt x="9087964" y="360359"/>
                            <a:pt x="9048254" y="576494"/>
                            <a:pt x="9058711" y="664251"/>
                          </a:cubicBezTo>
                          <a:cubicBezTo>
                            <a:pt x="9069168" y="752008"/>
                            <a:pt x="9033881" y="888750"/>
                            <a:pt x="9058711" y="1073008"/>
                          </a:cubicBezTo>
                          <a:cubicBezTo>
                            <a:pt x="9083541" y="1257266"/>
                            <a:pt x="9002879" y="1548876"/>
                            <a:pt x="9058711" y="1715342"/>
                          </a:cubicBezTo>
                          <a:cubicBezTo>
                            <a:pt x="9114543" y="1881808"/>
                            <a:pt x="8984645" y="2208785"/>
                            <a:pt x="9058711" y="2416069"/>
                          </a:cubicBezTo>
                          <a:cubicBezTo>
                            <a:pt x="9132777" y="2623353"/>
                            <a:pt x="9012899" y="2943894"/>
                            <a:pt x="9058711" y="3116796"/>
                          </a:cubicBezTo>
                          <a:cubicBezTo>
                            <a:pt x="9104523" y="3289698"/>
                            <a:pt x="9025086" y="3409406"/>
                            <a:pt x="9058711" y="3642342"/>
                          </a:cubicBezTo>
                          <a:cubicBezTo>
                            <a:pt x="9092336" y="3875278"/>
                            <a:pt x="9037780" y="3968653"/>
                            <a:pt x="9058711" y="4226281"/>
                          </a:cubicBezTo>
                          <a:cubicBezTo>
                            <a:pt x="9079642" y="4483909"/>
                            <a:pt x="9046575" y="4496513"/>
                            <a:pt x="9058711" y="4635039"/>
                          </a:cubicBezTo>
                          <a:cubicBezTo>
                            <a:pt x="9070847" y="4773565"/>
                            <a:pt x="9025640" y="5195002"/>
                            <a:pt x="9058711" y="5335766"/>
                          </a:cubicBezTo>
                          <a:cubicBezTo>
                            <a:pt x="9091782" y="5476530"/>
                            <a:pt x="9045966" y="5847121"/>
                            <a:pt x="9058711" y="6094887"/>
                          </a:cubicBezTo>
                          <a:cubicBezTo>
                            <a:pt x="9083832" y="6239429"/>
                            <a:pt x="8992732" y="6351438"/>
                            <a:pt x="8894430" y="6350380"/>
                          </a:cubicBezTo>
                          <a:close/>
                        </a:path>
                        <a:path w="9058711" h="6350381" stroke="0" extrusionOk="0">
                          <a:moveTo>
                            <a:pt x="8894430" y="6350380"/>
                          </a:moveTo>
                          <a:cubicBezTo>
                            <a:pt x="8814062" y="6368777"/>
                            <a:pt x="8651666" y="6317575"/>
                            <a:pt x="8574325" y="6350380"/>
                          </a:cubicBezTo>
                          <a:cubicBezTo>
                            <a:pt x="8496984" y="6383185"/>
                            <a:pt x="8122241" y="6349508"/>
                            <a:pt x="7992315" y="6350380"/>
                          </a:cubicBezTo>
                          <a:cubicBezTo>
                            <a:pt x="7862389" y="6351252"/>
                            <a:pt x="7549572" y="6281156"/>
                            <a:pt x="7323003" y="6350380"/>
                          </a:cubicBezTo>
                          <a:cubicBezTo>
                            <a:pt x="7096434" y="6419604"/>
                            <a:pt x="6920891" y="6283605"/>
                            <a:pt x="6566390" y="6350380"/>
                          </a:cubicBezTo>
                          <a:cubicBezTo>
                            <a:pt x="6211889" y="6417155"/>
                            <a:pt x="6217395" y="6339711"/>
                            <a:pt x="6071682" y="6350380"/>
                          </a:cubicBezTo>
                          <a:cubicBezTo>
                            <a:pt x="5925969" y="6361049"/>
                            <a:pt x="5760894" y="6296474"/>
                            <a:pt x="5576973" y="6350380"/>
                          </a:cubicBezTo>
                          <a:cubicBezTo>
                            <a:pt x="5393052" y="6404286"/>
                            <a:pt x="5150608" y="6344662"/>
                            <a:pt x="4820360" y="6350380"/>
                          </a:cubicBezTo>
                          <a:cubicBezTo>
                            <a:pt x="4490112" y="6356098"/>
                            <a:pt x="4398466" y="6306110"/>
                            <a:pt x="4151049" y="6350380"/>
                          </a:cubicBezTo>
                          <a:cubicBezTo>
                            <a:pt x="3903632" y="6394650"/>
                            <a:pt x="3812083" y="6309490"/>
                            <a:pt x="3481737" y="6350380"/>
                          </a:cubicBezTo>
                          <a:cubicBezTo>
                            <a:pt x="3151391" y="6391270"/>
                            <a:pt x="2961045" y="6340294"/>
                            <a:pt x="2812426" y="6350380"/>
                          </a:cubicBezTo>
                          <a:cubicBezTo>
                            <a:pt x="2663807" y="6360466"/>
                            <a:pt x="2259245" y="6279769"/>
                            <a:pt x="2055813" y="6350380"/>
                          </a:cubicBezTo>
                          <a:cubicBezTo>
                            <a:pt x="1852381" y="6420991"/>
                            <a:pt x="1763388" y="6307465"/>
                            <a:pt x="1648406" y="6350380"/>
                          </a:cubicBezTo>
                          <a:cubicBezTo>
                            <a:pt x="1533424" y="6393295"/>
                            <a:pt x="1326858" y="6305586"/>
                            <a:pt x="1153697" y="6350380"/>
                          </a:cubicBezTo>
                          <a:cubicBezTo>
                            <a:pt x="980536" y="6395174"/>
                            <a:pt x="842401" y="6301890"/>
                            <a:pt x="746290" y="6350380"/>
                          </a:cubicBezTo>
                          <a:cubicBezTo>
                            <a:pt x="650179" y="6398870"/>
                            <a:pt x="445225" y="6350069"/>
                            <a:pt x="164280" y="6350380"/>
                          </a:cubicBezTo>
                          <a:cubicBezTo>
                            <a:pt x="72530" y="6347433"/>
                            <a:pt x="-23791" y="6247312"/>
                            <a:pt x="0" y="6094887"/>
                          </a:cubicBezTo>
                          <a:cubicBezTo>
                            <a:pt x="-24647" y="5918962"/>
                            <a:pt x="43209" y="5730127"/>
                            <a:pt x="0" y="5627735"/>
                          </a:cubicBezTo>
                          <a:cubicBezTo>
                            <a:pt x="-43209" y="5525343"/>
                            <a:pt x="9334" y="5284184"/>
                            <a:pt x="0" y="5043796"/>
                          </a:cubicBezTo>
                          <a:cubicBezTo>
                            <a:pt x="-9334" y="4803408"/>
                            <a:pt x="30371" y="4707108"/>
                            <a:pt x="0" y="4518251"/>
                          </a:cubicBezTo>
                          <a:cubicBezTo>
                            <a:pt x="-30371" y="4329395"/>
                            <a:pt x="38928" y="4290523"/>
                            <a:pt x="0" y="4109493"/>
                          </a:cubicBezTo>
                          <a:cubicBezTo>
                            <a:pt x="-38928" y="3928463"/>
                            <a:pt x="12299" y="3766324"/>
                            <a:pt x="0" y="3467160"/>
                          </a:cubicBezTo>
                          <a:cubicBezTo>
                            <a:pt x="-12299" y="3167996"/>
                            <a:pt x="80786" y="3064271"/>
                            <a:pt x="0" y="2766432"/>
                          </a:cubicBezTo>
                          <a:cubicBezTo>
                            <a:pt x="-80786" y="2468593"/>
                            <a:pt x="58935" y="2378978"/>
                            <a:pt x="0" y="2240887"/>
                          </a:cubicBezTo>
                          <a:cubicBezTo>
                            <a:pt x="-58935" y="2102797"/>
                            <a:pt x="39424" y="1837345"/>
                            <a:pt x="0" y="1715342"/>
                          </a:cubicBezTo>
                          <a:cubicBezTo>
                            <a:pt x="-39424" y="1593339"/>
                            <a:pt x="50529" y="1219021"/>
                            <a:pt x="0" y="1073008"/>
                          </a:cubicBezTo>
                          <a:cubicBezTo>
                            <a:pt x="-50529" y="926995"/>
                            <a:pt x="33651" y="660205"/>
                            <a:pt x="0" y="255493"/>
                          </a:cubicBezTo>
                          <a:cubicBezTo>
                            <a:pt x="-2539" y="137428"/>
                            <a:pt x="65572" y="14402"/>
                            <a:pt x="164280" y="0"/>
                          </a:cubicBezTo>
                          <a:cubicBezTo>
                            <a:pt x="345088" y="-48066"/>
                            <a:pt x="435779" y="47864"/>
                            <a:pt x="658989" y="0"/>
                          </a:cubicBezTo>
                          <a:cubicBezTo>
                            <a:pt x="882199" y="-47864"/>
                            <a:pt x="1163391" y="56613"/>
                            <a:pt x="1415602" y="0"/>
                          </a:cubicBezTo>
                          <a:cubicBezTo>
                            <a:pt x="1667813" y="-56613"/>
                            <a:pt x="1638341" y="10305"/>
                            <a:pt x="1735707" y="0"/>
                          </a:cubicBezTo>
                          <a:cubicBezTo>
                            <a:pt x="1833074" y="-10305"/>
                            <a:pt x="2077131" y="27668"/>
                            <a:pt x="2230416" y="0"/>
                          </a:cubicBezTo>
                          <a:cubicBezTo>
                            <a:pt x="2383701" y="-27668"/>
                            <a:pt x="2744140" y="45384"/>
                            <a:pt x="2987029" y="0"/>
                          </a:cubicBezTo>
                          <a:cubicBezTo>
                            <a:pt x="3229918" y="-45384"/>
                            <a:pt x="3230651" y="9686"/>
                            <a:pt x="3307134" y="0"/>
                          </a:cubicBezTo>
                          <a:cubicBezTo>
                            <a:pt x="3383618" y="-9686"/>
                            <a:pt x="3491522" y="31548"/>
                            <a:pt x="3627240" y="0"/>
                          </a:cubicBezTo>
                          <a:cubicBezTo>
                            <a:pt x="3762958" y="-31548"/>
                            <a:pt x="3990530" y="40407"/>
                            <a:pt x="4296551" y="0"/>
                          </a:cubicBezTo>
                          <a:cubicBezTo>
                            <a:pt x="4602572" y="-40407"/>
                            <a:pt x="4542975" y="20792"/>
                            <a:pt x="4703958" y="0"/>
                          </a:cubicBezTo>
                          <a:cubicBezTo>
                            <a:pt x="4864941" y="-20792"/>
                            <a:pt x="4936674" y="26547"/>
                            <a:pt x="5024064" y="0"/>
                          </a:cubicBezTo>
                          <a:cubicBezTo>
                            <a:pt x="5111454" y="-26547"/>
                            <a:pt x="5246022" y="28684"/>
                            <a:pt x="5431471" y="0"/>
                          </a:cubicBezTo>
                          <a:cubicBezTo>
                            <a:pt x="5616920" y="-28684"/>
                            <a:pt x="5838187" y="68377"/>
                            <a:pt x="6013481" y="0"/>
                          </a:cubicBezTo>
                          <a:cubicBezTo>
                            <a:pt x="6188775" y="-68377"/>
                            <a:pt x="6362283" y="46004"/>
                            <a:pt x="6682792" y="0"/>
                          </a:cubicBezTo>
                          <a:cubicBezTo>
                            <a:pt x="7003301" y="-46004"/>
                            <a:pt x="6899976" y="30517"/>
                            <a:pt x="7090199" y="0"/>
                          </a:cubicBezTo>
                          <a:cubicBezTo>
                            <a:pt x="7280422" y="-30517"/>
                            <a:pt x="7669042" y="23496"/>
                            <a:pt x="7846812" y="0"/>
                          </a:cubicBezTo>
                          <a:cubicBezTo>
                            <a:pt x="8024582" y="-23496"/>
                            <a:pt x="8194817" y="29529"/>
                            <a:pt x="8341520" y="0"/>
                          </a:cubicBezTo>
                          <a:cubicBezTo>
                            <a:pt x="8488223" y="-29529"/>
                            <a:pt x="8743813" y="4562"/>
                            <a:pt x="8894430" y="0"/>
                          </a:cubicBezTo>
                          <a:cubicBezTo>
                            <a:pt x="9022636" y="-1629"/>
                            <a:pt x="9066321" y="92170"/>
                            <a:pt x="9058711" y="255493"/>
                          </a:cubicBezTo>
                          <a:cubicBezTo>
                            <a:pt x="9060707" y="360476"/>
                            <a:pt x="9057109" y="522689"/>
                            <a:pt x="9058711" y="722645"/>
                          </a:cubicBezTo>
                          <a:cubicBezTo>
                            <a:pt x="9060313" y="922601"/>
                            <a:pt x="9019811" y="1048602"/>
                            <a:pt x="9058711" y="1248190"/>
                          </a:cubicBezTo>
                          <a:cubicBezTo>
                            <a:pt x="9097611" y="1447778"/>
                            <a:pt x="9005744" y="1530310"/>
                            <a:pt x="9058711" y="1773735"/>
                          </a:cubicBezTo>
                          <a:cubicBezTo>
                            <a:pt x="9111678" y="2017161"/>
                            <a:pt x="9053340" y="2072952"/>
                            <a:pt x="9058711" y="2299281"/>
                          </a:cubicBezTo>
                          <a:cubicBezTo>
                            <a:pt x="9064082" y="2525610"/>
                            <a:pt x="9056324" y="2529269"/>
                            <a:pt x="9058711" y="2708038"/>
                          </a:cubicBezTo>
                          <a:cubicBezTo>
                            <a:pt x="9061098" y="2886807"/>
                            <a:pt x="9003302" y="2981369"/>
                            <a:pt x="9058711" y="3175190"/>
                          </a:cubicBezTo>
                          <a:cubicBezTo>
                            <a:pt x="9114120" y="3369011"/>
                            <a:pt x="9047428" y="3420993"/>
                            <a:pt x="9058711" y="3583948"/>
                          </a:cubicBezTo>
                          <a:cubicBezTo>
                            <a:pt x="9069994" y="3746903"/>
                            <a:pt x="9000939" y="3971849"/>
                            <a:pt x="9058711" y="4226281"/>
                          </a:cubicBezTo>
                          <a:cubicBezTo>
                            <a:pt x="9116483" y="4480713"/>
                            <a:pt x="9025289" y="4521861"/>
                            <a:pt x="9058711" y="4810220"/>
                          </a:cubicBezTo>
                          <a:cubicBezTo>
                            <a:pt x="9092133" y="5098579"/>
                            <a:pt x="9031220" y="5096623"/>
                            <a:pt x="9058711" y="5277372"/>
                          </a:cubicBezTo>
                          <a:cubicBezTo>
                            <a:pt x="9086202" y="5458121"/>
                            <a:pt x="8987032" y="5733483"/>
                            <a:pt x="9058711" y="6094887"/>
                          </a:cubicBezTo>
                          <a:cubicBezTo>
                            <a:pt x="9062448" y="6232639"/>
                            <a:pt x="8993421" y="6363693"/>
                            <a:pt x="8894430" y="6350380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</p:sp>
      </p:grpSp>
      <p:grpSp>
        <p:nvGrpSpPr>
          <p:cNvPr id="45" name="Group 3">
            <a:extLst>
              <a:ext uri="{FF2B5EF4-FFF2-40B4-BE49-F238E27FC236}">
                <a16:creationId xmlns:a16="http://schemas.microsoft.com/office/drawing/2014/main" id="{2DA7ED41-413F-0829-BFC6-BD6805C4C177}"/>
              </a:ext>
            </a:extLst>
          </p:cNvPr>
          <p:cNvGrpSpPr/>
          <p:nvPr/>
        </p:nvGrpSpPr>
        <p:grpSpPr>
          <a:xfrm>
            <a:off x="10428669" y="8564630"/>
            <a:ext cx="1186465" cy="1325988"/>
            <a:chOff x="0" y="0"/>
            <a:chExt cx="6862939" cy="3093494"/>
          </a:xfrm>
          <a:gradFill flip="none" rotWithShape="1">
            <a:gsLst>
              <a:gs pos="0">
                <a:srgbClr val="0A706E">
                  <a:shade val="30000"/>
                  <a:satMod val="115000"/>
                </a:srgbClr>
              </a:gs>
              <a:gs pos="50000">
                <a:srgbClr val="0A706E">
                  <a:shade val="67500"/>
                  <a:satMod val="115000"/>
                </a:srgbClr>
              </a:gs>
              <a:gs pos="100000">
                <a:srgbClr val="0A706E">
                  <a:shade val="100000"/>
                  <a:satMod val="115000"/>
                </a:srgbClr>
              </a:gs>
            </a:gsLst>
            <a:lin ang="2700000" scaled="1"/>
            <a:tileRect/>
          </a:gradFill>
        </p:grpSpPr>
        <p:sp>
          <p:nvSpPr>
            <p:cNvPr id="46" name="Freeform 4">
              <a:extLst>
                <a:ext uri="{FF2B5EF4-FFF2-40B4-BE49-F238E27FC236}">
                  <a16:creationId xmlns:a16="http://schemas.microsoft.com/office/drawing/2014/main" id="{7ED3FE14-9A83-1DA3-9926-B009BB2EB6F0}"/>
                </a:ext>
              </a:extLst>
            </p:cNvPr>
            <p:cNvSpPr/>
            <p:nvPr/>
          </p:nvSpPr>
          <p:spPr>
            <a:xfrm>
              <a:off x="0" y="0"/>
              <a:ext cx="6862939" cy="3093494"/>
            </a:xfrm>
            <a:prstGeom prst="rect">
              <a:avLst/>
            </a:prstGeom>
            <a:grpFill/>
            <a:ln w="57150">
              <a:noFill/>
              <a:prstDash val="solid"/>
              <a:extLst>
                <a:ext uri="{C807C97D-BFC1-408E-A445-0C87EB9F89A2}">
                  <ask:lineSketchStyleProps xmlns:ask="http://schemas.microsoft.com/office/drawing/2018/sketchyshapes" sd="3348051544">
                    <a:custGeom>
                      <a:avLst/>
                      <a:gdLst>
                        <a:gd name="connsiteX0" fmla="*/ 8894430 w 9058711"/>
                        <a:gd name="connsiteY0" fmla="*/ 6350380 h 6350381"/>
                        <a:gd name="connsiteX1" fmla="*/ 8137817 w 9058711"/>
                        <a:gd name="connsiteY1" fmla="*/ 6350380 h 6350381"/>
                        <a:gd name="connsiteX2" fmla="*/ 7555807 w 9058711"/>
                        <a:gd name="connsiteY2" fmla="*/ 6350380 h 6350381"/>
                        <a:gd name="connsiteX3" fmla="*/ 6799194 w 9058711"/>
                        <a:gd name="connsiteY3" fmla="*/ 6350380 h 6350381"/>
                        <a:gd name="connsiteX4" fmla="*/ 6042581 w 9058711"/>
                        <a:gd name="connsiteY4" fmla="*/ 6350380 h 6350381"/>
                        <a:gd name="connsiteX5" fmla="*/ 5285968 w 9058711"/>
                        <a:gd name="connsiteY5" fmla="*/ 6350380 h 6350381"/>
                        <a:gd name="connsiteX6" fmla="*/ 4878561 w 9058711"/>
                        <a:gd name="connsiteY6" fmla="*/ 6350380 h 6350381"/>
                        <a:gd name="connsiteX7" fmla="*/ 4121948 w 9058711"/>
                        <a:gd name="connsiteY7" fmla="*/ 6350380 h 6350381"/>
                        <a:gd name="connsiteX8" fmla="*/ 3539938 w 9058711"/>
                        <a:gd name="connsiteY8" fmla="*/ 6350380 h 6350381"/>
                        <a:gd name="connsiteX9" fmla="*/ 3045230 w 9058711"/>
                        <a:gd name="connsiteY9" fmla="*/ 6350380 h 6350381"/>
                        <a:gd name="connsiteX10" fmla="*/ 2375918 w 9058711"/>
                        <a:gd name="connsiteY10" fmla="*/ 6350380 h 6350381"/>
                        <a:gd name="connsiteX11" fmla="*/ 1619305 w 9058711"/>
                        <a:gd name="connsiteY11" fmla="*/ 6350380 h 6350381"/>
                        <a:gd name="connsiteX12" fmla="*/ 949994 w 9058711"/>
                        <a:gd name="connsiteY12" fmla="*/ 6350380 h 6350381"/>
                        <a:gd name="connsiteX13" fmla="*/ 164280 w 9058711"/>
                        <a:gd name="connsiteY13" fmla="*/ 6350380 h 6350381"/>
                        <a:gd name="connsiteX14" fmla="*/ 0 w 9058711"/>
                        <a:gd name="connsiteY14" fmla="*/ 6094887 h 6350381"/>
                        <a:gd name="connsiteX15" fmla="*/ 0 w 9058711"/>
                        <a:gd name="connsiteY15" fmla="*/ 5394160 h 6350381"/>
                        <a:gd name="connsiteX16" fmla="*/ 0 w 9058711"/>
                        <a:gd name="connsiteY16" fmla="*/ 4927008 h 6350381"/>
                        <a:gd name="connsiteX17" fmla="*/ 0 w 9058711"/>
                        <a:gd name="connsiteY17" fmla="*/ 4518251 h 6350381"/>
                        <a:gd name="connsiteX18" fmla="*/ 0 w 9058711"/>
                        <a:gd name="connsiteY18" fmla="*/ 4109493 h 6350381"/>
                        <a:gd name="connsiteX19" fmla="*/ 0 w 9058711"/>
                        <a:gd name="connsiteY19" fmla="*/ 3700735 h 6350381"/>
                        <a:gd name="connsiteX20" fmla="*/ 0 w 9058711"/>
                        <a:gd name="connsiteY20" fmla="*/ 3116796 h 6350381"/>
                        <a:gd name="connsiteX21" fmla="*/ 0 w 9058711"/>
                        <a:gd name="connsiteY21" fmla="*/ 2532857 h 6350381"/>
                        <a:gd name="connsiteX22" fmla="*/ 0 w 9058711"/>
                        <a:gd name="connsiteY22" fmla="*/ 1890523 h 6350381"/>
                        <a:gd name="connsiteX23" fmla="*/ 0 w 9058711"/>
                        <a:gd name="connsiteY23" fmla="*/ 1423372 h 6350381"/>
                        <a:gd name="connsiteX24" fmla="*/ 0 w 9058711"/>
                        <a:gd name="connsiteY24" fmla="*/ 897826 h 6350381"/>
                        <a:gd name="connsiteX25" fmla="*/ 0 w 9058711"/>
                        <a:gd name="connsiteY25" fmla="*/ 255493 h 6350381"/>
                        <a:gd name="connsiteX26" fmla="*/ 164280 w 9058711"/>
                        <a:gd name="connsiteY26" fmla="*/ 0 h 6350381"/>
                        <a:gd name="connsiteX27" fmla="*/ 746290 w 9058711"/>
                        <a:gd name="connsiteY27" fmla="*/ 0 h 6350381"/>
                        <a:gd name="connsiteX28" fmla="*/ 1328300 w 9058711"/>
                        <a:gd name="connsiteY28" fmla="*/ 0 h 6350381"/>
                        <a:gd name="connsiteX29" fmla="*/ 1910310 w 9058711"/>
                        <a:gd name="connsiteY29" fmla="*/ 0 h 6350381"/>
                        <a:gd name="connsiteX30" fmla="*/ 2317717 w 9058711"/>
                        <a:gd name="connsiteY30" fmla="*/ 0 h 6350381"/>
                        <a:gd name="connsiteX31" fmla="*/ 2899727 w 9058711"/>
                        <a:gd name="connsiteY31" fmla="*/ 0 h 6350381"/>
                        <a:gd name="connsiteX32" fmla="*/ 3394436 w 9058711"/>
                        <a:gd name="connsiteY32" fmla="*/ 0 h 6350381"/>
                        <a:gd name="connsiteX33" fmla="*/ 3889144 w 9058711"/>
                        <a:gd name="connsiteY33" fmla="*/ 0 h 6350381"/>
                        <a:gd name="connsiteX34" fmla="*/ 4558456 w 9058711"/>
                        <a:gd name="connsiteY34" fmla="*/ 0 h 6350381"/>
                        <a:gd name="connsiteX35" fmla="*/ 5140466 w 9058711"/>
                        <a:gd name="connsiteY35" fmla="*/ 0 h 6350381"/>
                        <a:gd name="connsiteX36" fmla="*/ 5897078 w 9058711"/>
                        <a:gd name="connsiteY36" fmla="*/ 0 h 6350381"/>
                        <a:gd name="connsiteX37" fmla="*/ 6304486 w 9058711"/>
                        <a:gd name="connsiteY37" fmla="*/ 0 h 6350381"/>
                        <a:gd name="connsiteX38" fmla="*/ 6973797 w 9058711"/>
                        <a:gd name="connsiteY38" fmla="*/ 0 h 6350381"/>
                        <a:gd name="connsiteX39" fmla="*/ 7381204 w 9058711"/>
                        <a:gd name="connsiteY39" fmla="*/ 0 h 6350381"/>
                        <a:gd name="connsiteX40" fmla="*/ 8050515 w 9058711"/>
                        <a:gd name="connsiteY40" fmla="*/ 0 h 6350381"/>
                        <a:gd name="connsiteX41" fmla="*/ 8894430 w 9058711"/>
                        <a:gd name="connsiteY41" fmla="*/ 0 h 6350381"/>
                        <a:gd name="connsiteX42" fmla="*/ 9058711 w 9058711"/>
                        <a:gd name="connsiteY42" fmla="*/ 255493 h 6350381"/>
                        <a:gd name="connsiteX43" fmla="*/ 9058711 w 9058711"/>
                        <a:gd name="connsiteY43" fmla="*/ 664251 h 6350381"/>
                        <a:gd name="connsiteX44" fmla="*/ 9058711 w 9058711"/>
                        <a:gd name="connsiteY44" fmla="*/ 1073008 h 6350381"/>
                        <a:gd name="connsiteX45" fmla="*/ 9058711 w 9058711"/>
                        <a:gd name="connsiteY45" fmla="*/ 1715342 h 6350381"/>
                        <a:gd name="connsiteX46" fmla="*/ 9058711 w 9058711"/>
                        <a:gd name="connsiteY46" fmla="*/ 2416069 h 6350381"/>
                        <a:gd name="connsiteX47" fmla="*/ 9058711 w 9058711"/>
                        <a:gd name="connsiteY47" fmla="*/ 3116796 h 6350381"/>
                        <a:gd name="connsiteX48" fmla="*/ 9058711 w 9058711"/>
                        <a:gd name="connsiteY48" fmla="*/ 3642342 h 6350381"/>
                        <a:gd name="connsiteX49" fmla="*/ 9058711 w 9058711"/>
                        <a:gd name="connsiteY49" fmla="*/ 4226281 h 6350381"/>
                        <a:gd name="connsiteX50" fmla="*/ 9058711 w 9058711"/>
                        <a:gd name="connsiteY50" fmla="*/ 4635039 h 6350381"/>
                        <a:gd name="connsiteX51" fmla="*/ 9058711 w 9058711"/>
                        <a:gd name="connsiteY51" fmla="*/ 5335766 h 6350381"/>
                        <a:gd name="connsiteX52" fmla="*/ 9058711 w 9058711"/>
                        <a:gd name="connsiteY52" fmla="*/ 6094887 h 6350381"/>
                        <a:gd name="connsiteX53" fmla="*/ 8894430 w 9058711"/>
                        <a:gd name="connsiteY53" fmla="*/ 6350380 h 635038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  <a:cxn ang="0">
                          <a:pos x="connsiteX42" y="connsiteY42"/>
                        </a:cxn>
                        <a:cxn ang="0">
                          <a:pos x="connsiteX43" y="connsiteY43"/>
                        </a:cxn>
                        <a:cxn ang="0">
                          <a:pos x="connsiteX44" y="connsiteY44"/>
                        </a:cxn>
                        <a:cxn ang="0">
                          <a:pos x="connsiteX45" y="connsiteY45"/>
                        </a:cxn>
                        <a:cxn ang="0">
                          <a:pos x="connsiteX46" y="connsiteY46"/>
                        </a:cxn>
                        <a:cxn ang="0">
                          <a:pos x="connsiteX47" y="connsiteY47"/>
                        </a:cxn>
                        <a:cxn ang="0">
                          <a:pos x="connsiteX48" y="connsiteY48"/>
                        </a:cxn>
                        <a:cxn ang="0">
                          <a:pos x="connsiteX49" y="connsiteY49"/>
                        </a:cxn>
                        <a:cxn ang="0">
                          <a:pos x="connsiteX50" y="connsiteY50"/>
                        </a:cxn>
                        <a:cxn ang="0">
                          <a:pos x="connsiteX51" y="connsiteY51"/>
                        </a:cxn>
                        <a:cxn ang="0">
                          <a:pos x="connsiteX52" y="connsiteY52"/>
                        </a:cxn>
                        <a:cxn ang="0">
                          <a:pos x="connsiteX53" y="connsiteY53"/>
                        </a:cxn>
                      </a:cxnLst>
                      <a:rect l="l" t="t" r="r" b="b"/>
                      <a:pathLst>
                        <a:path w="9058711" h="6350381" fill="none" extrusionOk="0">
                          <a:moveTo>
                            <a:pt x="8894430" y="6350380"/>
                          </a:moveTo>
                          <a:cubicBezTo>
                            <a:pt x="8627206" y="6369131"/>
                            <a:pt x="8487934" y="6278713"/>
                            <a:pt x="8137817" y="6350380"/>
                          </a:cubicBezTo>
                          <a:cubicBezTo>
                            <a:pt x="7787700" y="6422047"/>
                            <a:pt x="7766779" y="6300872"/>
                            <a:pt x="7555807" y="6350380"/>
                          </a:cubicBezTo>
                          <a:cubicBezTo>
                            <a:pt x="7344835" y="6399888"/>
                            <a:pt x="7021772" y="6319135"/>
                            <a:pt x="6799194" y="6350380"/>
                          </a:cubicBezTo>
                          <a:cubicBezTo>
                            <a:pt x="6576616" y="6381625"/>
                            <a:pt x="6262407" y="6319424"/>
                            <a:pt x="6042581" y="6350380"/>
                          </a:cubicBezTo>
                          <a:cubicBezTo>
                            <a:pt x="5822755" y="6381336"/>
                            <a:pt x="5612826" y="6290282"/>
                            <a:pt x="5285968" y="6350380"/>
                          </a:cubicBezTo>
                          <a:cubicBezTo>
                            <a:pt x="4959110" y="6410478"/>
                            <a:pt x="5047349" y="6336708"/>
                            <a:pt x="4878561" y="6350380"/>
                          </a:cubicBezTo>
                          <a:cubicBezTo>
                            <a:pt x="4709773" y="6364052"/>
                            <a:pt x="4438981" y="6328475"/>
                            <a:pt x="4121948" y="6350380"/>
                          </a:cubicBezTo>
                          <a:cubicBezTo>
                            <a:pt x="3804915" y="6372285"/>
                            <a:pt x="3753055" y="6332326"/>
                            <a:pt x="3539938" y="6350380"/>
                          </a:cubicBezTo>
                          <a:cubicBezTo>
                            <a:pt x="3326821" y="6368434"/>
                            <a:pt x="3169250" y="6331017"/>
                            <a:pt x="3045230" y="6350380"/>
                          </a:cubicBezTo>
                          <a:cubicBezTo>
                            <a:pt x="2921210" y="6369743"/>
                            <a:pt x="2528833" y="6325835"/>
                            <a:pt x="2375918" y="6350380"/>
                          </a:cubicBezTo>
                          <a:cubicBezTo>
                            <a:pt x="2223003" y="6374925"/>
                            <a:pt x="1854822" y="6295216"/>
                            <a:pt x="1619305" y="6350380"/>
                          </a:cubicBezTo>
                          <a:cubicBezTo>
                            <a:pt x="1383788" y="6405544"/>
                            <a:pt x="1243494" y="6309420"/>
                            <a:pt x="949994" y="6350380"/>
                          </a:cubicBezTo>
                          <a:cubicBezTo>
                            <a:pt x="656494" y="6391340"/>
                            <a:pt x="450003" y="6281679"/>
                            <a:pt x="164280" y="6350380"/>
                          </a:cubicBezTo>
                          <a:cubicBezTo>
                            <a:pt x="80716" y="6347242"/>
                            <a:pt x="7858" y="6228792"/>
                            <a:pt x="0" y="6094887"/>
                          </a:cubicBezTo>
                          <a:cubicBezTo>
                            <a:pt x="-70769" y="5931681"/>
                            <a:pt x="61840" y="5667674"/>
                            <a:pt x="0" y="5394160"/>
                          </a:cubicBezTo>
                          <a:cubicBezTo>
                            <a:pt x="-61840" y="5120646"/>
                            <a:pt x="25442" y="5038086"/>
                            <a:pt x="0" y="4927008"/>
                          </a:cubicBezTo>
                          <a:cubicBezTo>
                            <a:pt x="-25442" y="4815930"/>
                            <a:pt x="42409" y="4612719"/>
                            <a:pt x="0" y="4518251"/>
                          </a:cubicBezTo>
                          <a:cubicBezTo>
                            <a:pt x="-42409" y="4423783"/>
                            <a:pt x="24631" y="4262528"/>
                            <a:pt x="0" y="4109493"/>
                          </a:cubicBezTo>
                          <a:cubicBezTo>
                            <a:pt x="-24631" y="3956458"/>
                            <a:pt x="17745" y="3864831"/>
                            <a:pt x="0" y="3700735"/>
                          </a:cubicBezTo>
                          <a:cubicBezTo>
                            <a:pt x="-17745" y="3536639"/>
                            <a:pt x="41789" y="3281498"/>
                            <a:pt x="0" y="3116796"/>
                          </a:cubicBezTo>
                          <a:cubicBezTo>
                            <a:pt x="-41789" y="2952094"/>
                            <a:pt x="24449" y="2721418"/>
                            <a:pt x="0" y="2532857"/>
                          </a:cubicBezTo>
                          <a:cubicBezTo>
                            <a:pt x="-24449" y="2344296"/>
                            <a:pt x="25686" y="2075653"/>
                            <a:pt x="0" y="1890523"/>
                          </a:cubicBezTo>
                          <a:cubicBezTo>
                            <a:pt x="-25686" y="1705393"/>
                            <a:pt x="8683" y="1645996"/>
                            <a:pt x="0" y="1423372"/>
                          </a:cubicBezTo>
                          <a:cubicBezTo>
                            <a:pt x="-8683" y="1200748"/>
                            <a:pt x="62953" y="1080108"/>
                            <a:pt x="0" y="897826"/>
                          </a:cubicBezTo>
                          <a:cubicBezTo>
                            <a:pt x="-62953" y="715544"/>
                            <a:pt x="64652" y="430195"/>
                            <a:pt x="0" y="255493"/>
                          </a:cubicBezTo>
                          <a:cubicBezTo>
                            <a:pt x="-10111" y="121632"/>
                            <a:pt x="71251" y="-3941"/>
                            <a:pt x="164280" y="0"/>
                          </a:cubicBezTo>
                          <a:cubicBezTo>
                            <a:pt x="317556" y="-69310"/>
                            <a:pt x="495585" y="25360"/>
                            <a:pt x="746290" y="0"/>
                          </a:cubicBezTo>
                          <a:cubicBezTo>
                            <a:pt x="996995" y="-25360"/>
                            <a:pt x="1138332" y="60869"/>
                            <a:pt x="1328300" y="0"/>
                          </a:cubicBezTo>
                          <a:cubicBezTo>
                            <a:pt x="1518268" y="-60869"/>
                            <a:pt x="1775128" y="18161"/>
                            <a:pt x="1910310" y="0"/>
                          </a:cubicBezTo>
                          <a:cubicBezTo>
                            <a:pt x="2045492" y="-18161"/>
                            <a:pt x="2177361" y="27405"/>
                            <a:pt x="2317717" y="0"/>
                          </a:cubicBezTo>
                          <a:cubicBezTo>
                            <a:pt x="2458073" y="-27405"/>
                            <a:pt x="2638856" y="69109"/>
                            <a:pt x="2899727" y="0"/>
                          </a:cubicBezTo>
                          <a:cubicBezTo>
                            <a:pt x="3160598" y="-69109"/>
                            <a:pt x="3221973" y="1106"/>
                            <a:pt x="3394436" y="0"/>
                          </a:cubicBezTo>
                          <a:cubicBezTo>
                            <a:pt x="3566899" y="-1106"/>
                            <a:pt x="3753624" y="36362"/>
                            <a:pt x="3889144" y="0"/>
                          </a:cubicBezTo>
                          <a:cubicBezTo>
                            <a:pt x="4024664" y="-36362"/>
                            <a:pt x="4352738" y="50366"/>
                            <a:pt x="4558456" y="0"/>
                          </a:cubicBezTo>
                          <a:cubicBezTo>
                            <a:pt x="4764174" y="-50366"/>
                            <a:pt x="4889941" y="13017"/>
                            <a:pt x="5140466" y="0"/>
                          </a:cubicBezTo>
                          <a:cubicBezTo>
                            <a:pt x="5390991" y="-13017"/>
                            <a:pt x="5622599" y="21365"/>
                            <a:pt x="5897078" y="0"/>
                          </a:cubicBezTo>
                          <a:cubicBezTo>
                            <a:pt x="6171557" y="-21365"/>
                            <a:pt x="6137486" y="21115"/>
                            <a:pt x="6304486" y="0"/>
                          </a:cubicBezTo>
                          <a:cubicBezTo>
                            <a:pt x="6471486" y="-21115"/>
                            <a:pt x="6691514" y="70"/>
                            <a:pt x="6973797" y="0"/>
                          </a:cubicBezTo>
                          <a:cubicBezTo>
                            <a:pt x="7256080" y="-70"/>
                            <a:pt x="7196098" y="30142"/>
                            <a:pt x="7381204" y="0"/>
                          </a:cubicBezTo>
                          <a:cubicBezTo>
                            <a:pt x="7566310" y="-30142"/>
                            <a:pt x="7820498" y="5194"/>
                            <a:pt x="8050515" y="0"/>
                          </a:cubicBezTo>
                          <a:cubicBezTo>
                            <a:pt x="8280532" y="-5194"/>
                            <a:pt x="8708930" y="50735"/>
                            <a:pt x="8894430" y="0"/>
                          </a:cubicBezTo>
                          <a:cubicBezTo>
                            <a:pt x="8988489" y="8501"/>
                            <a:pt x="9062520" y="107473"/>
                            <a:pt x="9058711" y="255493"/>
                          </a:cubicBezTo>
                          <a:cubicBezTo>
                            <a:pt x="9087964" y="360359"/>
                            <a:pt x="9048254" y="576494"/>
                            <a:pt x="9058711" y="664251"/>
                          </a:cubicBezTo>
                          <a:cubicBezTo>
                            <a:pt x="9069168" y="752008"/>
                            <a:pt x="9033881" y="888750"/>
                            <a:pt x="9058711" y="1073008"/>
                          </a:cubicBezTo>
                          <a:cubicBezTo>
                            <a:pt x="9083541" y="1257266"/>
                            <a:pt x="9002879" y="1548876"/>
                            <a:pt x="9058711" y="1715342"/>
                          </a:cubicBezTo>
                          <a:cubicBezTo>
                            <a:pt x="9114543" y="1881808"/>
                            <a:pt x="8984645" y="2208785"/>
                            <a:pt x="9058711" y="2416069"/>
                          </a:cubicBezTo>
                          <a:cubicBezTo>
                            <a:pt x="9132777" y="2623353"/>
                            <a:pt x="9012899" y="2943894"/>
                            <a:pt x="9058711" y="3116796"/>
                          </a:cubicBezTo>
                          <a:cubicBezTo>
                            <a:pt x="9104523" y="3289698"/>
                            <a:pt x="9025086" y="3409406"/>
                            <a:pt x="9058711" y="3642342"/>
                          </a:cubicBezTo>
                          <a:cubicBezTo>
                            <a:pt x="9092336" y="3875278"/>
                            <a:pt x="9037780" y="3968653"/>
                            <a:pt x="9058711" y="4226281"/>
                          </a:cubicBezTo>
                          <a:cubicBezTo>
                            <a:pt x="9079642" y="4483909"/>
                            <a:pt x="9046575" y="4496513"/>
                            <a:pt x="9058711" y="4635039"/>
                          </a:cubicBezTo>
                          <a:cubicBezTo>
                            <a:pt x="9070847" y="4773565"/>
                            <a:pt x="9025640" y="5195002"/>
                            <a:pt x="9058711" y="5335766"/>
                          </a:cubicBezTo>
                          <a:cubicBezTo>
                            <a:pt x="9091782" y="5476530"/>
                            <a:pt x="9045966" y="5847121"/>
                            <a:pt x="9058711" y="6094887"/>
                          </a:cubicBezTo>
                          <a:cubicBezTo>
                            <a:pt x="9083832" y="6239429"/>
                            <a:pt x="8992732" y="6351438"/>
                            <a:pt x="8894430" y="6350380"/>
                          </a:cubicBezTo>
                          <a:close/>
                        </a:path>
                        <a:path w="9058711" h="6350381" stroke="0" extrusionOk="0">
                          <a:moveTo>
                            <a:pt x="8894430" y="6350380"/>
                          </a:moveTo>
                          <a:cubicBezTo>
                            <a:pt x="8814062" y="6368777"/>
                            <a:pt x="8651666" y="6317575"/>
                            <a:pt x="8574325" y="6350380"/>
                          </a:cubicBezTo>
                          <a:cubicBezTo>
                            <a:pt x="8496984" y="6383185"/>
                            <a:pt x="8122241" y="6349508"/>
                            <a:pt x="7992315" y="6350380"/>
                          </a:cubicBezTo>
                          <a:cubicBezTo>
                            <a:pt x="7862389" y="6351252"/>
                            <a:pt x="7549572" y="6281156"/>
                            <a:pt x="7323003" y="6350380"/>
                          </a:cubicBezTo>
                          <a:cubicBezTo>
                            <a:pt x="7096434" y="6419604"/>
                            <a:pt x="6920891" y="6283605"/>
                            <a:pt x="6566390" y="6350380"/>
                          </a:cubicBezTo>
                          <a:cubicBezTo>
                            <a:pt x="6211889" y="6417155"/>
                            <a:pt x="6217395" y="6339711"/>
                            <a:pt x="6071682" y="6350380"/>
                          </a:cubicBezTo>
                          <a:cubicBezTo>
                            <a:pt x="5925969" y="6361049"/>
                            <a:pt x="5760894" y="6296474"/>
                            <a:pt x="5576973" y="6350380"/>
                          </a:cubicBezTo>
                          <a:cubicBezTo>
                            <a:pt x="5393052" y="6404286"/>
                            <a:pt x="5150608" y="6344662"/>
                            <a:pt x="4820360" y="6350380"/>
                          </a:cubicBezTo>
                          <a:cubicBezTo>
                            <a:pt x="4490112" y="6356098"/>
                            <a:pt x="4398466" y="6306110"/>
                            <a:pt x="4151049" y="6350380"/>
                          </a:cubicBezTo>
                          <a:cubicBezTo>
                            <a:pt x="3903632" y="6394650"/>
                            <a:pt x="3812083" y="6309490"/>
                            <a:pt x="3481737" y="6350380"/>
                          </a:cubicBezTo>
                          <a:cubicBezTo>
                            <a:pt x="3151391" y="6391270"/>
                            <a:pt x="2961045" y="6340294"/>
                            <a:pt x="2812426" y="6350380"/>
                          </a:cubicBezTo>
                          <a:cubicBezTo>
                            <a:pt x="2663807" y="6360466"/>
                            <a:pt x="2259245" y="6279769"/>
                            <a:pt x="2055813" y="6350380"/>
                          </a:cubicBezTo>
                          <a:cubicBezTo>
                            <a:pt x="1852381" y="6420991"/>
                            <a:pt x="1763388" y="6307465"/>
                            <a:pt x="1648406" y="6350380"/>
                          </a:cubicBezTo>
                          <a:cubicBezTo>
                            <a:pt x="1533424" y="6393295"/>
                            <a:pt x="1326858" y="6305586"/>
                            <a:pt x="1153697" y="6350380"/>
                          </a:cubicBezTo>
                          <a:cubicBezTo>
                            <a:pt x="980536" y="6395174"/>
                            <a:pt x="842401" y="6301890"/>
                            <a:pt x="746290" y="6350380"/>
                          </a:cubicBezTo>
                          <a:cubicBezTo>
                            <a:pt x="650179" y="6398870"/>
                            <a:pt x="445225" y="6350069"/>
                            <a:pt x="164280" y="6350380"/>
                          </a:cubicBezTo>
                          <a:cubicBezTo>
                            <a:pt x="72530" y="6347433"/>
                            <a:pt x="-23791" y="6247312"/>
                            <a:pt x="0" y="6094887"/>
                          </a:cubicBezTo>
                          <a:cubicBezTo>
                            <a:pt x="-24647" y="5918962"/>
                            <a:pt x="43209" y="5730127"/>
                            <a:pt x="0" y="5627735"/>
                          </a:cubicBezTo>
                          <a:cubicBezTo>
                            <a:pt x="-43209" y="5525343"/>
                            <a:pt x="9334" y="5284184"/>
                            <a:pt x="0" y="5043796"/>
                          </a:cubicBezTo>
                          <a:cubicBezTo>
                            <a:pt x="-9334" y="4803408"/>
                            <a:pt x="30371" y="4707108"/>
                            <a:pt x="0" y="4518251"/>
                          </a:cubicBezTo>
                          <a:cubicBezTo>
                            <a:pt x="-30371" y="4329395"/>
                            <a:pt x="38928" y="4290523"/>
                            <a:pt x="0" y="4109493"/>
                          </a:cubicBezTo>
                          <a:cubicBezTo>
                            <a:pt x="-38928" y="3928463"/>
                            <a:pt x="12299" y="3766324"/>
                            <a:pt x="0" y="3467160"/>
                          </a:cubicBezTo>
                          <a:cubicBezTo>
                            <a:pt x="-12299" y="3167996"/>
                            <a:pt x="80786" y="3064271"/>
                            <a:pt x="0" y="2766432"/>
                          </a:cubicBezTo>
                          <a:cubicBezTo>
                            <a:pt x="-80786" y="2468593"/>
                            <a:pt x="58935" y="2378978"/>
                            <a:pt x="0" y="2240887"/>
                          </a:cubicBezTo>
                          <a:cubicBezTo>
                            <a:pt x="-58935" y="2102797"/>
                            <a:pt x="39424" y="1837345"/>
                            <a:pt x="0" y="1715342"/>
                          </a:cubicBezTo>
                          <a:cubicBezTo>
                            <a:pt x="-39424" y="1593339"/>
                            <a:pt x="50529" y="1219021"/>
                            <a:pt x="0" y="1073008"/>
                          </a:cubicBezTo>
                          <a:cubicBezTo>
                            <a:pt x="-50529" y="926995"/>
                            <a:pt x="33651" y="660205"/>
                            <a:pt x="0" y="255493"/>
                          </a:cubicBezTo>
                          <a:cubicBezTo>
                            <a:pt x="-2539" y="137428"/>
                            <a:pt x="65572" y="14402"/>
                            <a:pt x="164280" y="0"/>
                          </a:cubicBezTo>
                          <a:cubicBezTo>
                            <a:pt x="345088" y="-48066"/>
                            <a:pt x="435779" y="47864"/>
                            <a:pt x="658989" y="0"/>
                          </a:cubicBezTo>
                          <a:cubicBezTo>
                            <a:pt x="882199" y="-47864"/>
                            <a:pt x="1163391" y="56613"/>
                            <a:pt x="1415602" y="0"/>
                          </a:cubicBezTo>
                          <a:cubicBezTo>
                            <a:pt x="1667813" y="-56613"/>
                            <a:pt x="1638341" y="10305"/>
                            <a:pt x="1735707" y="0"/>
                          </a:cubicBezTo>
                          <a:cubicBezTo>
                            <a:pt x="1833074" y="-10305"/>
                            <a:pt x="2077131" y="27668"/>
                            <a:pt x="2230416" y="0"/>
                          </a:cubicBezTo>
                          <a:cubicBezTo>
                            <a:pt x="2383701" y="-27668"/>
                            <a:pt x="2744140" y="45384"/>
                            <a:pt x="2987029" y="0"/>
                          </a:cubicBezTo>
                          <a:cubicBezTo>
                            <a:pt x="3229918" y="-45384"/>
                            <a:pt x="3230651" y="9686"/>
                            <a:pt x="3307134" y="0"/>
                          </a:cubicBezTo>
                          <a:cubicBezTo>
                            <a:pt x="3383618" y="-9686"/>
                            <a:pt x="3491522" y="31548"/>
                            <a:pt x="3627240" y="0"/>
                          </a:cubicBezTo>
                          <a:cubicBezTo>
                            <a:pt x="3762958" y="-31548"/>
                            <a:pt x="3990530" y="40407"/>
                            <a:pt x="4296551" y="0"/>
                          </a:cubicBezTo>
                          <a:cubicBezTo>
                            <a:pt x="4602572" y="-40407"/>
                            <a:pt x="4542975" y="20792"/>
                            <a:pt x="4703958" y="0"/>
                          </a:cubicBezTo>
                          <a:cubicBezTo>
                            <a:pt x="4864941" y="-20792"/>
                            <a:pt x="4936674" y="26547"/>
                            <a:pt x="5024064" y="0"/>
                          </a:cubicBezTo>
                          <a:cubicBezTo>
                            <a:pt x="5111454" y="-26547"/>
                            <a:pt x="5246022" y="28684"/>
                            <a:pt x="5431471" y="0"/>
                          </a:cubicBezTo>
                          <a:cubicBezTo>
                            <a:pt x="5616920" y="-28684"/>
                            <a:pt x="5838187" y="68377"/>
                            <a:pt x="6013481" y="0"/>
                          </a:cubicBezTo>
                          <a:cubicBezTo>
                            <a:pt x="6188775" y="-68377"/>
                            <a:pt x="6362283" y="46004"/>
                            <a:pt x="6682792" y="0"/>
                          </a:cubicBezTo>
                          <a:cubicBezTo>
                            <a:pt x="7003301" y="-46004"/>
                            <a:pt x="6899976" y="30517"/>
                            <a:pt x="7090199" y="0"/>
                          </a:cubicBezTo>
                          <a:cubicBezTo>
                            <a:pt x="7280422" y="-30517"/>
                            <a:pt x="7669042" y="23496"/>
                            <a:pt x="7846812" y="0"/>
                          </a:cubicBezTo>
                          <a:cubicBezTo>
                            <a:pt x="8024582" y="-23496"/>
                            <a:pt x="8194817" y="29529"/>
                            <a:pt x="8341520" y="0"/>
                          </a:cubicBezTo>
                          <a:cubicBezTo>
                            <a:pt x="8488223" y="-29529"/>
                            <a:pt x="8743813" y="4562"/>
                            <a:pt x="8894430" y="0"/>
                          </a:cubicBezTo>
                          <a:cubicBezTo>
                            <a:pt x="9022636" y="-1629"/>
                            <a:pt x="9066321" y="92170"/>
                            <a:pt x="9058711" y="255493"/>
                          </a:cubicBezTo>
                          <a:cubicBezTo>
                            <a:pt x="9060707" y="360476"/>
                            <a:pt x="9057109" y="522689"/>
                            <a:pt x="9058711" y="722645"/>
                          </a:cubicBezTo>
                          <a:cubicBezTo>
                            <a:pt x="9060313" y="922601"/>
                            <a:pt x="9019811" y="1048602"/>
                            <a:pt x="9058711" y="1248190"/>
                          </a:cubicBezTo>
                          <a:cubicBezTo>
                            <a:pt x="9097611" y="1447778"/>
                            <a:pt x="9005744" y="1530310"/>
                            <a:pt x="9058711" y="1773735"/>
                          </a:cubicBezTo>
                          <a:cubicBezTo>
                            <a:pt x="9111678" y="2017161"/>
                            <a:pt x="9053340" y="2072952"/>
                            <a:pt x="9058711" y="2299281"/>
                          </a:cubicBezTo>
                          <a:cubicBezTo>
                            <a:pt x="9064082" y="2525610"/>
                            <a:pt x="9056324" y="2529269"/>
                            <a:pt x="9058711" y="2708038"/>
                          </a:cubicBezTo>
                          <a:cubicBezTo>
                            <a:pt x="9061098" y="2886807"/>
                            <a:pt x="9003302" y="2981369"/>
                            <a:pt x="9058711" y="3175190"/>
                          </a:cubicBezTo>
                          <a:cubicBezTo>
                            <a:pt x="9114120" y="3369011"/>
                            <a:pt x="9047428" y="3420993"/>
                            <a:pt x="9058711" y="3583948"/>
                          </a:cubicBezTo>
                          <a:cubicBezTo>
                            <a:pt x="9069994" y="3746903"/>
                            <a:pt x="9000939" y="3971849"/>
                            <a:pt x="9058711" y="4226281"/>
                          </a:cubicBezTo>
                          <a:cubicBezTo>
                            <a:pt x="9116483" y="4480713"/>
                            <a:pt x="9025289" y="4521861"/>
                            <a:pt x="9058711" y="4810220"/>
                          </a:cubicBezTo>
                          <a:cubicBezTo>
                            <a:pt x="9092133" y="5098579"/>
                            <a:pt x="9031220" y="5096623"/>
                            <a:pt x="9058711" y="5277372"/>
                          </a:cubicBezTo>
                          <a:cubicBezTo>
                            <a:pt x="9086202" y="5458121"/>
                            <a:pt x="8987032" y="5733483"/>
                            <a:pt x="9058711" y="6094887"/>
                          </a:cubicBezTo>
                          <a:cubicBezTo>
                            <a:pt x="9062448" y="6232639"/>
                            <a:pt x="8993421" y="6363693"/>
                            <a:pt x="8894430" y="6350380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</p:sp>
      </p:grpSp>
      <p:grpSp>
        <p:nvGrpSpPr>
          <p:cNvPr id="47" name="Group 3">
            <a:extLst>
              <a:ext uri="{FF2B5EF4-FFF2-40B4-BE49-F238E27FC236}">
                <a16:creationId xmlns:a16="http://schemas.microsoft.com/office/drawing/2014/main" id="{89E2641A-79A6-B4F6-95CB-B52A31852C61}"/>
              </a:ext>
            </a:extLst>
          </p:cNvPr>
          <p:cNvGrpSpPr/>
          <p:nvPr/>
        </p:nvGrpSpPr>
        <p:grpSpPr>
          <a:xfrm>
            <a:off x="11561878" y="8564630"/>
            <a:ext cx="5583122" cy="1325988"/>
            <a:chOff x="0" y="0"/>
            <a:chExt cx="6862939" cy="3093494"/>
          </a:xfrm>
          <a:gradFill>
            <a:gsLst>
              <a:gs pos="100000">
                <a:srgbClr val="D4D5DD"/>
              </a:gs>
              <a:gs pos="48000">
                <a:schemeClr val="bg1">
                  <a:lumMod val="95000"/>
                </a:schemeClr>
              </a:gs>
              <a:gs pos="0">
                <a:schemeClr val="bg1"/>
              </a:gs>
            </a:gsLst>
            <a:lin ang="11400000" scaled="0"/>
          </a:gradFill>
        </p:grpSpPr>
        <p:sp>
          <p:nvSpPr>
            <p:cNvPr id="48" name="Freeform 4">
              <a:extLst>
                <a:ext uri="{FF2B5EF4-FFF2-40B4-BE49-F238E27FC236}">
                  <a16:creationId xmlns:a16="http://schemas.microsoft.com/office/drawing/2014/main" id="{2D8E1939-B0B4-7325-3FBB-C79D4F007F18}"/>
                </a:ext>
              </a:extLst>
            </p:cNvPr>
            <p:cNvSpPr/>
            <p:nvPr/>
          </p:nvSpPr>
          <p:spPr>
            <a:xfrm>
              <a:off x="0" y="0"/>
              <a:ext cx="6862939" cy="3093494"/>
            </a:xfrm>
            <a:prstGeom prst="rect">
              <a:avLst/>
            </a:prstGeom>
            <a:grpFill/>
            <a:ln w="57150">
              <a:noFill/>
              <a:prstDash val="solid"/>
              <a:extLst>
                <a:ext uri="{C807C97D-BFC1-408E-A445-0C87EB9F89A2}">
                  <ask:lineSketchStyleProps xmlns:ask="http://schemas.microsoft.com/office/drawing/2018/sketchyshapes" sd="3348051544">
                    <a:custGeom>
                      <a:avLst/>
                      <a:gdLst>
                        <a:gd name="connsiteX0" fmla="*/ 8894430 w 9058711"/>
                        <a:gd name="connsiteY0" fmla="*/ 6350380 h 6350381"/>
                        <a:gd name="connsiteX1" fmla="*/ 8137817 w 9058711"/>
                        <a:gd name="connsiteY1" fmla="*/ 6350380 h 6350381"/>
                        <a:gd name="connsiteX2" fmla="*/ 7555807 w 9058711"/>
                        <a:gd name="connsiteY2" fmla="*/ 6350380 h 6350381"/>
                        <a:gd name="connsiteX3" fmla="*/ 6799194 w 9058711"/>
                        <a:gd name="connsiteY3" fmla="*/ 6350380 h 6350381"/>
                        <a:gd name="connsiteX4" fmla="*/ 6042581 w 9058711"/>
                        <a:gd name="connsiteY4" fmla="*/ 6350380 h 6350381"/>
                        <a:gd name="connsiteX5" fmla="*/ 5285968 w 9058711"/>
                        <a:gd name="connsiteY5" fmla="*/ 6350380 h 6350381"/>
                        <a:gd name="connsiteX6" fmla="*/ 4878561 w 9058711"/>
                        <a:gd name="connsiteY6" fmla="*/ 6350380 h 6350381"/>
                        <a:gd name="connsiteX7" fmla="*/ 4121948 w 9058711"/>
                        <a:gd name="connsiteY7" fmla="*/ 6350380 h 6350381"/>
                        <a:gd name="connsiteX8" fmla="*/ 3539938 w 9058711"/>
                        <a:gd name="connsiteY8" fmla="*/ 6350380 h 6350381"/>
                        <a:gd name="connsiteX9" fmla="*/ 3045230 w 9058711"/>
                        <a:gd name="connsiteY9" fmla="*/ 6350380 h 6350381"/>
                        <a:gd name="connsiteX10" fmla="*/ 2375918 w 9058711"/>
                        <a:gd name="connsiteY10" fmla="*/ 6350380 h 6350381"/>
                        <a:gd name="connsiteX11" fmla="*/ 1619305 w 9058711"/>
                        <a:gd name="connsiteY11" fmla="*/ 6350380 h 6350381"/>
                        <a:gd name="connsiteX12" fmla="*/ 949994 w 9058711"/>
                        <a:gd name="connsiteY12" fmla="*/ 6350380 h 6350381"/>
                        <a:gd name="connsiteX13" fmla="*/ 164280 w 9058711"/>
                        <a:gd name="connsiteY13" fmla="*/ 6350380 h 6350381"/>
                        <a:gd name="connsiteX14" fmla="*/ 0 w 9058711"/>
                        <a:gd name="connsiteY14" fmla="*/ 6094887 h 6350381"/>
                        <a:gd name="connsiteX15" fmla="*/ 0 w 9058711"/>
                        <a:gd name="connsiteY15" fmla="*/ 5394160 h 6350381"/>
                        <a:gd name="connsiteX16" fmla="*/ 0 w 9058711"/>
                        <a:gd name="connsiteY16" fmla="*/ 4927008 h 6350381"/>
                        <a:gd name="connsiteX17" fmla="*/ 0 w 9058711"/>
                        <a:gd name="connsiteY17" fmla="*/ 4518251 h 6350381"/>
                        <a:gd name="connsiteX18" fmla="*/ 0 w 9058711"/>
                        <a:gd name="connsiteY18" fmla="*/ 4109493 h 6350381"/>
                        <a:gd name="connsiteX19" fmla="*/ 0 w 9058711"/>
                        <a:gd name="connsiteY19" fmla="*/ 3700735 h 6350381"/>
                        <a:gd name="connsiteX20" fmla="*/ 0 w 9058711"/>
                        <a:gd name="connsiteY20" fmla="*/ 3116796 h 6350381"/>
                        <a:gd name="connsiteX21" fmla="*/ 0 w 9058711"/>
                        <a:gd name="connsiteY21" fmla="*/ 2532857 h 6350381"/>
                        <a:gd name="connsiteX22" fmla="*/ 0 w 9058711"/>
                        <a:gd name="connsiteY22" fmla="*/ 1890523 h 6350381"/>
                        <a:gd name="connsiteX23" fmla="*/ 0 w 9058711"/>
                        <a:gd name="connsiteY23" fmla="*/ 1423372 h 6350381"/>
                        <a:gd name="connsiteX24" fmla="*/ 0 w 9058711"/>
                        <a:gd name="connsiteY24" fmla="*/ 897826 h 6350381"/>
                        <a:gd name="connsiteX25" fmla="*/ 0 w 9058711"/>
                        <a:gd name="connsiteY25" fmla="*/ 255493 h 6350381"/>
                        <a:gd name="connsiteX26" fmla="*/ 164280 w 9058711"/>
                        <a:gd name="connsiteY26" fmla="*/ 0 h 6350381"/>
                        <a:gd name="connsiteX27" fmla="*/ 746290 w 9058711"/>
                        <a:gd name="connsiteY27" fmla="*/ 0 h 6350381"/>
                        <a:gd name="connsiteX28" fmla="*/ 1328300 w 9058711"/>
                        <a:gd name="connsiteY28" fmla="*/ 0 h 6350381"/>
                        <a:gd name="connsiteX29" fmla="*/ 1910310 w 9058711"/>
                        <a:gd name="connsiteY29" fmla="*/ 0 h 6350381"/>
                        <a:gd name="connsiteX30" fmla="*/ 2317717 w 9058711"/>
                        <a:gd name="connsiteY30" fmla="*/ 0 h 6350381"/>
                        <a:gd name="connsiteX31" fmla="*/ 2899727 w 9058711"/>
                        <a:gd name="connsiteY31" fmla="*/ 0 h 6350381"/>
                        <a:gd name="connsiteX32" fmla="*/ 3394436 w 9058711"/>
                        <a:gd name="connsiteY32" fmla="*/ 0 h 6350381"/>
                        <a:gd name="connsiteX33" fmla="*/ 3889144 w 9058711"/>
                        <a:gd name="connsiteY33" fmla="*/ 0 h 6350381"/>
                        <a:gd name="connsiteX34" fmla="*/ 4558456 w 9058711"/>
                        <a:gd name="connsiteY34" fmla="*/ 0 h 6350381"/>
                        <a:gd name="connsiteX35" fmla="*/ 5140466 w 9058711"/>
                        <a:gd name="connsiteY35" fmla="*/ 0 h 6350381"/>
                        <a:gd name="connsiteX36" fmla="*/ 5897078 w 9058711"/>
                        <a:gd name="connsiteY36" fmla="*/ 0 h 6350381"/>
                        <a:gd name="connsiteX37" fmla="*/ 6304486 w 9058711"/>
                        <a:gd name="connsiteY37" fmla="*/ 0 h 6350381"/>
                        <a:gd name="connsiteX38" fmla="*/ 6973797 w 9058711"/>
                        <a:gd name="connsiteY38" fmla="*/ 0 h 6350381"/>
                        <a:gd name="connsiteX39" fmla="*/ 7381204 w 9058711"/>
                        <a:gd name="connsiteY39" fmla="*/ 0 h 6350381"/>
                        <a:gd name="connsiteX40" fmla="*/ 8050515 w 9058711"/>
                        <a:gd name="connsiteY40" fmla="*/ 0 h 6350381"/>
                        <a:gd name="connsiteX41" fmla="*/ 8894430 w 9058711"/>
                        <a:gd name="connsiteY41" fmla="*/ 0 h 6350381"/>
                        <a:gd name="connsiteX42" fmla="*/ 9058711 w 9058711"/>
                        <a:gd name="connsiteY42" fmla="*/ 255493 h 6350381"/>
                        <a:gd name="connsiteX43" fmla="*/ 9058711 w 9058711"/>
                        <a:gd name="connsiteY43" fmla="*/ 664251 h 6350381"/>
                        <a:gd name="connsiteX44" fmla="*/ 9058711 w 9058711"/>
                        <a:gd name="connsiteY44" fmla="*/ 1073008 h 6350381"/>
                        <a:gd name="connsiteX45" fmla="*/ 9058711 w 9058711"/>
                        <a:gd name="connsiteY45" fmla="*/ 1715342 h 6350381"/>
                        <a:gd name="connsiteX46" fmla="*/ 9058711 w 9058711"/>
                        <a:gd name="connsiteY46" fmla="*/ 2416069 h 6350381"/>
                        <a:gd name="connsiteX47" fmla="*/ 9058711 w 9058711"/>
                        <a:gd name="connsiteY47" fmla="*/ 3116796 h 6350381"/>
                        <a:gd name="connsiteX48" fmla="*/ 9058711 w 9058711"/>
                        <a:gd name="connsiteY48" fmla="*/ 3642342 h 6350381"/>
                        <a:gd name="connsiteX49" fmla="*/ 9058711 w 9058711"/>
                        <a:gd name="connsiteY49" fmla="*/ 4226281 h 6350381"/>
                        <a:gd name="connsiteX50" fmla="*/ 9058711 w 9058711"/>
                        <a:gd name="connsiteY50" fmla="*/ 4635039 h 6350381"/>
                        <a:gd name="connsiteX51" fmla="*/ 9058711 w 9058711"/>
                        <a:gd name="connsiteY51" fmla="*/ 5335766 h 6350381"/>
                        <a:gd name="connsiteX52" fmla="*/ 9058711 w 9058711"/>
                        <a:gd name="connsiteY52" fmla="*/ 6094887 h 6350381"/>
                        <a:gd name="connsiteX53" fmla="*/ 8894430 w 9058711"/>
                        <a:gd name="connsiteY53" fmla="*/ 6350380 h 635038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  <a:cxn ang="0">
                          <a:pos x="connsiteX42" y="connsiteY42"/>
                        </a:cxn>
                        <a:cxn ang="0">
                          <a:pos x="connsiteX43" y="connsiteY43"/>
                        </a:cxn>
                        <a:cxn ang="0">
                          <a:pos x="connsiteX44" y="connsiteY44"/>
                        </a:cxn>
                        <a:cxn ang="0">
                          <a:pos x="connsiteX45" y="connsiteY45"/>
                        </a:cxn>
                        <a:cxn ang="0">
                          <a:pos x="connsiteX46" y="connsiteY46"/>
                        </a:cxn>
                        <a:cxn ang="0">
                          <a:pos x="connsiteX47" y="connsiteY47"/>
                        </a:cxn>
                        <a:cxn ang="0">
                          <a:pos x="connsiteX48" y="connsiteY48"/>
                        </a:cxn>
                        <a:cxn ang="0">
                          <a:pos x="connsiteX49" y="connsiteY49"/>
                        </a:cxn>
                        <a:cxn ang="0">
                          <a:pos x="connsiteX50" y="connsiteY50"/>
                        </a:cxn>
                        <a:cxn ang="0">
                          <a:pos x="connsiteX51" y="connsiteY51"/>
                        </a:cxn>
                        <a:cxn ang="0">
                          <a:pos x="connsiteX52" y="connsiteY52"/>
                        </a:cxn>
                        <a:cxn ang="0">
                          <a:pos x="connsiteX53" y="connsiteY53"/>
                        </a:cxn>
                      </a:cxnLst>
                      <a:rect l="l" t="t" r="r" b="b"/>
                      <a:pathLst>
                        <a:path w="9058711" h="6350381" fill="none" extrusionOk="0">
                          <a:moveTo>
                            <a:pt x="8894430" y="6350380"/>
                          </a:moveTo>
                          <a:cubicBezTo>
                            <a:pt x="8627206" y="6369131"/>
                            <a:pt x="8487934" y="6278713"/>
                            <a:pt x="8137817" y="6350380"/>
                          </a:cubicBezTo>
                          <a:cubicBezTo>
                            <a:pt x="7787700" y="6422047"/>
                            <a:pt x="7766779" y="6300872"/>
                            <a:pt x="7555807" y="6350380"/>
                          </a:cubicBezTo>
                          <a:cubicBezTo>
                            <a:pt x="7344835" y="6399888"/>
                            <a:pt x="7021772" y="6319135"/>
                            <a:pt x="6799194" y="6350380"/>
                          </a:cubicBezTo>
                          <a:cubicBezTo>
                            <a:pt x="6576616" y="6381625"/>
                            <a:pt x="6262407" y="6319424"/>
                            <a:pt x="6042581" y="6350380"/>
                          </a:cubicBezTo>
                          <a:cubicBezTo>
                            <a:pt x="5822755" y="6381336"/>
                            <a:pt x="5612826" y="6290282"/>
                            <a:pt x="5285968" y="6350380"/>
                          </a:cubicBezTo>
                          <a:cubicBezTo>
                            <a:pt x="4959110" y="6410478"/>
                            <a:pt x="5047349" y="6336708"/>
                            <a:pt x="4878561" y="6350380"/>
                          </a:cubicBezTo>
                          <a:cubicBezTo>
                            <a:pt x="4709773" y="6364052"/>
                            <a:pt x="4438981" y="6328475"/>
                            <a:pt x="4121948" y="6350380"/>
                          </a:cubicBezTo>
                          <a:cubicBezTo>
                            <a:pt x="3804915" y="6372285"/>
                            <a:pt x="3753055" y="6332326"/>
                            <a:pt x="3539938" y="6350380"/>
                          </a:cubicBezTo>
                          <a:cubicBezTo>
                            <a:pt x="3326821" y="6368434"/>
                            <a:pt x="3169250" y="6331017"/>
                            <a:pt x="3045230" y="6350380"/>
                          </a:cubicBezTo>
                          <a:cubicBezTo>
                            <a:pt x="2921210" y="6369743"/>
                            <a:pt x="2528833" y="6325835"/>
                            <a:pt x="2375918" y="6350380"/>
                          </a:cubicBezTo>
                          <a:cubicBezTo>
                            <a:pt x="2223003" y="6374925"/>
                            <a:pt x="1854822" y="6295216"/>
                            <a:pt x="1619305" y="6350380"/>
                          </a:cubicBezTo>
                          <a:cubicBezTo>
                            <a:pt x="1383788" y="6405544"/>
                            <a:pt x="1243494" y="6309420"/>
                            <a:pt x="949994" y="6350380"/>
                          </a:cubicBezTo>
                          <a:cubicBezTo>
                            <a:pt x="656494" y="6391340"/>
                            <a:pt x="450003" y="6281679"/>
                            <a:pt x="164280" y="6350380"/>
                          </a:cubicBezTo>
                          <a:cubicBezTo>
                            <a:pt x="80716" y="6347242"/>
                            <a:pt x="7858" y="6228792"/>
                            <a:pt x="0" y="6094887"/>
                          </a:cubicBezTo>
                          <a:cubicBezTo>
                            <a:pt x="-70769" y="5931681"/>
                            <a:pt x="61840" y="5667674"/>
                            <a:pt x="0" y="5394160"/>
                          </a:cubicBezTo>
                          <a:cubicBezTo>
                            <a:pt x="-61840" y="5120646"/>
                            <a:pt x="25442" y="5038086"/>
                            <a:pt x="0" y="4927008"/>
                          </a:cubicBezTo>
                          <a:cubicBezTo>
                            <a:pt x="-25442" y="4815930"/>
                            <a:pt x="42409" y="4612719"/>
                            <a:pt x="0" y="4518251"/>
                          </a:cubicBezTo>
                          <a:cubicBezTo>
                            <a:pt x="-42409" y="4423783"/>
                            <a:pt x="24631" y="4262528"/>
                            <a:pt x="0" y="4109493"/>
                          </a:cubicBezTo>
                          <a:cubicBezTo>
                            <a:pt x="-24631" y="3956458"/>
                            <a:pt x="17745" y="3864831"/>
                            <a:pt x="0" y="3700735"/>
                          </a:cubicBezTo>
                          <a:cubicBezTo>
                            <a:pt x="-17745" y="3536639"/>
                            <a:pt x="41789" y="3281498"/>
                            <a:pt x="0" y="3116796"/>
                          </a:cubicBezTo>
                          <a:cubicBezTo>
                            <a:pt x="-41789" y="2952094"/>
                            <a:pt x="24449" y="2721418"/>
                            <a:pt x="0" y="2532857"/>
                          </a:cubicBezTo>
                          <a:cubicBezTo>
                            <a:pt x="-24449" y="2344296"/>
                            <a:pt x="25686" y="2075653"/>
                            <a:pt x="0" y="1890523"/>
                          </a:cubicBezTo>
                          <a:cubicBezTo>
                            <a:pt x="-25686" y="1705393"/>
                            <a:pt x="8683" y="1645996"/>
                            <a:pt x="0" y="1423372"/>
                          </a:cubicBezTo>
                          <a:cubicBezTo>
                            <a:pt x="-8683" y="1200748"/>
                            <a:pt x="62953" y="1080108"/>
                            <a:pt x="0" y="897826"/>
                          </a:cubicBezTo>
                          <a:cubicBezTo>
                            <a:pt x="-62953" y="715544"/>
                            <a:pt x="64652" y="430195"/>
                            <a:pt x="0" y="255493"/>
                          </a:cubicBezTo>
                          <a:cubicBezTo>
                            <a:pt x="-10111" y="121632"/>
                            <a:pt x="71251" y="-3941"/>
                            <a:pt x="164280" y="0"/>
                          </a:cubicBezTo>
                          <a:cubicBezTo>
                            <a:pt x="317556" y="-69310"/>
                            <a:pt x="495585" y="25360"/>
                            <a:pt x="746290" y="0"/>
                          </a:cubicBezTo>
                          <a:cubicBezTo>
                            <a:pt x="996995" y="-25360"/>
                            <a:pt x="1138332" y="60869"/>
                            <a:pt x="1328300" y="0"/>
                          </a:cubicBezTo>
                          <a:cubicBezTo>
                            <a:pt x="1518268" y="-60869"/>
                            <a:pt x="1775128" y="18161"/>
                            <a:pt x="1910310" y="0"/>
                          </a:cubicBezTo>
                          <a:cubicBezTo>
                            <a:pt x="2045492" y="-18161"/>
                            <a:pt x="2177361" y="27405"/>
                            <a:pt x="2317717" y="0"/>
                          </a:cubicBezTo>
                          <a:cubicBezTo>
                            <a:pt x="2458073" y="-27405"/>
                            <a:pt x="2638856" y="69109"/>
                            <a:pt x="2899727" y="0"/>
                          </a:cubicBezTo>
                          <a:cubicBezTo>
                            <a:pt x="3160598" y="-69109"/>
                            <a:pt x="3221973" y="1106"/>
                            <a:pt x="3394436" y="0"/>
                          </a:cubicBezTo>
                          <a:cubicBezTo>
                            <a:pt x="3566899" y="-1106"/>
                            <a:pt x="3753624" y="36362"/>
                            <a:pt x="3889144" y="0"/>
                          </a:cubicBezTo>
                          <a:cubicBezTo>
                            <a:pt x="4024664" y="-36362"/>
                            <a:pt x="4352738" y="50366"/>
                            <a:pt x="4558456" y="0"/>
                          </a:cubicBezTo>
                          <a:cubicBezTo>
                            <a:pt x="4764174" y="-50366"/>
                            <a:pt x="4889941" y="13017"/>
                            <a:pt x="5140466" y="0"/>
                          </a:cubicBezTo>
                          <a:cubicBezTo>
                            <a:pt x="5390991" y="-13017"/>
                            <a:pt x="5622599" y="21365"/>
                            <a:pt x="5897078" y="0"/>
                          </a:cubicBezTo>
                          <a:cubicBezTo>
                            <a:pt x="6171557" y="-21365"/>
                            <a:pt x="6137486" y="21115"/>
                            <a:pt x="6304486" y="0"/>
                          </a:cubicBezTo>
                          <a:cubicBezTo>
                            <a:pt x="6471486" y="-21115"/>
                            <a:pt x="6691514" y="70"/>
                            <a:pt x="6973797" y="0"/>
                          </a:cubicBezTo>
                          <a:cubicBezTo>
                            <a:pt x="7256080" y="-70"/>
                            <a:pt x="7196098" y="30142"/>
                            <a:pt x="7381204" y="0"/>
                          </a:cubicBezTo>
                          <a:cubicBezTo>
                            <a:pt x="7566310" y="-30142"/>
                            <a:pt x="7820498" y="5194"/>
                            <a:pt x="8050515" y="0"/>
                          </a:cubicBezTo>
                          <a:cubicBezTo>
                            <a:pt x="8280532" y="-5194"/>
                            <a:pt x="8708930" y="50735"/>
                            <a:pt x="8894430" y="0"/>
                          </a:cubicBezTo>
                          <a:cubicBezTo>
                            <a:pt x="8988489" y="8501"/>
                            <a:pt x="9062520" y="107473"/>
                            <a:pt x="9058711" y="255493"/>
                          </a:cubicBezTo>
                          <a:cubicBezTo>
                            <a:pt x="9087964" y="360359"/>
                            <a:pt x="9048254" y="576494"/>
                            <a:pt x="9058711" y="664251"/>
                          </a:cubicBezTo>
                          <a:cubicBezTo>
                            <a:pt x="9069168" y="752008"/>
                            <a:pt x="9033881" y="888750"/>
                            <a:pt x="9058711" y="1073008"/>
                          </a:cubicBezTo>
                          <a:cubicBezTo>
                            <a:pt x="9083541" y="1257266"/>
                            <a:pt x="9002879" y="1548876"/>
                            <a:pt x="9058711" y="1715342"/>
                          </a:cubicBezTo>
                          <a:cubicBezTo>
                            <a:pt x="9114543" y="1881808"/>
                            <a:pt x="8984645" y="2208785"/>
                            <a:pt x="9058711" y="2416069"/>
                          </a:cubicBezTo>
                          <a:cubicBezTo>
                            <a:pt x="9132777" y="2623353"/>
                            <a:pt x="9012899" y="2943894"/>
                            <a:pt x="9058711" y="3116796"/>
                          </a:cubicBezTo>
                          <a:cubicBezTo>
                            <a:pt x="9104523" y="3289698"/>
                            <a:pt x="9025086" y="3409406"/>
                            <a:pt x="9058711" y="3642342"/>
                          </a:cubicBezTo>
                          <a:cubicBezTo>
                            <a:pt x="9092336" y="3875278"/>
                            <a:pt x="9037780" y="3968653"/>
                            <a:pt x="9058711" y="4226281"/>
                          </a:cubicBezTo>
                          <a:cubicBezTo>
                            <a:pt x="9079642" y="4483909"/>
                            <a:pt x="9046575" y="4496513"/>
                            <a:pt x="9058711" y="4635039"/>
                          </a:cubicBezTo>
                          <a:cubicBezTo>
                            <a:pt x="9070847" y="4773565"/>
                            <a:pt x="9025640" y="5195002"/>
                            <a:pt x="9058711" y="5335766"/>
                          </a:cubicBezTo>
                          <a:cubicBezTo>
                            <a:pt x="9091782" y="5476530"/>
                            <a:pt x="9045966" y="5847121"/>
                            <a:pt x="9058711" y="6094887"/>
                          </a:cubicBezTo>
                          <a:cubicBezTo>
                            <a:pt x="9083832" y="6239429"/>
                            <a:pt x="8992732" y="6351438"/>
                            <a:pt x="8894430" y="6350380"/>
                          </a:cubicBezTo>
                          <a:close/>
                        </a:path>
                        <a:path w="9058711" h="6350381" stroke="0" extrusionOk="0">
                          <a:moveTo>
                            <a:pt x="8894430" y="6350380"/>
                          </a:moveTo>
                          <a:cubicBezTo>
                            <a:pt x="8814062" y="6368777"/>
                            <a:pt x="8651666" y="6317575"/>
                            <a:pt x="8574325" y="6350380"/>
                          </a:cubicBezTo>
                          <a:cubicBezTo>
                            <a:pt x="8496984" y="6383185"/>
                            <a:pt x="8122241" y="6349508"/>
                            <a:pt x="7992315" y="6350380"/>
                          </a:cubicBezTo>
                          <a:cubicBezTo>
                            <a:pt x="7862389" y="6351252"/>
                            <a:pt x="7549572" y="6281156"/>
                            <a:pt x="7323003" y="6350380"/>
                          </a:cubicBezTo>
                          <a:cubicBezTo>
                            <a:pt x="7096434" y="6419604"/>
                            <a:pt x="6920891" y="6283605"/>
                            <a:pt x="6566390" y="6350380"/>
                          </a:cubicBezTo>
                          <a:cubicBezTo>
                            <a:pt x="6211889" y="6417155"/>
                            <a:pt x="6217395" y="6339711"/>
                            <a:pt x="6071682" y="6350380"/>
                          </a:cubicBezTo>
                          <a:cubicBezTo>
                            <a:pt x="5925969" y="6361049"/>
                            <a:pt x="5760894" y="6296474"/>
                            <a:pt x="5576973" y="6350380"/>
                          </a:cubicBezTo>
                          <a:cubicBezTo>
                            <a:pt x="5393052" y="6404286"/>
                            <a:pt x="5150608" y="6344662"/>
                            <a:pt x="4820360" y="6350380"/>
                          </a:cubicBezTo>
                          <a:cubicBezTo>
                            <a:pt x="4490112" y="6356098"/>
                            <a:pt x="4398466" y="6306110"/>
                            <a:pt x="4151049" y="6350380"/>
                          </a:cubicBezTo>
                          <a:cubicBezTo>
                            <a:pt x="3903632" y="6394650"/>
                            <a:pt x="3812083" y="6309490"/>
                            <a:pt x="3481737" y="6350380"/>
                          </a:cubicBezTo>
                          <a:cubicBezTo>
                            <a:pt x="3151391" y="6391270"/>
                            <a:pt x="2961045" y="6340294"/>
                            <a:pt x="2812426" y="6350380"/>
                          </a:cubicBezTo>
                          <a:cubicBezTo>
                            <a:pt x="2663807" y="6360466"/>
                            <a:pt x="2259245" y="6279769"/>
                            <a:pt x="2055813" y="6350380"/>
                          </a:cubicBezTo>
                          <a:cubicBezTo>
                            <a:pt x="1852381" y="6420991"/>
                            <a:pt x="1763388" y="6307465"/>
                            <a:pt x="1648406" y="6350380"/>
                          </a:cubicBezTo>
                          <a:cubicBezTo>
                            <a:pt x="1533424" y="6393295"/>
                            <a:pt x="1326858" y="6305586"/>
                            <a:pt x="1153697" y="6350380"/>
                          </a:cubicBezTo>
                          <a:cubicBezTo>
                            <a:pt x="980536" y="6395174"/>
                            <a:pt x="842401" y="6301890"/>
                            <a:pt x="746290" y="6350380"/>
                          </a:cubicBezTo>
                          <a:cubicBezTo>
                            <a:pt x="650179" y="6398870"/>
                            <a:pt x="445225" y="6350069"/>
                            <a:pt x="164280" y="6350380"/>
                          </a:cubicBezTo>
                          <a:cubicBezTo>
                            <a:pt x="72530" y="6347433"/>
                            <a:pt x="-23791" y="6247312"/>
                            <a:pt x="0" y="6094887"/>
                          </a:cubicBezTo>
                          <a:cubicBezTo>
                            <a:pt x="-24647" y="5918962"/>
                            <a:pt x="43209" y="5730127"/>
                            <a:pt x="0" y="5627735"/>
                          </a:cubicBezTo>
                          <a:cubicBezTo>
                            <a:pt x="-43209" y="5525343"/>
                            <a:pt x="9334" y="5284184"/>
                            <a:pt x="0" y="5043796"/>
                          </a:cubicBezTo>
                          <a:cubicBezTo>
                            <a:pt x="-9334" y="4803408"/>
                            <a:pt x="30371" y="4707108"/>
                            <a:pt x="0" y="4518251"/>
                          </a:cubicBezTo>
                          <a:cubicBezTo>
                            <a:pt x="-30371" y="4329395"/>
                            <a:pt x="38928" y="4290523"/>
                            <a:pt x="0" y="4109493"/>
                          </a:cubicBezTo>
                          <a:cubicBezTo>
                            <a:pt x="-38928" y="3928463"/>
                            <a:pt x="12299" y="3766324"/>
                            <a:pt x="0" y="3467160"/>
                          </a:cubicBezTo>
                          <a:cubicBezTo>
                            <a:pt x="-12299" y="3167996"/>
                            <a:pt x="80786" y="3064271"/>
                            <a:pt x="0" y="2766432"/>
                          </a:cubicBezTo>
                          <a:cubicBezTo>
                            <a:pt x="-80786" y="2468593"/>
                            <a:pt x="58935" y="2378978"/>
                            <a:pt x="0" y="2240887"/>
                          </a:cubicBezTo>
                          <a:cubicBezTo>
                            <a:pt x="-58935" y="2102797"/>
                            <a:pt x="39424" y="1837345"/>
                            <a:pt x="0" y="1715342"/>
                          </a:cubicBezTo>
                          <a:cubicBezTo>
                            <a:pt x="-39424" y="1593339"/>
                            <a:pt x="50529" y="1219021"/>
                            <a:pt x="0" y="1073008"/>
                          </a:cubicBezTo>
                          <a:cubicBezTo>
                            <a:pt x="-50529" y="926995"/>
                            <a:pt x="33651" y="660205"/>
                            <a:pt x="0" y="255493"/>
                          </a:cubicBezTo>
                          <a:cubicBezTo>
                            <a:pt x="-2539" y="137428"/>
                            <a:pt x="65572" y="14402"/>
                            <a:pt x="164280" y="0"/>
                          </a:cubicBezTo>
                          <a:cubicBezTo>
                            <a:pt x="345088" y="-48066"/>
                            <a:pt x="435779" y="47864"/>
                            <a:pt x="658989" y="0"/>
                          </a:cubicBezTo>
                          <a:cubicBezTo>
                            <a:pt x="882199" y="-47864"/>
                            <a:pt x="1163391" y="56613"/>
                            <a:pt x="1415602" y="0"/>
                          </a:cubicBezTo>
                          <a:cubicBezTo>
                            <a:pt x="1667813" y="-56613"/>
                            <a:pt x="1638341" y="10305"/>
                            <a:pt x="1735707" y="0"/>
                          </a:cubicBezTo>
                          <a:cubicBezTo>
                            <a:pt x="1833074" y="-10305"/>
                            <a:pt x="2077131" y="27668"/>
                            <a:pt x="2230416" y="0"/>
                          </a:cubicBezTo>
                          <a:cubicBezTo>
                            <a:pt x="2383701" y="-27668"/>
                            <a:pt x="2744140" y="45384"/>
                            <a:pt x="2987029" y="0"/>
                          </a:cubicBezTo>
                          <a:cubicBezTo>
                            <a:pt x="3229918" y="-45384"/>
                            <a:pt x="3230651" y="9686"/>
                            <a:pt x="3307134" y="0"/>
                          </a:cubicBezTo>
                          <a:cubicBezTo>
                            <a:pt x="3383618" y="-9686"/>
                            <a:pt x="3491522" y="31548"/>
                            <a:pt x="3627240" y="0"/>
                          </a:cubicBezTo>
                          <a:cubicBezTo>
                            <a:pt x="3762958" y="-31548"/>
                            <a:pt x="3990530" y="40407"/>
                            <a:pt x="4296551" y="0"/>
                          </a:cubicBezTo>
                          <a:cubicBezTo>
                            <a:pt x="4602572" y="-40407"/>
                            <a:pt x="4542975" y="20792"/>
                            <a:pt x="4703958" y="0"/>
                          </a:cubicBezTo>
                          <a:cubicBezTo>
                            <a:pt x="4864941" y="-20792"/>
                            <a:pt x="4936674" y="26547"/>
                            <a:pt x="5024064" y="0"/>
                          </a:cubicBezTo>
                          <a:cubicBezTo>
                            <a:pt x="5111454" y="-26547"/>
                            <a:pt x="5246022" y="28684"/>
                            <a:pt x="5431471" y="0"/>
                          </a:cubicBezTo>
                          <a:cubicBezTo>
                            <a:pt x="5616920" y="-28684"/>
                            <a:pt x="5838187" y="68377"/>
                            <a:pt x="6013481" y="0"/>
                          </a:cubicBezTo>
                          <a:cubicBezTo>
                            <a:pt x="6188775" y="-68377"/>
                            <a:pt x="6362283" y="46004"/>
                            <a:pt x="6682792" y="0"/>
                          </a:cubicBezTo>
                          <a:cubicBezTo>
                            <a:pt x="7003301" y="-46004"/>
                            <a:pt x="6899976" y="30517"/>
                            <a:pt x="7090199" y="0"/>
                          </a:cubicBezTo>
                          <a:cubicBezTo>
                            <a:pt x="7280422" y="-30517"/>
                            <a:pt x="7669042" y="23496"/>
                            <a:pt x="7846812" y="0"/>
                          </a:cubicBezTo>
                          <a:cubicBezTo>
                            <a:pt x="8024582" y="-23496"/>
                            <a:pt x="8194817" y="29529"/>
                            <a:pt x="8341520" y="0"/>
                          </a:cubicBezTo>
                          <a:cubicBezTo>
                            <a:pt x="8488223" y="-29529"/>
                            <a:pt x="8743813" y="4562"/>
                            <a:pt x="8894430" y="0"/>
                          </a:cubicBezTo>
                          <a:cubicBezTo>
                            <a:pt x="9022636" y="-1629"/>
                            <a:pt x="9066321" y="92170"/>
                            <a:pt x="9058711" y="255493"/>
                          </a:cubicBezTo>
                          <a:cubicBezTo>
                            <a:pt x="9060707" y="360476"/>
                            <a:pt x="9057109" y="522689"/>
                            <a:pt x="9058711" y="722645"/>
                          </a:cubicBezTo>
                          <a:cubicBezTo>
                            <a:pt x="9060313" y="922601"/>
                            <a:pt x="9019811" y="1048602"/>
                            <a:pt x="9058711" y="1248190"/>
                          </a:cubicBezTo>
                          <a:cubicBezTo>
                            <a:pt x="9097611" y="1447778"/>
                            <a:pt x="9005744" y="1530310"/>
                            <a:pt x="9058711" y="1773735"/>
                          </a:cubicBezTo>
                          <a:cubicBezTo>
                            <a:pt x="9111678" y="2017161"/>
                            <a:pt x="9053340" y="2072952"/>
                            <a:pt x="9058711" y="2299281"/>
                          </a:cubicBezTo>
                          <a:cubicBezTo>
                            <a:pt x="9064082" y="2525610"/>
                            <a:pt x="9056324" y="2529269"/>
                            <a:pt x="9058711" y="2708038"/>
                          </a:cubicBezTo>
                          <a:cubicBezTo>
                            <a:pt x="9061098" y="2886807"/>
                            <a:pt x="9003302" y="2981369"/>
                            <a:pt x="9058711" y="3175190"/>
                          </a:cubicBezTo>
                          <a:cubicBezTo>
                            <a:pt x="9114120" y="3369011"/>
                            <a:pt x="9047428" y="3420993"/>
                            <a:pt x="9058711" y="3583948"/>
                          </a:cubicBezTo>
                          <a:cubicBezTo>
                            <a:pt x="9069994" y="3746903"/>
                            <a:pt x="9000939" y="3971849"/>
                            <a:pt x="9058711" y="4226281"/>
                          </a:cubicBezTo>
                          <a:cubicBezTo>
                            <a:pt x="9116483" y="4480713"/>
                            <a:pt x="9025289" y="4521861"/>
                            <a:pt x="9058711" y="4810220"/>
                          </a:cubicBezTo>
                          <a:cubicBezTo>
                            <a:pt x="9092133" y="5098579"/>
                            <a:pt x="9031220" y="5096623"/>
                            <a:pt x="9058711" y="5277372"/>
                          </a:cubicBezTo>
                          <a:cubicBezTo>
                            <a:pt x="9086202" y="5458121"/>
                            <a:pt x="8987032" y="5733483"/>
                            <a:pt x="9058711" y="6094887"/>
                          </a:cubicBezTo>
                          <a:cubicBezTo>
                            <a:pt x="9062448" y="6232639"/>
                            <a:pt x="8993421" y="6363693"/>
                            <a:pt x="8894430" y="6350380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</p:sp>
      </p:grpSp>
      <p:sp>
        <p:nvSpPr>
          <p:cNvPr id="49" name="TextBox 9">
            <a:extLst>
              <a:ext uri="{FF2B5EF4-FFF2-40B4-BE49-F238E27FC236}">
                <a16:creationId xmlns:a16="http://schemas.microsoft.com/office/drawing/2014/main" id="{17BBD674-E755-1112-E5C8-D668BFBAF038}"/>
              </a:ext>
            </a:extLst>
          </p:cNvPr>
          <p:cNvSpPr txBox="1"/>
          <p:nvPr/>
        </p:nvSpPr>
        <p:spPr>
          <a:xfrm>
            <a:off x="11887199" y="8796737"/>
            <a:ext cx="5257801" cy="8617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2800" dirty="0">
                <a:gradFill>
                  <a:gsLst>
                    <a:gs pos="53800">
                      <a:schemeClr val="tx1">
                        <a:lumMod val="85000"/>
                        <a:lumOff val="15000"/>
                      </a:schemeClr>
                    </a:gs>
                    <a:gs pos="100000">
                      <a:srgbClr val="010101"/>
                    </a:gs>
                    <a:gs pos="0">
                      <a:srgbClr val="099491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a esperança do arrebatamento da Igreja (1 </a:t>
            </a:r>
            <a:r>
              <a:rPr lang="pt-BR" sz="2800" dirty="0" err="1">
                <a:gradFill>
                  <a:gsLst>
                    <a:gs pos="53800">
                      <a:schemeClr val="tx1">
                        <a:lumMod val="85000"/>
                        <a:lumOff val="15000"/>
                      </a:schemeClr>
                    </a:gs>
                    <a:gs pos="100000">
                      <a:srgbClr val="010101"/>
                    </a:gs>
                    <a:gs pos="0">
                      <a:srgbClr val="099491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Ts</a:t>
            </a:r>
            <a:r>
              <a:rPr lang="pt-BR" sz="2800" dirty="0">
                <a:gradFill>
                  <a:gsLst>
                    <a:gs pos="53800">
                      <a:schemeClr val="tx1">
                        <a:lumMod val="85000"/>
                        <a:lumOff val="15000"/>
                      </a:schemeClr>
                    </a:gs>
                    <a:gs pos="100000">
                      <a:srgbClr val="010101"/>
                    </a:gs>
                    <a:gs pos="0">
                      <a:srgbClr val="099491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 5.8);</a:t>
            </a:r>
          </a:p>
        </p:txBody>
      </p:sp>
      <p:sp>
        <p:nvSpPr>
          <p:cNvPr id="50" name="TextBox 9">
            <a:extLst>
              <a:ext uri="{FF2B5EF4-FFF2-40B4-BE49-F238E27FC236}">
                <a16:creationId xmlns:a16="http://schemas.microsoft.com/office/drawing/2014/main" id="{D9BEAA16-5E7D-EEC3-1D58-040919A69712}"/>
              </a:ext>
            </a:extLst>
          </p:cNvPr>
          <p:cNvSpPr txBox="1"/>
          <p:nvPr/>
        </p:nvSpPr>
        <p:spPr>
          <a:xfrm>
            <a:off x="10780980" y="8889070"/>
            <a:ext cx="572820" cy="6771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pt-BR" sz="44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e)</a:t>
            </a:r>
          </a:p>
        </p:txBody>
      </p:sp>
    </p:spTree>
    <p:extLst>
      <p:ext uri="{BB962C8B-B14F-4D97-AF65-F5344CB8AC3E}">
        <p14:creationId xmlns:p14="http://schemas.microsoft.com/office/powerpoint/2010/main" val="1714599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1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950"/>
                            </p:stCondLst>
                            <p:childTnLst>
                              <p:par>
                                <p:cTn id="3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950"/>
                            </p:stCondLst>
                            <p:childTnLst>
                              <p:par>
                                <p:cTn id="3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500"/>
                            </p:stCondLst>
                            <p:childTnLst>
                              <p:par>
                                <p:cTn id="4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8150"/>
                            </p:stCondLst>
                            <p:childTnLst>
                              <p:par>
                                <p:cTn id="5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8700"/>
                            </p:stCondLst>
                            <p:childTnLst>
                              <p:par>
                                <p:cTn id="6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0500"/>
                            </p:stCondLst>
                            <p:childTnLst>
                              <p:par>
                                <p:cTn id="7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1050"/>
                            </p:stCondLst>
                            <p:childTnLst>
                              <p:par>
                                <p:cTn id="8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2950"/>
                            </p:stCondLst>
                            <p:childTnLst>
                              <p:par>
                                <p:cTn id="9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3500"/>
                            </p:stCondLst>
                            <p:childTnLst>
                              <p:par>
                                <p:cTn id="9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5" grpId="0"/>
      <p:bldP spid="14" grpId="0" animBg="1"/>
      <p:bldP spid="7" grpId="0" build="p"/>
      <p:bldP spid="15" grpId="0" animBg="1"/>
      <p:bldP spid="23" grpId="0"/>
      <p:bldP spid="24" grpId="0"/>
      <p:bldP spid="40" grpId="0"/>
      <p:bldP spid="41" grpId="0"/>
      <p:bldP spid="33" grpId="0"/>
      <p:bldP spid="34" grpId="0"/>
      <p:bldP spid="49" grpId="0"/>
      <p:bldP spid="5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aralelogramo 12">
            <a:extLst>
              <a:ext uri="{FF2B5EF4-FFF2-40B4-BE49-F238E27FC236}">
                <a16:creationId xmlns:a16="http://schemas.microsoft.com/office/drawing/2014/main" id="{06254DE5-EE5A-4756-A9B3-6BE61A99F2C9}"/>
              </a:ext>
            </a:extLst>
          </p:cNvPr>
          <p:cNvSpPr/>
          <p:nvPr/>
        </p:nvSpPr>
        <p:spPr>
          <a:xfrm flipH="1">
            <a:off x="9344024" y="0"/>
            <a:ext cx="8943974" cy="10287000"/>
          </a:xfrm>
          <a:prstGeom prst="parallelogram">
            <a:avLst>
              <a:gd name="adj" fmla="val 0"/>
            </a:avLst>
          </a:prstGeom>
          <a:gradFill>
            <a:gsLst>
              <a:gs pos="54000">
                <a:schemeClr val="bg1"/>
              </a:gs>
              <a:gs pos="0">
                <a:schemeClr val="bg1">
                  <a:lumMod val="95000"/>
                </a:schemeClr>
              </a:gs>
              <a:gs pos="100000">
                <a:schemeClr val="bg1">
                  <a:lumMod val="85000"/>
                </a:schemeClr>
              </a:gs>
            </a:gsLst>
            <a:lin ang="19200000" scaled="0"/>
          </a:gradFill>
          <a:ln w="19050">
            <a:noFill/>
            <a:prstDash val="dash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700" dirty="0"/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49D7C970-C62B-437E-AE9B-4F4B9E6D55BE}"/>
              </a:ext>
            </a:extLst>
          </p:cNvPr>
          <p:cNvSpPr txBox="1"/>
          <p:nvPr/>
        </p:nvSpPr>
        <p:spPr>
          <a:xfrm>
            <a:off x="9895585" y="2192060"/>
            <a:ext cx="839241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5400" b="1" dirty="0">
                <a:gradFill>
                  <a:gsLst>
                    <a:gs pos="53800">
                      <a:schemeClr val="tx1">
                        <a:lumMod val="85000"/>
                        <a:lumOff val="15000"/>
                      </a:schemeClr>
                    </a:gs>
                    <a:gs pos="100000">
                      <a:srgbClr val="010101"/>
                    </a:gs>
                    <a:gs pos="0">
                      <a:srgbClr val="099491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2. A esperança nas cartas do apóstolo Paulo</a:t>
            </a:r>
          </a:p>
        </p:txBody>
      </p:sp>
      <p:sp>
        <p:nvSpPr>
          <p:cNvPr id="14" name="Retângulo 13">
            <a:extLst>
              <a:ext uri="{FF2B5EF4-FFF2-40B4-BE49-F238E27FC236}">
                <a16:creationId xmlns:a16="http://schemas.microsoft.com/office/drawing/2014/main" id="{8C7174BA-4A4A-6369-FBEE-64D2AEB1F953}"/>
              </a:ext>
            </a:extLst>
          </p:cNvPr>
          <p:cNvSpPr/>
          <p:nvPr/>
        </p:nvSpPr>
        <p:spPr>
          <a:xfrm>
            <a:off x="11049000" y="800100"/>
            <a:ext cx="7239000" cy="1093885"/>
          </a:xfrm>
          <a:prstGeom prst="rect">
            <a:avLst/>
          </a:prstGeom>
          <a:gradFill>
            <a:gsLst>
              <a:gs pos="54000">
                <a:srgbClr val="1E4443"/>
              </a:gs>
              <a:gs pos="0">
                <a:srgbClr val="050505"/>
              </a:gs>
              <a:gs pos="100000">
                <a:srgbClr val="0B8C89"/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A9B8DB9F-976B-41AF-BF6A-F03CE098453C}"/>
              </a:ext>
            </a:extLst>
          </p:cNvPr>
          <p:cNvSpPr txBox="1"/>
          <p:nvPr/>
        </p:nvSpPr>
        <p:spPr>
          <a:xfrm>
            <a:off x="11353800" y="839211"/>
            <a:ext cx="5791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0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- PARA ONDE APONTA A ESPERANÇA DO CRISTÃO?</a:t>
            </a:r>
          </a:p>
        </p:txBody>
      </p:sp>
      <p:sp>
        <p:nvSpPr>
          <p:cNvPr id="15" name="Retângulo 14">
            <a:extLst>
              <a:ext uri="{FF2B5EF4-FFF2-40B4-BE49-F238E27FC236}">
                <a16:creationId xmlns:a16="http://schemas.microsoft.com/office/drawing/2014/main" id="{0EA00601-3834-4C35-0ED6-3E08BD78BB0C}"/>
              </a:ext>
            </a:extLst>
          </p:cNvPr>
          <p:cNvSpPr/>
          <p:nvPr/>
        </p:nvSpPr>
        <p:spPr>
          <a:xfrm>
            <a:off x="9344022" y="793788"/>
            <a:ext cx="1704976" cy="1093885"/>
          </a:xfrm>
          <a:prstGeom prst="rect">
            <a:avLst/>
          </a:prstGeom>
          <a:gradFill>
            <a:gsLst>
              <a:gs pos="54000">
                <a:schemeClr val="bg1">
                  <a:lumMod val="85000"/>
                </a:schemeClr>
              </a:gs>
              <a:gs pos="0">
                <a:schemeClr val="bg1">
                  <a:lumMod val="85000"/>
                </a:schemeClr>
              </a:gs>
              <a:gs pos="100000">
                <a:schemeClr val="bg1"/>
              </a:gs>
            </a:gsLst>
            <a:lin ang="19200000" scaled="0"/>
          </a:gradFill>
          <a:ln>
            <a:solidFill>
              <a:srgbClr val="0D1A1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1" name="Imagem 10">
            <a:extLst>
              <a:ext uri="{FF2B5EF4-FFF2-40B4-BE49-F238E27FC236}">
                <a16:creationId xmlns:a16="http://schemas.microsoft.com/office/drawing/2014/main" id="{4A27B54D-3026-B2A0-7BC0-E6AA45490EA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620669" y="723900"/>
            <a:ext cx="1255408" cy="1255408"/>
          </a:xfrm>
          <a:prstGeom prst="rect">
            <a:avLst/>
          </a:prstGeom>
        </p:spPr>
      </p:pic>
      <p:pic>
        <p:nvPicPr>
          <p:cNvPr id="29" name="Imagem 28">
            <a:extLst>
              <a:ext uri="{FF2B5EF4-FFF2-40B4-BE49-F238E27FC236}">
                <a16:creationId xmlns:a16="http://schemas.microsoft.com/office/drawing/2014/main" id="{DC49F70C-9DC3-A9B6-682A-B2B047AC0E5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066800" y="0"/>
            <a:ext cx="10458764" cy="10287000"/>
          </a:xfrm>
          <a:prstGeom prst="rect">
            <a:avLst/>
          </a:prstGeom>
          <a:ln w="38100">
            <a:solidFill>
              <a:schemeClr val="bg1">
                <a:lumMod val="85000"/>
              </a:schemeClr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25A78DEF-6BB2-401F-BF63-6B3DBFD135A6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066800" y="0"/>
            <a:ext cx="10458764" cy="10287000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21A55BFD-65B7-8499-F1DF-41E1723BE165}"/>
              </a:ext>
            </a:extLst>
          </p:cNvPr>
          <p:cNvGrpSpPr/>
          <p:nvPr/>
        </p:nvGrpSpPr>
        <p:grpSpPr>
          <a:xfrm>
            <a:off x="11615134" y="5693312"/>
            <a:ext cx="3777265" cy="1325987"/>
            <a:chOff x="0" y="0"/>
            <a:chExt cx="6862939" cy="3093494"/>
          </a:xfrm>
          <a:solidFill>
            <a:srgbClr val="0C8785"/>
          </a:solidFill>
        </p:grpSpPr>
        <p:sp>
          <p:nvSpPr>
            <p:cNvPr id="18" name="Freeform 4">
              <a:extLst>
                <a:ext uri="{FF2B5EF4-FFF2-40B4-BE49-F238E27FC236}">
                  <a16:creationId xmlns:a16="http://schemas.microsoft.com/office/drawing/2014/main" id="{189F33CB-54FC-4689-7832-AFB3FA18AA27}"/>
                </a:ext>
              </a:extLst>
            </p:cNvPr>
            <p:cNvSpPr/>
            <p:nvPr/>
          </p:nvSpPr>
          <p:spPr>
            <a:xfrm>
              <a:off x="0" y="0"/>
              <a:ext cx="6862939" cy="3093494"/>
            </a:xfrm>
            <a:prstGeom prst="rect">
              <a:avLst/>
            </a:prstGeom>
            <a:grpFill/>
            <a:ln w="57150">
              <a:noFill/>
              <a:prstDash val="solid"/>
              <a:extLst>
                <a:ext uri="{C807C97D-BFC1-408E-A445-0C87EB9F89A2}">
                  <ask:lineSketchStyleProps xmlns:ask="http://schemas.microsoft.com/office/drawing/2018/sketchyshapes" sd="3348051544">
                    <a:custGeom>
                      <a:avLst/>
                      <a:gdLst>
                        <a:gd name="connsiteX0" fmla="*/ 8894430 w 9058711"/>
                        <a:gd name="connsiteY0" fmla="*/ 6350380 h 6350381"/>
                        <a:gd name="connsiteX1" fmla="*/ 8137817 w 9058711"/>
                        <a:gd name="connsiteY1" fmla="*/ 6350380 h 6350381"/>
                        <a:gd name="connsiteX2" fmla="*/ 7555807 w 9058711"/>
                        <a:gd name="connsiteY2" fmla="*/ 6350380 h 6350381"/>
                        <a:gd name="connsiteX3" fmla="*/ 6799194 w 9058711"/>
                        <a:gd name="connsiteY3" fmla="*/ 6350380 h 6350381"/>
                        <a:gd name="connsiteX4" fmla="*/ 6042581 w 9058711"/>
                        <a:gd name="connsiteY4" fmla="*/ 6350380 h 6350381"/>
                        <a:gd name="connsiteX5" fmla="*/ 5285968 w 9058711"/>
                        <a:gd name="connsiteY5" fmla="*/ 6350380 h 6350381"/>
                        <a:gd name="connsiteX6" fmla="*/ 4878561 w 9058711"/>
                        <a:gd name="connsiteY6" fmla="*/ 6350380 h 6350381"/>
                        <a:gd name="connsiteX7" fmla="*/ 4121948 w 9058711"/>
                        <a:gd name="connsiteY7" fmla="*/ 6350380 h 6350381"/>
                        <a:gd name="connsiteX8" fmla="*/ 3539938 w 9058711"/>
                        <a:gd name="connsiteY8" fmla="*/ 6350380 h 6350381"/>
                        <a:gd name="connsiteX9" fmla="*/ 3045230 w 9058711"/>
                        <a:gd name="connsiteY9" fmla="*/ 6350380 h 6350381"/>
                        <a:gd name="connsiteX10" fmla="*/ 2375918 w 9058711"/>
                        <a:gd name="connsiteY10" fmla="*/ 6350380 h 6350381"/>
                        <a:gd name="connsiteX11" fmla="*/ 1619305 w 9058711"/>
                        <a:gd name="connsiteY11" fmla="*/ 6350380 h 6350381"/>
                        <a:gd name="connsiteX12" fmla="*/ 949994 w 9058711"/>
                        <a:gd name="connsiteY12" fmla="*/ 6350380 h 6350381"/>
                        <a:gd name="connsiteX13" fmla="*/ 164280 w 9058711"/>
                        <a:gd name="connsiteY13" fmla="*/ 6350380 h 6350381"/>
                        <a:gd name="connsiteX14" fmla="*/ 0 w 9058711"/>
                        <a:gd name="connsiteY14" fmla="*/ 6094887 h 6350381"/>
                        <a:gd name="connsiteX15" fmla="*/ 0 w 9058711"/>
                        <a:gd name="connsiteY15" fmla="*/ 5394160 h 6350381"/>
                        <a:gd name="connsiteX16" fmla="*/ 0 w 9058711"/>
                        <a:gd name="connsiteY16" fmla="*/ 4927008 h 6350381"/>
                        <a:gd name="connsiteX17" fmla="*/ 0 w 9058711"/>
                        <a:gd name="connsiteY17" fmla="*/ 4518251 h 6350381"/>
                        <a:gd name="connsiteX18" fmla="*/ 0 w 9058711"/>
                        <a:gd name="connsiteY18" fmla="*/ 4109493 h 6350381"/>
                        <a:gd name="connsiteX19" fmla="*/ 0 w 9058711"/>
                        <a:gd name="connsiteY19" fmla="*/ 3700735 h 6350381"/>
                        <a:gd name="connsiteX20" fmla="*/ 0 w 9058711"/>
                        <a:gd name="connsiteY20" fmla="*/ 3116796 h 6350381"/>
                        <a:gd name="connsiteX21" fmla="*/ 0 w 9058711"/>
                        <a:gd name="connsiteY21" fmla="*/ 2532857 h 6350381"/>
                        <a:gd name="connsiteX22" fmla="*/ 0 w 9058711"/>
                        <a:gd name="connsiteY22" fmla="*/ 1890523 h 6350381"/>
                        <a:gd name="connsiteX23" fmla="*/ 0 w 9058711"/>
                        <a:gd name="connsiteY23" fmla="*/ 1423372 h 6350381"/>
                        <a:gd name="connsiteX24" fmla="*/ 0 w 9058711"/>
                        <a:gd name="connsiteY24" fmla="*/ 897826 h 6350381"/>
                        <a:gd name="connsiteX25" fmla="*/ 0 w 9058711"/>
                        <a:gd name="connsiteY25" fmla="*/ 255493 h 6350381"/>
                        <a:gd name="connsiteX26" fmla="*/ 164280 w 9058711"/>
                        <a:gd name="connsiteY26" fmla="*/ 0 h 6350381"/>
                        <a:gd name="connsiteX27" fmla="*/ 746290 w 9058711"/>
                        <a:gd name="connsiteY27" fmla="*/ 0 h 6350381"/>
                        <a:gd name="connsiteX28" fmla="*/ 1328300 w 9058711"/>
                        <a:gd name="connsiteY28" fmla="*/ 0 h 6350381"/>
                        <a:gd name="connsiteX29" fmla="*/ 1910310 w 9058711"/>
                        <a:gd name="connsiteY29" fmla="*/ 0 h 6350381"/>
                        <a:gd name="connsiteX30" fmla="*/ 2317717 w 9058711"/>
                        <a:gd name="connsiteY30" fmla="*/ 0 h 6350381"/>
                        <a:gd name="connsiteX31" fmla="*/ 2899727 w 9058711"/>
                        <a:gd name="connsiteY31" fmla="*/ 0 h 6350381"/>
                        <a:gd name="connsiteX32" fmla="*/ 3394436 w 9058711"/>
                        <a:gd name="connsiteY32" fmla="*/ 0 h 6350381"/>
                        <a:gd name="connsiteX33" fmla="*/ 3889144 w 9058711"/>
                        <a:gd name="connsiteY33" fmla="*/ 0 h 6350381"/>
                        <a:gd name="connsiteX34" fmla="*/ 4558456 w 9058711"/>
                        <a:gd name="connsiteY34" fmla="*/ 0 h 6350381"/>
                        <a:gd name="connsiteX35" fmla="*/ 5140466 w 9058711"/>
                        <a:gd name="connsiteY35" fmla="*/ 0 h 6350381"/>
                        <a:gd name="connsiteX36" fmla="*/ 5897078 w 9058711"/>
                        <a:gd name="connsiteY36" fmla="*/ 0 h 6350381"/>
                        <a:gd name="connsiteX37" fmla="*/ 6304486 w 9058711"/>
                        <a:gd name="connsiteY37" fmla="*/ 0 h 6350381"/>
                        <a:gd name="connsiteX38" fmla="*/ 6973797 w 9058711"/>
                        <a:gd name="connsiteY38" fmla="*/ 0 h 6350381"/>
                        <a:gd name="connsiteX39" fmla="*/ 7381204 w 9058711"/>
                        <a:gd name="connsiteY39" fmla="*/ 0 h 6350381"/>
                        <a:gd name="connsiteX40" fmla="*/ 8050515 w 9058711"/>
                        <a:gd name="connsiteY40" fmla="*/ 0 h 6350381"/>
                        <a:gd name="connsiteX41" fmla="*/ 8894430 w 9058711"/>
                        <a:gd name="connsiteY41" fmla="*/ 0 h 6350381"/>
                        <a:gd name="connsiteX42" fmla="*/ 9058711 w 9058711"/>
                        <a:gd name="connsiteY42" fmla="*/ 255493 h 6350381"/>
                        <a:gd name="connsiteX43" fmla="*/ 9058711 w 9058711"/>
                        <a:gd name="connsiteY43" fmla="*/ 664251 h 6350381"/>
                        <a:gd name="connsiteX44" fmla="*/ 9058711 w 9058711"/>
                        <a:gd name="connsiteY44" fmla="*/ 1073008 h 6350381"/>
                        <a:gd name="connsiteX45" fmla="*/ 9058711 w 9058711"/>
                        <a:gd name="connsiteY45" fmla="*/ 1715342 h 6350381"/>
                        <a:gd name="connsiteX46" fmla="*/ 9058711 w 9058711"/>
                        <a:gd name="connsiteY46" fmla="*/ 2416069 h 6350381"/>
                        <a:gd name="connsiteX47" fmla="*/ 9058711 w 9058711"/>
                        <a:gd name="connsiteY47" fmla="*/ 3116796 h 6350381"/>
                        <a:gd name="connsiteX48" fmla="*/ 9058711 w 9058711"/>
                        <a:gd name="connsiteY48" fmla="*/ 3642342 h 6350381"/>
                        <a:gd name="connsiteX49" fmla="*/ 9058711 w 9058711"/>
                        <a:gd name="connsiteY49" fmla="*/ 4226281 h 6350381"/>
                        <a:gd name="connsiteX50" fmla="*/ 9058711 w 9058711"/>
                        <a:gd name="connsiteY50" fmla="*/ 4635039 h 6350381"/>
                        <a:gd name="connsiteX51" fmla="*/ 9058711 w 9058711"/>
                        <a:gd name="connsiteY51" fmla="*/ 5335766 h 6350381"/>
                        <a:gd name="connsiteX52" fmla="*/ 9058711 w 9058711"/>
                        <a:gd name="connsiteY52" fmla="*/ 6094887 h 6350381"/>
                        <a:gd name="connsiteX53" fmla="*/ 8894430 w 9058711"/>
                        <a:gd name="connsiteY53" fmla="*/ 6350380 h 635038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  <a:cxn ang="0">
                          <a:pos x="connsiteX42" y="connsiteY42"/>
                        </a:cxn>
                        <a:cxn ang="0">
                          <a:pos x="connsiteX43" y="connsiteY43"/>
                        </a:cxn>
                        <a:cxn ang="0">
                          <a:pos x="connsiteX44" y="connsiteY44"/>
                        </a:cxn>
                        <a:cxn ang="0">
                          <a:pos x="connsiteX45" y="connsiteY45"/>
                        </a:cxn>
                        <a:cxn ang="0">
                          <a:pos x="connsiteX46" y="connsiteY46"/>
                        </a:cxn>
                        <a:cxn ang="0">
                          <a:pos x="connsiteX47" y="connsiteY47"/>
                        </a:cxn>
                        <a:cxn ang="0">
                          <a:pos x="connsiteX48" y="connsiteY48"/>
                        </a:cxn>
                        <a:cxn ang="0">
                          <a:pos x="connsiteX49" y="connsiteY49"/>
                        </a:cxn>
                        <a:cxn ang="0">
                          <a:pos x="connsiteX50" y="connsiteY50"/>
                        </a:cxn>
                        <a:cxn ang="0">
                          <a:pos x="connsiteX51" y="connsiteY51"/>
                        </a:cxn>
                        <a:cxn ang="0">
                          <a:pos x="connsiteX52" y="connsiteY52"/>
                        </a:cxn>
                        <a:cxn ang="0">
                          <a:pos x="connsiteX53" y="connsiteY53"/>
                        </a:cxn>
                      </a:cxnLst>
                      <a:rect l="l" t="t" r="r" b="b"/>
                      <a:pathLst>
                        <a:path w="9058711" h="6350381" fill="none" extrusionOk="0">
                          <a:moveTo>
                            <a:pt x="8894430" y="6350380"/>
                          </a:moveTo>
                          <a:cubicBezTo>
                            <a:pt x="8627206" y="6369131"/>
                            <a:pt x="8487934" y="6278713"/>
                            <a:pt x="8137817" y="6350380"/>
                          </a:cubicBezTo>
                          <a:cubicBezTo>
                            <a:pt x="7787700" y="6422047"/>
                            <a:pt x="7766779" y="6300872"/>
                            <a:pt x="7555807" y="6350380"/>
                          </a:cubicBezTo>
                          <a:cubicBezTo>
                            <a:pt x="7344835" y="6399888"/>
                            <a:pt x="7021772" y="6319135"/>
                            <a:pt x="6799194" y="6350380"/>
                          </a:cubicBezTo>
                          <a:cubicBezTo>
                            <a:pt x="6576616" y="6381625"/>
                            <a:pt x="6262407" y="6319424"/>
                            <a:pt x="6042581" y="6350380"/>
                          </a:cubicBezTo>
                          <a:cubicBezTo>
                            <a:pt x="5822755" y="6381336"/>
                            <a:pt x="5612826" y="6290282"/>
                            <a:pt x="5285968" y="6350380"/>
                          </a:cubicBezTo>
                          <a:cubicBezTo>
                            <a:pt x="4959110" y="6410478"/>
                            <a:pt x="5047349" y="6336708"/>
                            <a:pt x="4878561" y="6350380"/>
                          </a:cubicBezTo>
                          <a:cubicBezTo>
                            <a:pt x="4709773" y="6364052"/>
                            <a:pt x="4438981" y="6328475"/>
                            <a:pt x="4121948" y="6350380"/>
                          </a:cubicBezTo>
                          <a:cubicBezTo>
                            <a:pt x="3804915" y="6372285"/>
                            <a:pt x="3753055" y="6332326"/>
                            <a:pt x="3539938" y="6350380"/>
                          </a:cubicBezTo>
                          <a:cubicBezTo>
                            <a:pt x="3326821" y="6368434"/>
                            <a:pt x="3169250" y="6331017"/>
                            <a:pt x="3045230" y="6350380"/>
                          </a:cubicBezTo>
                          <a:cubicBezTo>
                            <a:pt x="2921210" y="6369743"/>
                            <a:pt x="2528833" y="6325835"/>
                            <a:pt x="2375918" y="6350380"/>
                          </a:cubicBezTo>
                          <a:cubicBezTo>
                            <a:pt x="2223003" y="6374925"/>
                            <a:pt x="1854822" y="6295216"/>
                            <a:pt x="1619305" y="6350380"/>
                          </a:cubicBezTo>
                          <a:cubicBezTo>
                            <a:pt x="1383788" y="6405544"/>
                            <a:pt x="1243494" y="6309420"/>
                            <a:pt x="949994" y="6350380"/>
                          </a:cubicBezTo>
                          <a:cubicBezTo>
                            <a:pt x="656494" y="6391340"/>
                            <a:pt x="450003" y="6281679"/>
                            <a:pt x="164280" y="6350380"/>
                          </a:cubicBezTo>
                          <a:cubicBezTo>
                            <a:pt x="80716" y="6347242"/>
                            <a:pt x="7858" y="6228792"/>
                            <a:pt x="0" y="6094887"/>
                          </a:cubicBezTo>
                          <a:cubicBezTo>
                            <a:pt x="-70769" y="5931681"/>
                            <a:pt x="61840" y="5667674"/>
                            <a:pt x="0" y="5394160"/>
                          </a:cubicBezTo>
                          <a:cubicBezTo>
                            <a:pt x="-61840" y="5120646"/>
                            <a:pt x="25442" y="5038086"/>
                            <a:pt x="0" y="4927008"/>
                          </a:cubicBezTo>
                          <a:cubicBezTo>
                            <a:pt x="-25442" y="4815930"/>
                            <a:pt x="42409" y="4612719"/>
                            <a:pt x="0" y="4518251"/>
                          </a:cubicBezTo>
                          <a:cubicBezTo>
                            <a:pt x="-42409" y="4423783"/>
                            <a:pt x="24631" y="4262528"/>
                            <a:pt x="0" y="4109493"/>
                          </a:cubicBezTo>
                          <a:cubicBezTo>
                            <a:pt x="-24631" y="3956458"/>
                            <a:pt x="17745" y="3864831"/>
                            <a:pt x="0" y="3700735"/>
                          </a:cubicBezTo>
                          <a:cubicBezTo>
                            <a:pt x="-17745" y="3536639"/>
                            <a:pt x="41789" y="3281498"/>
                            <a:pt x="0" y="3116796"/>
                          </a:cubicBezTo>
                          <a:cubicBezTo>
                            <a:pt x="-41789" y="2952094"/>
                            <a:pt x="24449" y="2721418"/>
                            <a:pt x="0" y="2532857"/>
                          </a:cubicBezTo>
                          <a:cubicBezTo>
                            <a:pt x="-24449" y="2344296"/>
                            <a:pt x="25686" y="2075653"/>
                            <a:pt x="0" y="1890523"/>
                          </a:cubicBezTo>
                          <a:cubicBezTo>
                            <a:pt x="-25686" y="1705393"/>
                            <a:pt x="8683" y="1645996"/>
                            <a:pt x="0" y="1423372"/>
                          </a:cubicBezTo>
                          <a:cubicBezTo>
                            <a:pt x="-8683" y="1200748"/>
                            <a:pt x="62953" y="1080108"/>
                            <a:pt x="0" y="897826"/>
                          </a:cubicBezTo>
                          <a:cubicBezTo>
                            <a:pt x="-62953" y="715544"/>
                            <a:pt x="64652" y="430195"/>
                            <a:pt x="0" y="255493"/>
                          </a:cubicBezTo>
                          <a:cubicBezTo>
                            <a:pt x="-10111" y="121632"/>
                            <a:pt x="71251" y="-3941"/>
                            <a:pt x="164280" y="0"/>
                          </a:cubicBezTo>
                          <a:cubicBezTo>
                            <a:pt x="317556" y="-69310"/>
                            <a:pt x="495585" y="25360"/>
                            <a:pt x="746290" y="0"/>
                          </a:cubicBezTo>
                          <a:cubicBezTo>
                            <a:pt x="996995" y="-25360"/>
                            <a:pt x="1138332" y="60869"/>
                            <a:pt x="1328300" y="0"/>
                          </a:cubicBezTo>
                          <a:cubicBezTo>
                            <a:pt x="1518268" y="-60869"/>
                            <a:pt x="1775128" y="18161"/>
                            <a:pt x="1910310" y="0"/>
                          </a:cubicBezTo>
                          <a:cubicBezTo>
                            <a:pt x="2045492" y="-18161"/>
                            <a:pt x="2177361" y="27405"/>
                            <a:pt x="2317717" y="0"/>
                          </a:cubicBezTo>
                          <a:cubicBezTo>
                            <a:pt x="2458073" y="-27405"/>
                            <a:pt x="2638856" y="69109"/>
                            <a:pt x="2899727" y="0"/>
                          </a:cubicBezTo>
                          <a:cubicBezTo>
                            <a:pt x="3160598" y="-69109"/>
                            <a:pt x="3221973" y="1106"/>
                            <a:pt x="3394436" y="0"/>
                          </a:cubicBezTo>
                          <a:cubicBezTo>
                            <a:pt x="3566899" y="-1106"/>
                            <a:pt x="3753624" y="36362"/>
                            <a:pt x="3889144" y="0"/>
                          </a:cubicBezTo>
                          <a:cubicBezTo>
                            <a:pt x="4024664" y="-36362"/>
                            <a:pt x="4352738" y="50366"/>
                            <a:pt x="4558456" y="0"/>
                          </a:cubicBezTo>
                          <a:cubicBezTo>
                            <a:pt x="4764174" y="-50366"/>
                            <a:pt x="4889941" y="13017"/>
                            <a:pt x="5140466" y="0"/>
                          </a:cubicBezTo>
                          <a:cubicBezTo>
                            <a:pt x="5390991" y="-13017"/>
                            <a:pt x="5622599" y="21365"/>
                            <a:pt x="5897078" y="0"/>
                          </a:cubicBezTo>
                          <a:cubicBezTo>
                            <a:pt x="6171557" y="-21365"/>
                            <a:pt x="6137486" y="21115"/>
                            <a:pt x="6304486" y="0"/>
                          </a:cubicBezTo>
                          <a:cubicBezTo>
                            <a:pt x="6471486" y="-21115"/>
                            <a:pt x="6691514" y="70"/>
                            <a:pt x="6973797" y="0"/>
                          </a:cubicBezTo>
                          <a:cubicBezTo>
                            <a:pt x="7256080" y="-70"/>
                            <a:pt x="7196098" y="30142"/>
                            <a:pt x="7381204" y="0"/>
                          </a:cubicBezTo>
                          <a:cubicBezTo>
                            <a:pt x="7566310" y="-30142"/>
                            <a:pt x="7820498" y="5194"/>
                            <a:pt x="8050515" y="0"/>
                          </a:cubicBezTo>
                          <a:cubicBezTo>
                            <a:pt x="8280532" y="-5194"/>
                            <a:pt x="8708930" y="50735"/>
                            <a:pt x="8894430" y="0"/>
                          </a:cubicBezTo>
                          <a:cubicBezTo>
                            <a:pt x="8988489" y="8501"/>
                            <a:pt x="9062520" y="107473"/>
                            <a:pt x="9058711" y="255493"/>
                          </a:cubicBezTo>
                          <a:cubicBezTo>
                            <a:pt x="9087964" y="360359"/>
                            <a:pt x="9048254" y="576494"/>
                            <a:pt x="9058711" y="664251"/>
                          </a:cubicBezTo>
                          <a:cubicBezTo>
                            <a:pt x="9069168" y="752008"/>
                            <a:pt x="9033881" y="888750"/>
                            <a:pt x="9058711" y="1073008"/>
                          </a:cubicBezTo>
                          <a:cubicBezTo>
                            <a:pt x="9083541" y="1257266"/>
                            <a:pt x="9002879" y="1548876"/>
                            <a:pt x="9058711" y="1715342"/>
                          </a:cubicBezTo>
                          <a:cubicBezTo>
                            <a:pt x="9114543" y="1881808"/>
                            <a:pt x="8984645" y="2208785"/>
                            <a:pt x="9058711" y="2416069"/>
                          </a:cubicBezTo>
                          <a:cubicBezTo>
                            <a:pt x="9132777" y="2623353"/>
                            <a:pt x="9012899" y="2943894"/>
                            <a:pt x="9058711" y="3116796"/>
                          </a:cubicBezTo>
                          <a:cubicBezTo>
                            <a:pt x="9104523" y="3289698"/>
                            <a:pt x="9025086" y="3409406"/>
                            <a:pt x="9058711" y="3642342"/>
                          </a:cubicBezTo>
                          <a:cubicBezTo>
                            <a:pt x="9092336" y="3875278"/>
                            <a:pt x="9037780" y="3968653"/>
                            <a:pt x="9058711" y="4226281"/>
                          </a:cubicBezTo>
                          <a:cubicBezTo>
                            <a:pt x="9079642" y="4483909"/>
                            <a:pt x="9046575" y="4496513"/>
                            <a:pt x="9058711" y="4635039"/>
                          </a:cubicBezTo>
                          <a:cubicBezTo>
                            <a:pt x="9070847" y="4773565"/>
                            <a:pt x="9025640" y="5195002"/>
                            <a:pt x="9058711" y="5335766"/>
                          </a:cubicBezTo>
                          <a:cubicBezTo>
                            <a:pt x="9091782" y="5476530"/>
                            <a:pt x="9045966" y="5847121"/>
                            <a:pt x="9058711" y="6094887"/>
                          </a:cubicBezTo>
                          <a:cubicBezTo>
                            <a:pt x="9083832" y="6239429"/>
                            <a:pt x="8992732" y="6351438"/>
                            <a:pt x="8894430" y="6350380"/>
                          </a:cubicBezTo>
                          <a:close/>
                        </a:path>
                        <a:path w="9058711" h="6350381" stroke="0" extrusionOk="0">
                          <a:moveTo>
                            <a:pt x="8894430" y="6350380"/>
                          </a:moveTo>
                          <a:cubicBezTo>
                            <a:pt x="8814062" y="6368777"/>
                            <a:pt x="8651666" y="6317575"/>
                            <a:pt x="8574325" y="6350380"/>
                          </a:cubicBezTo>
                          <a:cubicBezTo>
                            <a:pt x="8496984" y="6383185"/>
                            <a:pt x="8122241" y="6349508"/>
                            <a:pt x="7992315" y="6350380"/>
                          </a:cubicBezTo>
                          <a:cubicBezTo>
                            <a:pt x="7862389" y="6351252"/>
                            <a:pt x="7549572" y="6281156"/>
                            <a:pt x="7323003" y="6350380"/>
                          </a:cubicBezTo>
                          <a:cubicBezTo>
                            <a:pt x="7096434" y="6419604"/>
                            <a:pt x="6920891" y="6283605"/>
                            <a:pt x="6566390" y="6350380"/>
                          </a:cubicBezTo>
                          <a:cubicBezTo>
                            <a:pt x="6211889" y="6417155"/>
                            <a:pt x="6217395" y="6339711"/>
                            <a:pt x="6071682" y="6350380"/>
                          </a:cubicBezTo>
                          <a:cubicBezTo>
                            <a:pt x="5925969" y="6361049"/>
                            <a:pt x="5760894" y="6296474"/>
                            <a:pt x="5576973" y="6350380"/>
                          </a:cubicBezTo>
                          <a:cubicBezTo>
                            <a:pt x="5393052" y="6404286"/>
                            <a:pt x="5150608" y="6344662"/>
                            <a:pt x="4820360" y="6350380"/>
                          </a:cubicBezTo>
                          <a:cubicBezTo>
                            <a:pt x="4490112" y="6356098"/>
                            <a:pt x="4398466" y="6306110"/>
                            <a:pt x="4151049" y="6350380"/>
                          </a:cubicBezTo>
                          <a:cubicBezTo>
                            <a:pt x="3903632" y="6394650"/>
                            <a:pt x="3812083" y="6309490"/>
                            <a:pt x="3481737" y="6350380"/>
                          </a:cubicBezTo>
                          <a:cubicBezTo>
                            <a:pt x="3151391" y="6391270"/>
                            <a:pt x="2961045" y="6340294"/>
                            <a:pt x="2812426" y="6350380"/>
                          </a:cubicBezTo>
                          <a:cubicBezTo>
                            <a:pt x="2663807" y="6360466"/>
                            <a:pt x="2259245" y="6279769"/>
                            <a:pt x="2055813" y="6350380"/>
                          </a:cubicBezTo>
                          <a:cubicBezTo>
                            <a:pt x="1852381" y="6420991"/>
                            <a:pt x="1763388" y="6307465"/>
                            <a:pt x="1648406" y="6350380"/>
                          </a:cubicBezTo>
                          <a:cubicBezTo>
                            <a:pt x="1533424" y="6393295"/>
                            <a:pt x="1326858" y="6305586"/>
                            <a:pt x="1153697" y="6350380"/>
                          </a:cubicBezTo>
                          <a:cubicBezTo>
                            <a:pt x="980536" y="6395174"/>
                            <a:pt x="842401" y="6301890"/>
                            <a:pt x="746290" y="6350380"/>
                          </a:cubicBezTo>
                          <a:cubicBezTo>
                            <a:pt x="650179" y="6398870"/>
                            <a:pt x="445225" y="6350069"/>
                            <a:pt x="164280" y="6350380"/>
                          </a:cubicBezTo>
                          <a:cubicBezTo>
                            <a:pt x="72530" y="6347433"/>
                            <a:pt x="-23791" y="6247312"/>
                            <a:pt x="0" y="6094887"/>
                          </a:cubicBezTo>
                          <a:cubicBezTo>
                            <a:pt x="-24647" y="5918962"/>
                            <a:pt x="43209" y="5730127"/>
                            <a:pt x="0" y="5627735"/>
                          </a:cubicBezTo>
                          <a:cubicBezTo>
                            <a:pt x="-43209" y="5525343"/>
                            <a:pt x="9334" y="5284184"/>
                            <a:pt x="0" y="5043796"/>
                          </a:cubicBezTo>
                          <a:cubicBezTo>
                            <a:pt x="-9334" y="4803408"/>
                            <a:pt x="30371" y="4707108"/>
                            <a:pt x="0" y="4518251"/>
                          </a:cubicBezTo>
                          <a:cubicBezTo>
                            <a:pt x="-30371" y="4329395"/>
                            <a:pt x="38928" y="4290523"/>
                            <a:pt x="0" y="4109493"/>
                          </a:cubicBezTo>
                          <a:cubicBezTo>
                            <a:pt x="-38928" y="3928463"/>
                            <a:pt x="12299" y="3766324"/>
                            <a:pt x="0" y="3467160"/>
                          </a:cubicBezTo>
                          <a:cubicBezTo>
                            <a:pt x="-12299" y="3167996"/>
                            <a:pt x="80786" y="3064271"/>
                            <a:pt x="0" y="2766432"/>
                          </a:cubicBezTo>
                          <a:cubicBezTo>
                            <a:pt x="-80786" y="2468593"/>
                            <a:pt x="58935" y="2378978"/>
                            <a:pt x="0" y="2240887"/>
                          </a:cubicBezTo>
                          <a:cubicBezTo>
                            <a:pt x="-58935" y="2102797"/>
                            <a:pt x="39424" y="1837345"/>
                            <a:pt x="0" y="1715342"/>
                          </a:cubicBezTo>
                          <a:cubicBezTo>
                            <a:pt x="-39424" y="1593339"/>
                            <a:pt x="50529" y="1219021"/>
                            <a:pt x="0" y="1073008"/>
                          </a:cubicBezTo>
                          <a:cubicBezTo>
                            <a:pt x="-50529" y="926995"/>
                            <a:pt x="33651" y="660205"/>
                            <a:pt x="0" y="255493"/>
                          </a:cubicBezTo>
                          <a:cubicBezTo>
                            <a:pt x="-2539" y="137428"/>
                            <a:pt x="65572" y="14402"/>
                            <a:pt x="164280" y="0"/>
                          </a:cubicBezTo>
                          <a:cubicBezTo>
                            <a:pt x="345088" y="-48066"/>
                            <a:pt x="435779" y="47864"/>
                            <a:pt x="658989" y="0"/>
                          </a:cubicBezTo>
                          <a:cubicBezTo>
                            <a:pt x="882199" y="-47864"/>
                            <a:pt x="1163391" y="56613"/>
                            <a:pt x="1415602" y="0"/>
                          </a:cubicBezTo>
                          <a:cubicBezTo>
                            <a:pt x="1667813" y="-56613"/>
                            <a:pt x="1638341" y="10305"/>
                            <a:pt x="1735707" y="0"/>
                          </a:cubicBezTo>
                          <a:cubicBezTo>
                            <a:pt x="1833074" y="-10305"/>
                            <a:pt x="2077131" y="27668"/>
                            <a:pt x="2230416" y="0"/>
                          </a:cubicBezTo>
                          <a:cubicBezTo>
                            <a:pt x="2383701" y="-27668"/>
                            <a:pt x="2744140" y="45384"/>
                            <a:pt x="2987029" y="0"/>
                          </a:cubicBezTo>
                          <a:cubicBezTo>
                            <a:pt x="3229918" y="-45384"/>
                            <a:pt x="3230651" y="9686"/>
                            <a:pt x="3307134" y="0"/>
                          </a:cubicBezTo>
                          <a:cubicBezTo>
                            <a:pt x="3383618" y="-9686"/>
                            <a:pt x="3491522" y="31548"/>
                            <a:pt x="3627240" y="0"/>
                          </a:cubicBezTo>
                          <a:cubicBezTo>
                            <a:pt x="3762958" y="-31548"/>
                            <a:pt x="3990530" y="40407"/>
                            <a:pt x="4296551" y="0"/>
                          </a:cubicBezTo>
                          <a:cubicBezTo>
                            <a:pt x="4602572" y="-40407"/>
                            <a:pt x="4542975" y="20792"/>
                            <a:pt x="4703958" y="0"/>
                          </a:cubicBezTo>
                          <a:cubicBezTo>
                            <a:pt x="4864941" y="-20792"/>
                            <a:pt x="4936674" y="26547"/>
                            <a:pt x="5024064" y="0"/>
                          </a:cubicBezTo>
                          <a:cubicBezTo>
                            <a:pt x="5111454" y="-26547"/>
                            <a:pt x="5246022" y="28684"/>
                            <a:pt x="5431471" y="0"/>
                          </a:cubicBezTo>
                          <a:cubicBezTo>
                            <a:pt x="5616920" y="-28684"/>
                            <a:pt x="5838187" y="68377"/>
                            <a:pt x="6013481" y="0"/>
                          </a:cubicBezTo>
                          <a:cubicBezTo>
                            <a:pt x="6188775" y="-68377"/>
                            <a:pt x="6362283" y="46004"/>
                            <a:pt x="6682792" y="0"/>
                          </a:cubicBezTo>
                          <a:cubicBezTo>
                            <a:pt x="7003301" y="-46004"/>
                            <a:pt x="6899976" y="30517"/>
                            <a:pt x="7090199" y="0"/>
                          </a:cubicBezTo>
                          <a:cubicBezTo>
                            <a:pt x="7280422" y="-30517"/>
                            <a:pt x="7669042" y="23496"/>
                            <a:pt x="7846812" y="0"/>
                          </a:cubicBezTo>
                          <a:cubicBezTo>
                            <a:pt x="8024582" y="-23496"/>
                            <a:pt x="8194817" y="29529"/>
                            <a:pt x="8341520" y="0"/>
                          </a:cubicBezTo>
                          <a:cubicBezTo>
                            <a:pt x="8488223" y="-29529"/>
                            <a:pt x="8743813" y="4562"/>
                            <a:pt x="8894430" y="0"/>
                          </a:cubicBezTo>
                          <a:cubicBezTo>
                            <a:pt x="9022636" y="-1629"/>
                            <a:pt x="9066321" y="92170"/>
                            <a:pt x="9058711" y="255493"/>
                          </a:cubicBezTo>
                          <a:cubicBezTo>
                            <a:pt x="9060707" y="360476"/>
                            <a:pt x="9057109" y="522689"/>
                            <a:pt x="9058711" y="722645"/>
                          </a:cubicBezTo>
                          <a:cubicBezTo>
                            <a:pt x="9060313" y="922601"/>
                            <a:pt x="9019811" y="1048602"/>
                            <a:pt x="9058711" y="1248190"/>
                          </a:cubicBezTo>
                          <a:cubicBezTo>
                            <a:pt x="9097611" y="1447778"/>
                            <a:pt x="9005744" y="1530310"/>
                            <a:pt x="9058711" y="1773735"/>
                          </a:cubicBezTo>
                          <a:cubicBezTo>
                            <a:pt x="9111678" y="2017161"/>
                            <a:pt x="9053340" y="2072952"/>
                            <a:pt x="9058711" y="2299281"/>
                          </a:cubicBezTo>
                          <a:cubicBezTo>
                            <a:pt x="9064082" y="2525610"/>
                            <a:pt x="9056324" y="2529269"/>
                            <a:pt x="9058711" y="2708038"/>
                          </a:cubicBezTo>
                          <a:cubicBezTo>
                            <a:pt x="9061098" y="2886807"/>
                            <a:pt x="9003302" y="2981369"/>
                            <a:pt x="9058711" y="3175190"/>
                          </a:cubicBezTo>
                          <a:cubicBezTo>
                            <a:pt x="9114120" y="3369011"/>
                            <a:pt x="9047428" y="3420993"/>
                            <a:pt x="9058711" y="3583948"/>
                          </a:cubicBezTo>
                          <a:cubicBezTo>
                            <a:pt x="9069994" y="3746903"/>
                            <a:pt x="9000939" y="3971849"/>
                            <a:pt x="9058711" y="4226281"/>
                          </a:cubicBezTo>
                          <a:cubicBezTo>
                            <a:pt x="9116483" y="4480713"/>
                            <a:pt x="9025289" y="4521861"/>
                            <a:pt x="9058711" y="4810220"/>
                          </a:cubicBezTo>
                          <a:cubicBezTo>
                            <a:pt x="9092133" y="5098579"/>
                            <a:pt x="9031220" y="5096623"/>
                            <a:pt x="9058711" y="5277372"/>
                          </a:cubicBezTo>
                          <a:cubicBezTo>
                            <a:pt x="9086202" y="5458121"/>
                            <a:pt x="8987032" y="5733483"/>
                            <a:pt x="9058711" y="6094887"/>
                          </a:cubicBezTo>
                          <a:cubicBezTo>
                            <a:pt x="9062448" y="6232639"/>
                            <a:pt x="8993421" y="6363693"/>
                            <a:pt x="8894430" y="6350380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</p:sp>
      </p:grpSp>
      <p:grpSp>
        <p:nvGrpSpPr>
          <p:cNvPr id="19" name="Group 3">
            <a:extLst>
              <a:ext uri="{FF2B5EF4-FFF2-40B4-BE49-F238E27FC236}">
                <a16:creationId xmlns:a16="http://schemas.microsoft.com/office/drawing/2014/main" id="{7ABF3937-6D31-228C-DA43-41FA8B60EFF9}"/>
              </a:ext>
            </a:extLst>
          </p:cNvPr>
          <p:cNvGrpSpPr/>
          <p:nvPr/>
        </p:nvGrpSpPr>
        <p:grpSpPr>
          <a:xfrm>
            <a:off x="10428669" y="5693311"/>
            <a:ext cx="1186465" cy="1325988"/>
            <a:chOff x="0" y="0"/>
            <a:chExt cx="6862939" cy="3093494"/>
          </a:xfrm>
          <a:gradFill flip="none" rotWithShape="1">
            <a:gsLst>
              <a:gs pos="0">
                <a:srgbClr val="0A706E">
                  <a:shade val="30000"/>
                  <a:satMod val="115000"/>
                </a:srgbClr>
              </a:gs>
              <a:gs pos="50000">
                <a:srgbClr val="0A706E">
                  <a:shade val="67500"/>
                  <a:satMod val="115000"/>
                </a:srgbClr>
              </a:gs>
              <a:gs pos="100000">
                <a:srgbClr val="0A706E">
                  <a:shade val="100000"/>
                  <a:satMod val="115000"/>
                </a:srgbClr>
              </a:gs>
            </a:gsLst>
            <a:lin ang="2700000" scaled="1"/>
            <a:tileRect/>
          </a:gradFill>
        </p:grpSpPr>
        <p:sp>
          <p:nvSpPr>
            <p:cNvPr id="20" name="Freeform 4">
              <a:extLst>
                <a:ext uri="{FF2B5EF4-FFF2-40B4-BE49-F238E27FC236}">
                  <a16:creationId xmlns:a16="http://schemas.microsoft.com/office/drawing/2014/main" id="{AB330D39-5536-A224-F136-2D4D4DAFF88A}"/>
                </a:ext>
              </a:extLst>
            </p:cNvPr>
            <p:cNvSpPr/>
            <p:nvPr/>
          </p:nvSpPr>
          <p:spPr>
            <a:xfrm>
              <a:off x="0" y="0"/>
              <a:ext cx="6862939" cy="3093494"/>
            </a:xfrm>
            <a:prstGeom prst="rect">
              <a:avLst/>
            </a:prstGeom>
            <a:grpFill/>
            <a:ln w="57150">
              <a:noFill/>
              <a:prstDash val="solid"/>
              <a:extLst>
                <a:ext uri="{C807C97D-BFC1-408E-A445-0C87EB9F89A2}">
                  <ask:lineSketchStyleProps xmlns:ask="http://schemas.microsoft.com/office/drawing/2018/sketchyshapes" sd="3348051544">
                    <a:custGeom>
                      <a:avLst/>
                      <a:gdLst>
                        <a:gd name="connsiteX0" fmla="*/ 8894430 w 9058711"/>
                        <a:gd name="connsiteY0" fmla="*/ 6350380 h 6350381"/>
                        <a:gd name="connsiteX1" fmla="*/ 8137817 w 9058711"/>
                        <a:gd name="connsiteY1" fmla="*/ 6350380 h 6350381"/>
                        <a:gd name="connsiteX2" fmla="*/ 7555807 w 9058711"/>
                        <a:gd name="connsiteY2" fmla="*/ 6350380 h 6350381"/>
                        <a:gd name="connsiteX3" fmla="*/ 6799194 w 9058711"/>
                        <a:gd name="connsiteY3" fmla="*/ 6350380 h 6350381"/>
                        <a:gd name="connsiteX4" fmla="*/ 6042581 w 9058711"/>
                        <a:gd name="connsiteY4" fmla="*/ 6350380 h 6350381"/>
                        <a:gd name="connsiteX5" fmla="*/ 5285968 w 9058711"/>
                        <a:gd name="connsiteY5" fmla="*/ 6350380 h 6350381"/>
                        <a:gd name="connsiteX6" fmla="*/ 4878561 w 9058711"/>
                        <a:gd name="connsiteY6" fmla="*/ 6350380 h 6350381"/>
                        <a:gd name="connsiteX7" fmla="*/ 4121948 w 9058711"/>
                        <a:gd name="connsiteY7" fmla="*/ 6350380 h 6350381"/>
                        <a:gd name="connsiteX8" fmla="*/ 3539938 w 9058711"/>
                        <a:gd name="connsiteY8" fmla="*/ 6350380 h 6350381"/>
                        <a:gd name="connsiteX9" fmla="*/ 3045230 w 9058711"/>
                        <a:gd name="connsiteY9" fmla="*/ 6350380 h 6350381"/>
                        <a:gd name="connsiteX10" fmla="*/ 2375918 w 9058711"/>
                        <a:gd name="connsiteY10" fmla="*/ 6350380 h 6350381"/>
                        <a:gd name="connsiteX11" fmla="*/ 1619305 w 9058711"/>
                        <a:gd name="connsiteY11" fmla="*/ 6350380 h 6350381"/>
                        <a:gd name="connsiteX12" fmla="*/ 949994 w 9058711"/>
                        <a:gd name="connsiteY12" fmla="*/ 6350380 h 6350381"/>
                        <a:gd name="connsiteX13" fmla="*/ 164280 w 9058711"/>
                        <a:gd name="connsiteY13" fmla="*/ 6350380 h 6350381"/>
                        <a:gd name="connsiteX14" fmla="*/ 0 w 9058711"/>
                        <a:gd name="connsiteY14" fmla="*/ 6094887 h 6350381"/>
                        <a:gd name="connsiteX15" fmla="*/ 0 w 9058711"/>
                        <a:gd name="connsiteY15" fmla="*/ 5394160 h 6350381"/>
                        <a:gd name="connsiteX16" fmla="*/ 0 w 9058711"/>
                        <a:gd name="connsiteY16" fmla="*/ 4927008 h 6350381"/>
                        <a:gd name="connsiteX17" fmla="*/ 0 w 9058711"/>
                        <a:gd name="connsiteY17" fmla="*/ 4518251 h 6350381"/>
                        <a:gd name="connsiteX18" fmla="*/ 0 w 9058711"/>
                        <a:gd name="connsiteY18" fmla="*/ 4109493 h 6350381"/>
                        <a:gd name="connsiteX19" fmla="*/ 0 w 9058711"/>
                        <a:gd name="connsiteY19" fmla="*/ 3700735 h 6350381"/>
                        <a:gd name="connsiteX20" fmla="*/ 0 w 9058711"/>
                        <a:gd name="connsiteY20" fmla="*/ 3116796 h 6350381"/>
                        <a:gd name="connsiteX21" fmla="*/ 0 w 9058711"/>
                        <a:gd name="connsiteY21" fmla="*/ 2532857 h 6350381"/>
                        <a:gd name="connsiteX22" fmla="*/ 0 w 9058711"/>
                        <a:gd name="connsiteY22" fmla="*/ 1890523 h 6350381"/>
                        <a:gd name="connsiteX23" fmla="*/ 0 w 9058711"/>
                        <a:gd name="connsiteY23" fmla="*/ 1423372 h 6350381"/>
                        <a:gd name="connsiteX24" fmla="*/ 0 w 9058711"/>
                        <a:gd name="connsiteY24" fmla="*/ 897826 h 6350381"/>
                        <a:gd name="connsiteX25" fmla="*/ 0 w 9058711"/>
                        <a:gd name="connsiteY25" fmla="*/ 255493 h 6350381"/>
                        <a:gd name="connsiteX26" fmla="*/ 164280 w 9058711"/>
                        <a:gd name="connsiteY26" fmla="*/ 0 h 6350381"/>
                        <a:gd name="connsiteX27" fmla="*/ 746290 w 9058711"/>
                        <a:gd name="connsiteY27" fmla="*/ 0 h 6350381"/>
                        <a:gd name="connsiteX28" fmla="*/ 1328300 w 9058711"/>
                        <a:gd name="connsiteY28" fmla="*/ 0 h 6350381"/>
                        <a:gd name="connsiteX29" fmla="*/ 1910310 w 9058711"/>
                        <a:gd name="connsiteY29" fmla="*/ 0 h 6350381"/>
                        <a:gd name="connsiteX30" fmla="*/ 2317717 w 9058711"/>
                        <a:gd name="connsiteY30" fmla="*/ 0 h 6350381"/>
                        <a:gd name="connsiteX31" fmla="*/ 2899727 w 9058711"/>
                        <a:gd name="connsiteY31" fmla="*/ 0 h 6350381"/>
                        <a:gd name="connsiteX32" fmla="*/ 3394436 w 9058711"/>
                        <a:gd name="connsiteY32" fmla="*/ 0 h 6350381"/>
                        <a:gd name="connsiteX33" fmla="*/ 3889144 w 9058711"/>
                        <a:gd name="connsiteY33" fmla="*/ 0 h 6350381"/>
                        <a:gd name="connsiteX34" fmla="*/ 4558456 w 9058711"/>
                        <a:gd name="connsiteY34" fmla="*/ 0 h 6350381"/>
                        <a:gd name="connsiteX35" fmla="*/ 5140466 w 9058711"/>
                        <a:gd name="connsiteY35" fmla="*/ 0 h 6350381"/>
                        <a:gd name="connsiteX36" fmla="*/ 5897078 w 9058711"/>
                        <a:gd name="connsiteY36" fmla="*/ 0 h 6350381"/>
                        <a:gd name="connsiteX37" fmla="*/ 6304486 w 9058711"/>
                        <a:gd name="connsiteY37" fmla="*/ 0 h 6350381"/>
                        <a:gd name="connsiteX38" fmla="*/ 6973797 w 9058711"/>
                        <a:gd name="connsiteY38" fmla="*/ 0 h 6350381"/>
                        <a:gd name="connsiteX39" fmla="*/ 7381204 w 9058711"/>
                        <a:gd name="connsiteY39" fmla="*/ 0 h 6350381"/>
                        <a:gd name="connsiteX40" fmla="*/ 8050515 w 9058711"/>
                        <a:gd name="connsiteY40" fmla="*/ 0 h 6350381"/>
                        <a:gd name="connsiteX41" fmla="*/ 8894430 w 9058711"/>
                        <a:gd name="connsiteY41" fmla="*/ 0 h 6350381"/>
                        <a:gd name="connsiteX42" fmla="*/ 9058711 w 9058711"/>
                        <a:gd name="connsiteY42" fmla="*/ 255493 h 6350381"/>
                        <a:gd name="connsiteX43" fmla="*/ 9058711 w 9058711"/>
                        <a:gd name="connsiteY43" fmla="*/ 664251 h 6350381"/>
                        <a:gd name="connsiteX44" fmla="*/ 9058711 w 9058711"/>
                        <a:gd name="connsiteY44" fmla="*/ 1073008 h 6350381"/>
                        <a:gd name="connsiteX45" fmla="*/ 9058711 w 9058711"/>
                        <a:gd name="connsiteY45" fmla="*/ 1715342 h 6350381"/>
                        <a:gd name="connsiteX46" fmla="*/ 9058711 w 9058711"/>
                        <a:gd name="connsiteY46" fmla="*/ 2416069 h 6350381"/>
                        <a:gd name="connsiteX47" fmla="*/ 9058711 w 9058711"/>
                        <a:gd name="connsiteY47" fmla="*/ 3116796 h 6350381"/>
                        <a:gd name="connsiteX48" fmla="*/ 9058711 w 9058711"/>
                        <a:gd name="connsiteY48" fmla="*/ 3642342 h 6350381"/>
                        <a:gd name="connsiteX49" fmla="*/ 9058711 w 9058711"/>
                        <a:gd name="connsiteY49" fmla="*/ 4226281 h 6350381"/>
                        <a:gd name="connsiteX50" fmla="*/ 9058711 w 9058711"/>
                        <a:gd name="connsiteY50" fmla="*/ 4635039 h 6350381"/>
                        <a:gd name="connsiteX51" fmla="*/ 9058711 w 9058711"/>
                        <a:gd name="connsiteY51" fmla="*/ 5335766 h 6350381"/>
                        <a:gd name="connsiteX52" fmla="*/ 9058711 w 9058711"/>
                        <a:gd name="connsiteY52" fmla="*/ 6094887 h 6350381"/>
                        <a:gd name="connsiteX53" fmla="*/ 8894430 w 9058711"/>
                        <a:gd name="connsiteY53" fmla="*/ 6350380 h 635038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  <a:cxn ang="0">
                          <a:pos x="connsiteX42" y="connsiteY42"/>
                        </a:cxn>
                        <a:cxn ang="0">
                          <a:pos x="connsiteX43" y="connsiteY43"/>
                        </a:cxn>
                        <a:cxn ang="0">
                          <a:pos x="connsiteX44" y="connsiteY44"/>
                        </a:cxn>
                        <a:cxn ang="0">
                          <a:pos x="connsiteX45" y="connsiteY45"/>
                        </a:cxn>
                        <a:cxn ang="0">
                          <a:pos x="connsiteX46" y="connsiteY46"/>
                        </a:cxn>
                        <a:cxn ang="0">
                          <a:pos x="connsiteX47" y="connsiteY47"/>
                        </a:cxn>
                        <a:cxn ang="0">
                          <a:pos x="connsiteX48" y="connsiteY48"/>
                        </a:cxn>
                        <a:cxn ang="0">
                          <a:pos x="connsiteX49" y="connsiteY49"/>
                        </a:cxn>
                        <a:cxn ang="0">
                          <a:pos x="connsiteX50" y="connsiteY50"/>
                        </a:cxn>
                        <a:cxn ang="0">
                          <a:pos x="connsiteX51" y="connsiteY51"/>
                        </a:cxn>
                        <a:cxn ang="0">
                          <a:pos x="connsiteX52" y="connsiteY52"/>
                        </a:cxn>
                        <a:cxn ang="0">
                          <a:pos x="connsiteX53" y="connsiteY53"/>
                        </a:cxn>
                      </a:cxnLst>
                      <a:rect l="l" t="t" r="r" b="b"/>
                      <a:pathLst>
                        <a:path w="9058711" h="6350381" fill="none" extrusionOk="0">
                          <a:moveTo>
                            <a:pt x="8894430" y="6350380"/>
                          </a:moveTo>
                          <a:cubicBezTo>
                            <a:pt x="8627206" y="6369131"/>
                            <a:pt x="8487934" y="6278713"/>
                            <a:pt x="8137817" y="6350380"/>
                          </a:cubicBezTo>
                          <a:cubicBezTo>
                            <a:pt x="7787700" y="6422047"/>
                            <a:pt x="7766779" y="6300872"/>
                            <a:pt x="7555807" y="6350380"/>
                          </a:cubicBezTo>
                          <a:cubicBezTo>
                            <a:pt x="7344835" y="6399888"/>
                            <a:pt x="7021772" y="6319135"/>
                            <a:pt x="6799194" y="6350380"/>
                          </a:cubicBezTo>
                          <a:cubicBezTo>
                            <a:pt x="6576616" y="6381625"/>
                            <a:pt x="6262407" y="6319424"/>
                            <a:pt x="6042581" y="6350380"/>
                          </a:cubicBezTo>
                          <a:cubicBezTo>
                            <a:pt x="5822755" y="6381336"/>
                            <a:pt x="5612826" y="6290282"/>
                            <a:pt x="5285968" y="6350380"/>
                          </a:cubicBezTo>
                          <a:cubicBezTo>
                            <a:pt x="4959110" y="6410478"/>
                            <a:pt x="5047349" y="6336708"/>
                            <a:pt x="4878561" y="6350380"/>
                          </a:cubicBezTo>
                          <a:cubicBezTo>
                            <a:pt x="4709773" y="6364052"/>
                            <a:pt x="4438981" y="6328475"/>
                            <a:pt x="4121948" y="6350380"/>
                          </a:cubicBezTo>
                          <a:cubicBezTo>
                            <a:pt x="3804915" y="6372285"/>
                            <a:pt x="3753055" y="6332326"/>
                            <a:pt x="3539938" y="6350380"/>
                          </a:cubicBezTo>
                          <a:cubicBezTo>
                            <a:pt x="3326821" y="6368434"/>
                            <a:pt x="3169250" y="6331017"/>
                            <a:pt x="3045230" y="6350380"/>
                          </a:cubicBezTo>
                          <a:cubicBezTo>
                            <a:pt x="2921210" y="6369743"/>
                            <a:pt x="2528833" y="6325835"/>
                            <a:pt x="2375918" y="6350380"/>
                          </a:cubicBezTo>
                          <a:cubicBezTo>
                            <a:pt x="2223003" y="6374925"/>
                            <a:pt x="1854822" y="6295216"/>
                            <a:pt x="1619305" y="6350380"/>
                          </a:cubicBezTo>
                          <a:cubicBezTo>
                            <a:pt x="1383788" y="6405544"/>
                            <a:pt x="1243494" y="6309420"/>
                            <a:pt x="949994" y="6350380"/>
                          </a:cubicBezTo>
                          <a:cubicBezTo>
                            <a:pt x="656494" y="6391340"/>
                            <a:pt x="450003" y="6281679"/>
                            <a:pt x="164280" y="6350380"/>
                          </a:cubicBezTo>
                          <a:cubicBezTo>
                            <a:pt x="80716" y="6347242"/>
                            <a:pt x="7858" y="6228792"/>
                            <a:pt x="0" y="6094887"/>
                          </a:cubicBezTo>
                          <a:cubicBezTo>
                            <a:pt x="-70769" y="5931681"/>
                            <a:pt x="61840" y="5667674"/>
                            <a:pt x="0" y="5394160"/>
                          </a:cubicBezTo>
                          <a:cubicBezTo>
                            <a:pt x="-61840" y="5120646"/>
                            <a:pt x="25442" y="5038086"/>
                            <a:pt x="0" y="4927008"/>
                          </a:cubicBezTo>
                          <a:cubicBezTo>
                            <a:pt x="-25442" y="4815930"/>
                            <a:pt x="42409" y="4612719"/>
                            <a:pt x="0" y="4518251"/>
                          </a:cubicBezTo>
                          <a:cubicBezTo>
                            <a:pt x="-42409" y="4423783"/>
                            <a:pt x="24631" y="4262528"/>
                            <a:pt x="0" y="4109493"/>
                          </a:cubicBezTo>
                          <a:cubicBezTo>
                            <a:pt x="-24631" y="3956458"/>
                            <a:pt x="17745" y="3864831"/>
                            <a:pt x="0" y="3700735"/>
                          </a:cubicBezTo>
                          <a:cubicBezTo>
                            <a:pt x="-17745" y="3536639"/>
                            <a:pt x="41789" y="3281498"/>
                            <a:pt x="0" y="3116796"/>
                          </a:cubicBezTo>
                          <a:cubicBezTo>
                            <a:pt x="-41789" y="2952094"/>
                            <a:pt x="24449" y="2721418"/>
                            <a:pt x="0" y="2532857"/>
                          </a:cubicBezTo>
                          <a:cubicBezTo>
                            <a:pt x="-24449" y="2344296"/>
                            <a:pt x="25686" y="2075653"/>
                            <a:pt x="0" y="1890523"/>
                          </a:cubicBezTo>
                          <a:cubicBezTo>
                            <a:pt x="-25686" y="1705393"/>
                            <a:pt x="8683" y="1645996"/>
                            <a:pt x="0" y="1423372"/>
                          </a:cubicBezTo>
                          <a:cubicBezTo>
                            <a:pt x="-8683" y="1200748"/>
                            <a:pt x="62953" y="1080108"/>
                            <a:pt x="0" y="897826"/>
                          </a:cubicBezTo>
                          <a:cubicBezTo>
                            <a:pt x="-62953" y="715544"/>
                            <a:pt x="64652" y="430195"/>
                            <a:pt x="0" y="255493"/>
                          </a:cubicBezTo>
                          <a:cubicBezTo>
                            <a:pt x="-10111" y="121632"/>
                            <a:pt x="71251" y="-3941"/>
                            <a:pt x="164280" y="0"/>
                          </a:cubicBezTo>
                          <a:cubicBezTo>
                            <a:pt x="317556" y="-69310"/>
                            <a:pt x="495585" y="25360"/>
                            <a:pt x="746290" y="0"/>
                          </a:cubicBezTo>
                          <a:cubicBezTo>
                            <a:pt x="996995" y="-25360"/>
                            <a:pt x="1138332" y="60869"/>
                            <a:pt x="1328300" y="0"/>
                          </a:cubicBezTo>
                          <a:cubicBezTo>
                            <a:pt x="1518268" y="-60869"/>
                            <a:pt x="1775128" y="18161"/>
                            <a:pt x="1910310" y="0"/>
                          </a:cubicBezTo>
                          <a:cubicBezTo>
                            <a:pt x="2045492" y="-18161"/>
                            <a:pt x="2177361" y="27405"/>
                            <a:pt x="2317717" y="0"/>
                          </a:cubicBezTo>
                          <a:cubicBezTo>
                            <a:pt x="2458073" y="-27405"/>
                            <a:pt x="2638856" y="69109"/>
                            <a:pt x="2899727" y="0"/>
                          </a:cubicBezTo>
                          <a:cubicBezTo>
                            <a:pt x="3160598" y="-69109"/>
                            <a:pt x="3221973" y="1106"/>
                            <a:pt x="3394436" y="0"/>
                          </a:cubicBezTo>
                          <a:cubicBezTo>
                            <a:pt x="3566899" y="-1106"/>
                            <a:pt x="3753624" y="36362"/>
                            <a:pt x="3889144" y="0"/>
                          </a:cubicBezTo>
                          <a:cubicBezTo>
                            <a:pt x="4024664" y="-36362"/>
                            <a:pt x="4352738" y="50366"/>
                            <a:pt x="4558456" y="0"/>
                          </a:cubicBezTo>
                          <a:cubicBezTo>
                            <a:pt x="4764174" y="-50366"/>
                            <a:pt x="4889941" y="13017"/>
                            <a:pt x="5140466" y="0"/>
                          </a:cubicBezTo>
                          <a:cubicBezTo>
                            <a:pt x="5390991" y="-13017"/>
                            <a:pt x="5622599" y="21365"/>
                            <a:pt x="5897078" y="0"/>
                          </a:cubicBezTo>
                          <a:cubicBezTo>
                            <a:pt x="6171557" y="-21365"/>
                            <a:pt x="6137486" y="21115"/>
                            <a:pt x="6304486" y="0"/>
                          </a:cubicBezTo>
                          <a:cubicBezTo>
                            <a:pt x="6471486" y="-21115"/>
                            <a:pt x="6691514" y="70"/>
                            <a:pt x="6973797" y="0"/>
                          </a:cubicBezTo>
                          <a:cubicBezTo>
                            <a:pt x="7256080" y="-70"/>
                            <a:pt x="7196098" y="30142"/>
                            <a:pt x="7381204" y="0"/>
                          </a:cubicBezTo>
                          <a:cubicBezTo>
                            <a:pt x="7566310" y="-30142"/>
                            <a:pt x="7820498" y="5194"/>
                            <a:pt x="8050515" y="0"/>
                          </a:cubicBezTo>
                          <a:cubicBezTo>
                            <a:pt x="8280532" y="-5194"/>
                            <a:pt x="8708930" y="50735"/>
                            <a:pt x="8894430" y="0"/>
                          </a:cubicBezTo>
                          <a:cubicBezTo>
                            <a:pt x="8988489" y="8501"/>
                            <a:pt x="9062520" y="107473"/>
                            <a:pt x="9058711" y="255493"/>
                          </a:cubicBezTo>
                          <a:cubicBezTo>
                            <a:pt x="9087964" y="360359"/>
                            <a:pt x="9048254" y="576494"/>
                            <a:pt x="9058711" y="664251"/>
                          </a:cubicBezTo>
                          <a:cubicBezTo>
                            <a:pt x="9069168" y="752008"/>
                            <a:pt x="9033881" y="888750"/>
                            <a:pt x="9058711" y="1073008"/>
                          </a:cubicBezTo>
                          <a:cubicBezTo>
                            <a:pt x="9083541" y="1257266"/>
                            <a:pt x="9002879" y="1548876"/>
                            <a:pt x="9058711" y="1715342"/>
                          </a:cubicBezTo>
                          <a:cubicBezTo>
                            <a:pt x="9114543" y="1881808"/>
                            <a:pt x="8984645" y="2208785"/>
                            <a:pt x="9058711" y="2416069"/>
                          </a:cubicBezTo>
                          <a:cubicBezTo>
                            <a:pt x="9132777" y="2623353"/>
                            <a:pt x="9012899" y="2943894"/>
                            <a:pt x="9058711" y="3116796"/>
                          </a:cubicBezTo>
                          <a:cubicBezTo>
                            <a:pt x="9104523" y="3289698"/>
                            <a:pt x="9025086" y="3409406"/>
                            <a:pt x="9058711" y="3642342"/>
                          </a:cubicBezTo>
                          <a:cubicBezTo>
                            <a:pt x="9092336" y="3875278"/>
                            <a:pt x="9037780" y="3968653"/>
                            <a:pt x="9058711" y="4226281"/>
                          </a:cubicBezTo>
                          <a:cubicBezTo>
                            <a:pt x="9079642" y="4483909"/>
                            <a:pt x="9046575" y="4496513"/>
                            <a:pt x="9058711" y="4635039"/>
                          </a:cubicBezTo>
                          <a:cubicBezTo>
                            <a:pt x="9070847" y="4773565"/>
                            <a:pt x="9025640" y="5195002"/>
                            <a:pt x="9058711" y="5335766"/>
                          </a:cubicBezTo>
                          <a:cubicBezTo>
                            <a:pt x="9091782" y="5476530"/>
                            <a:pt x="9045966" y="5847121"/>
                            <a:pt x="9058711" y="6094887"/>
                          </a:cubicBezTo>
                          <a:cubicBezTo>
                            <a:pt x="9083832" y="6239429"/>
                            <a:pt x="8992732" y="6351438"/>
                            <a:pt x="8894430" y="6350380"/>
                          </a:cubicBezTo>
                          <a:close/>
                        </a:path>
                        <a:path w="9058711" h="6350381" stroke="0" extrusionOk="0">
                          <a:moveTo>
                            <a:pt x="8894430" y="6350380"/>
                          </a:moveTo>
                          <a:cubicBezTo>
                            <a:pt x="8814062" y="6368777"/>
                            <a:pt x="8651666" y="6317575"/>
                            <a:pt x="8574325" y="6350380"/>
                          </a:cubicBezTo>
                          <a:cubicBezTo>
                            <a:pt x="8496984" y="6383185"/>
                            <a:pt x="8122241" y="6349508"/>
                            <a:pt x="7992315" y="6350380"/>
                          </a:cubicBezTo>
                          <a:cubicBezTo>
                            <a:pt x="7862389" y="6351252"/>
                            <a:pt x="7549572" y="6281156"/>
                            <a:pt x="7323003" y="6350380"/>
                          </a:cubicBezTo>
                          <a:cubicBezTo>
                            <a:pt x="7096434" y="6419604"/>
                            <a:pt x="6920891" y="6283605"/>
                            <a:pt x="6566390" y="6350380"/>
                          </a:cubicBezTo>
                          <a:cubicBezTo>
                            <a:pt x="6211889" y="6417155"/>
                            <a:pt x="6217395" y="6339711"/>
                            <a:pt x="6071682" y="6350380"/>
                          </a:cubicBezTo>
                          <a:cubicBezTo>
                            <a:pt x="5925969" y="6361049"/>
                            <a:pt x="5760894" y="6296474"/>
                            <a:pt x="5576973" y="6350380"/>
                          </a:cubicBezTo>
                          <a:cubicBezTo>
                            <a:pt x="5393052" y="6404286"/>
                            <a:pt x="5150608" y="6344662"/>
                            <a:pt x="4820360" y="6350380"/>
                          </a:cubicBezTo>
                          <a:cubicBezTo>
                            <a:pt x="4490112" y="6356098"/>
                            <a:pt x="4398466" y="6306110"/>
                            <a:pt x="4151049" y="6350380"/>
                          </a:cubicBezTo>
                          <a:cubicBezTo>
                            <a:pt x="3903632" y="6394650"/>
                            <a:pt x="3812083" y="6309490"/>
                            <a:pt x="3481737" y="6350380"/>
                          </a:cubicBezTo>
                          <a:cubicBezTo>
                            <a:pt x="3151391" y="6391270"/>
                            <a:pt x="2961045" y="6340294"/>
                            <a:pt x="2812426" y="6350380"/>
                          </a:cubicBezTo>
                          <a:cubicBezTo>
                            <a:pt x="2663807" y="6360466"/>
                            <a:pt x="2259245" y="6279769"/>
                            <a:pt x="2055813" y="6350380"/>
                          </a:cubicBezTo>
                          <a:cubicBezTo>
                            <a:pt x="1852381" y="6420991"/>
                            <a:pt x="1763388" y="6307465"/>
                            <a:pt x="1648406" y="6350380"/>
                          </a:cubicBezTo>
                          <a:cubicBezTo>
                            <a:pt x="1533424" y="6393295"/>
                            <a:pt x="1326858" y="6305586"/>
                            <a:pt x="1153697" y="6350380"/>
                          </a:cubicBezTo>
                          <a:cubicBezTo>
                            <a:pt x="980536" y="6395174"/>
                            <a:pt x="842401" y="6301890"/>
                            <a:pt x="746290" y="6350380"/>
                          </a:cubicBezTo>
                          <a:cubicBezTo>
                            <a:pt x="650179" y="6398870"/>
                            <a:pt x="445225" y="6350069"/>
                            <a:pt x="164280" y="6350380"/>
                          </a:cubicBezTo>
                          <a:cubicBezTo>
                            <a:pt x="72530" y="6347433"/>
                            <a:pt x="-23791" y="6247312"/>
                            <a:pt x="0" y="6094887"/>
                          </a:cubicBezTo>
                          <a:cubicBezTo>
                            <a:pt x="-24647" y="5918962"/>
                            <a:pt x="43209" y="5730127"/>
                            <a:pt x="0" y="5627735"/>
                          </a:cubicBezTo>
                          <a:cubicBezTo>
                            <a:pt x="-43209" y="5525343"/>
                            <a:pt x="9334" y="5284184"/>
                            <a:pt x="0" y="5043796"/>
                          </a:cubicBezTo>
                          <a:cubicBezTo>
                            <a:pt x="-9334" y="4803408"/>
                            <a:pt x="30371" y="4707108"/>
                            <a:pt x="0" y="4518251"/>
                          </a:cubicBezTo>
                          <a:cubicBezTo>
                            <a:pt x="-30371" y="4329395"/>
                            <a:pt x="38928" y="4290523"/>
                            <a:pt x="0" y="4109493"/>
                          </a:cubicBezTo>
                          <a:cubicBezTo>
                            <a:pt x="-38928" y="3928463"/>
                            <a:pt x="12299" y="3766324"/>
                            <a:pt x="0" y="3467160"/>
                          </a:cubicBezTo>
                          <a:cubicBezTo>
                            <a:pt x="-12299" y="3167996"/>
                            <a:pt x="80786" y="3064271"/>
                            <a:pt x="0" y="2766432"/>
                          </a:cubicBezTo>
                          <a:cubicBezTo>
                            <a:pt x="-80786" y="2468593"/>
                            <a:pt x="58935" y="2378978"/>
                            <a:pt x="0" y="2240887"/>
                          </a:cubicBezTo>
                          <a:cubicBezTo>
                            <a:pt x="-58935" y="2102797"/>
                            <a:pt x="39424" y="1837345"/>
                            <a:pt x="0" y="1715342"/>
                          </a:cubicBezTo>
                          <a:cubicBezTo>
                            <a:pt x="-39424" y="1593339"/>
                            <a:pt x="50529" y="1219021"/>
                            <a:pt x="0" y="1073008"/>
                          </a:cubicBezTo>
                          <a:cubicBezTo>
                            <a:pt x="-50529" y="926995"/>
                            <a:pt x="33651" y="660205"/>
                            <a:pt x="0" y="255493"/>
                          </a:cubicBezTo>
                          <a:cubicBezTo>
                            <a:pt x="-2539" y="137428"/>
                            <a:pt x="65572" y="14402"/>
                            <a:pt x="164280" y="0"/>
                          </a:cubicBezTo>
                          <a:cubicBezTo>
                            <a:pt x="345088" y="-48066"/>
                            <a:pt x="435779" y="47864"/>
                            <a:pt x="658989" y="0"/>
                          </a:cubicBezTo>
                          <a:cubicBezTo>
                            <a:pt x="882199" y="-47864"/>
                            <a:pt x="1163391" y="56613"/>
                            <a:pt x="1415602" y="0"/>
                          </a:cubicBezTo>
                          <a:cubicBezTo>
                            <a:pt x="1667813" y="-56613"/>
                            <a:pt x="1638341" y="10305"/>
                            <a:pt x="1735707" y="0"/>
                          </a:cubicBezTo>
                          <a:cubicBezTo>
                            <a:pt x="1833074" y="-10305"/>
                            <a:pt x="2077131" y="27668"/>
                            <a:pt x="2230416" y="0"/>
                          </a:cubicBezTo>
                          <a:cubicBezTo>
                            <a:pt x="2383701" y="-27668"/>
                            <a:pt x="2744140" y="45384"/>
                            <a:pt x="2987029" y="0"/>
                          </a:cubicBezTo>
                          <a:cubicBezTo>
                            <a:pt x="3229918" y="-45384"/>
                            <a:pt x="3230651" y="9686"/>
                            <a:pt x="3307134" y="0"/>
                          </a:cubicBezTo>
                          <a:cubicBezTo>
                            <a:pt x="3383618" y="-9686"/>
                            <a:pt x="3491522" y="31548"/>
                            <a:pt x="3627240" y="0"/>
                          </a:cubicBezTo>
                          <a:cubicBezTo>
                            <a:pt x="3762958" y="-31548"/>
                            <a:pt x="3990530" y="40407"/>
                            <a:pt x="4296551" y="0"/>
                          </a:cubicBezTo>
                          <a:cubicBezTo>
                            <a:pt x="4602572" y="-40407"/>
                            <a:pt x="4542975" y="20792"/>
                            <a:pt x="4703958" y="0"/>
                          </a:cubicBezTo>
                          <a:cubicBezTo>
                            <a:pt x="4864941" y="-20792"/>
                            <a:pt x="4936674" y="26547"/>
                            <a:pt x="5024064" y="0"/>
                          </a:cubicBezTo>
                          <a:cubicBezTo>
                            <a:pt x="5111454" y="-26547"/>
                            <a:pt x="5246022" y="28684"/>
                            <a:pt x="5431471" y="0"/>
                          </a:cubicBezTo>
                          <a:cubicBezTo>
                            <a:pt x="5616920" y="-28684"/>
                            <a:pt x="5838187" y="68377"/>
                            <a:pt x="6013481" y="0"/>
                          </a:cubicBezTo>
                          <a:cubicBezTo>
                            <a:pt x="6188775" y="-68377"/>
                            <a:pt x="6362283" y="46004"/>
                            <a:pt x="6682792" y="0"/>
                          </a:cubicBezTo>
                          <a:cubicBezTo>
                            <a:pt x="7003301" y="-46004"/>
                            <a:pt x="6899976" y="30517"/>
                            <a:pt x="7090199" y="0"/>
                          </a:cubicBezTo>
                          <a:cubicBezTo>
                            <a:pt x="7280422" y="-30517"/>
                            <a:pt x="7669042" y="23496"/>
                            <a:pt x="7846812" y="0"/>
                          </a:cubicBezTo>
                          <a:cubicBezTo>
                            <a:pt x="8024582" y="-23496"/>
                            <a:pt x="8194817" y="29529"/>
                            <a:pt x="8341520" y="0"/>
                          </a:cubicBezTo>
                          <a:cubicBezTo>
                            <a:pt x="8488223" y="-29529"/>
                            <a:pt x="8743813" y="4562"/>
                            <a:pt x="8894430" y="0"/>
                          </a:cubicBezTo>
                          <a:cubicBezTo>
                            <a:pt x="9022636" y="-1629"/>
                            <a:pt x="9066321" y="92170"/>
                            <a:pt x="9058711" y="255493"/>
                          </a:cubicBezTo>
                          <a:cubicBezTo>
                            <a:pt x="9060707" y="360476"/>
                            <a:pt x="9057109" y="522689"/>
                            <a:pt x="9058711" y="722645"/>
                          </a:cubicBezTo>
                          <a:cubicBezTo>
                            <a:pt x="9060313" y="922601"/>
                            <a:pt x="9019811" y="1048602"/>
                            <a:pt x="9058711" y="1248190"/>
                          </a:cubicBezTo>
                          <a:cubicBezTo>
                            <a:pt x="9097611" y="1447778"/>
                            <a:pt x="9005744" y="1530310"/>
                            <a:pt x="9058711" y="1773735"/>
                          </a:cubicBezTo>
                          <a:cubicBezTo>
                            <a:pt x="9111678" y="2017161"/>
                            <a:pt x="9053340" y="2072952"/>
                            <a:pt x="9058711" y="2299281"/>
                          </a:cubicBezTo>
                          <a:cubicBezTo>
                            <a:pt x="9064082" y="2525610"/>
                            <a:pt x="9056324" y="2529269"/>
                            <a:pt x="9058711" y="2708038"/>
                          </a:cubicBezTo>
                          <a:cubicBezTo>
                            <a:pt x="9061098" y="2886807"/>
                            <a:pt x="9003302" y="2981369"/>
                            <a:pt x="9058711" y="3175190"/>
                          </a:cubicBezTo>
                          <a:cubicBezTo>
                            <a:pt x="9114120" y="3369011"/>
                            <a:pt x="9047428" y="3420993"/>
                            <a:pt x="9058711" y="3583948"/>
                          </a:cubicBezTo>
                          <a:cubicBezTo>
                            <a:pt x="9069994" y="3746903"/>
                            <a:pt x="9000939" y="3971849"/>
                            <a:pt x="9058711" y="4226281"/>
                          </a:cubicBezTo>
                          <a:cubicBezTo>
                            <a:pt x="9116483" y="4480713"/>
                            <a:pt x="9025289" y="4521861"/>
                            <a:pt x="9058711" y="4810220"/>
                          </a:cubicBezTo>
                          <a:cubicBezTo>
                            <a:pt x="9092133" y="5098579"/>
                            <a:pt x="9031220" y="5096623"/>
                            <a:pt x="9058711" y="5277372"/>
                          </a:cubicBezTo>
                          <a:cubicBezTo>
                            <a:pt x="9086202" y="5458121"/>
                            <a:pt x="8987032" y="5733483"/>
                            <a:pt x="9058711" y="6094887"/>
                          </a:cubicBezTo>
                          <a:cubicBezTo>
                            <a:pt x="9062448" y="6232639"/>
                            <a:pt x="8993421" y="6363693"/>
                            <a:pt x="8894430" y="6350380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</p:sp>
      </p:grpSp>
      <p:grpSp>
        <p:nvGrpSpPr>
          <p:cNvPr id="21" name="Group 3">
            <a:extLst>
              <a:ext uri="{FF2B5EF4-FFF2-40B4-BE49-F238E27FC236}">
                <a16:creationId xmlns:a16="http://schemas.microsoft.com/office/drawing/2014/main" id="{9B78B4BB-6CF4-F90B-A4A1-ACA34BC62AA5}"/>
              </a:ext>
            </a:extLst>
          </p:cNvPr>
          <p:cNvGrpSpPr/>
          <p:nvPr/>
        </p:nvGrpSpPr>
        <p:grpSpPr>
          <a:xfrm>
            <a:off x="11561877" y="5693311"/>
            <a:ext cx="3768595" cy="1325988"/>
            <a:chOff x="0" y="0"/>
            <a:chExt cx="6862939" cy="3093494"/>
          </a:xfrm>
          <a:gradFill>
            <a:gsLst>
              <a:gs pos="100000">
                <a:srgbClr val="D4D5DD"/>
              </a:gs>
              <a:gs pos="48000">
                <a:schemeClr val="bg1">
                  <a:lumMod val="95000"/>
                </a:schemeClr>
              </a:gs>
              <a:gs pos="0">
                <a:schemeClr val="bg1"/>
              </a:gs>
            </a:gsLst>
            <a:lin ang="11400000" scaled="0"/>
          </a:gradFill>
        </p:grpSpPr>
        <p:sp>
          <p:nvSpPr>
            <p:cNvPr id="22" name="Freeform 4">
              <a:extLst>
                <a:ext uri="{FF2B5EF4-FFF2-40B4-BE49-F238E27FC236}">
                  <a16:creationId xmlns:a16="http://schemas.microsoft.com/office/drawing/2014/main" id="{6B3B6C37-B7CA-C9F4-1CB8-032D992D74E1}"/>
                </a:ext>
              </a:extLst>
            </p:cNvPr>
            <p:cNvSpPr/>
            <p:nvPr/>
          </p:nvSpPr>
          <p:spPr>
            <a:xfrm>
              <a:off x="0" y="0"/>
              <a:ext cx="6862939" cy="3093494"/>
            </a:xfrm>
            <a:prstGeom prst="rect">
              <a:avLst/>
            </a:prstGeom>
            <a:grpFill/>
            <a:ln w="57150">
              <a:noFill/>
              <a:prstDash val="solid"/>
              <a:extLst>
                <a:ext uri="{C807C97D-BFC1-408E-A445-0C87EB9F89A2}">
                  <ask:lineSketchStyleProps xmlns:ask="http://schemas.microsoft.com/office/drawing/2018/sketchyshapes" sd="3348051544">
                    <a:custGeom>
                      <a:avLst/>
                      <a:gdLst>
                        <a:gd name="connsiteX0" fmla="*/ 8894430 w 9058711"/>
                        <a:gd name="connsiteY0" fmla="*/ 6350380 h 6350381"/>
                        <a:gd name="connsiteX1" fmla="*/ 8137817 w 9058711"/>
                        <a:gd name="connsiteY1" fmla="*/ 6350380 h 6350381"/>
                        <a:gd name="connsiteX2" fmla="*/ 7555807 w 9058711"/>
                        <a:gd name="connsiteY2" fmla="*/ 6350380 h 6350381"/>
                        <a:gd name="connsiteX3" fmla="*/ 6799194 w 9058711"/>
                        <a:gd name="connsiteY3" fmla="*/ 6350380 h 6350381"/>
                        <a:gd name="connsiteX4" fmla="*/ 6042581 w 9058711"/>
                        <a:gd name="connsiteY4" fmla="*/ 6350380 h 6350381"/>
                        <a:gd name="connsiteX5" fmla="*/ 5285968 w 9058711"/>
                        <a:gd name="connsiteY5" fmla="*/ 6350380 h 6350381"/>
                        <a:gd name="connsiteX6" fmla="*/ 4878561 w 9058711"/>
                        <a:gd name="connsiteY6" fmla="*/ 6350380 h 6350381"/>
                        <a:gd name="connsiteX7" fmla="*/ 4121948 w 9058711"/>
                        <a:gd name="connsiteY7" fmla="*/ 6350380 h 6350381"/>
                        <a:gd name="connsiteX8" fmla="*/ 3539938 w 9058711"/>
                        <a:gd name="connsiteY8" fmla="*/ 6350380 h 6350381"/>
                        <a:gd name="connsiteX9" fmla="*/ 3045230 w 9058711"/>
                        <a:gd name="connsiteY9" fmla="*/ 6350380 h 6350381"/>
                        <a:gd name="connsiteX10" fmla="*/ 2375918 w 9058711"/>
                        <a:gd name="connsiteY10" fmla="*/ 6350380 h 6350381"/>
                        <a:gd name="connsiteX11" fmla="*/ 1619305 w 9058711"/>
                        <a:gd name="connsiteY11" fmla="*/ 6350380 h 6350381"/>
                        <a:gd name="connsiteX12" fmla="*/ 949994 w 9058711"/>
                        <a:gd name="connsiteY12" fmla="*/ 6350380 h 6350381"/>
                        <a:gd name="connsiteX13" fmla="*/ 164280 w 9058711"/>
                        <a:gd name="connsiteY13" fmla="*/ 6350380 h 6350381"/>
                        <a:gd name="connsiteX14" fmla="*/ 0 w 9058711"/>
                        <a:gd name="connsiteY14" fmla="*/ 6094887 h 6350381"/>
                        <a:gd name="connsiteX15" fmla="*/ 0 w 9058711"/>
                        <a:gd name="connsiteY15" fmla="*/ 5394160 h 6350381"/>
                        <a:gd name="connsiteX16" fmla="*/ 0 w 9058711"/>
                        <a:gd name="connsiteY16" fmla="*/ 4927008 h 6350381"/>
                        <a:gd name="connsiteX17" fmla="*/ 0 w 9058711"/>
                        <a:gd name="connsiteY17" fmla="*/ 4518251 h 6350381"/>
                        <a:gd name="connsiteX18" fmla="*/ 0 w 9058711"/>
                        <a:gd name="connsiteY18" fmla="*/ 4109493 h 6350381"/>
                        <a:gd name="connsiteX19" fmla="*/ 0 w 9058711"/>
                        <a:gd name="connsiteY19" fmla="*/ 3700735 h 6350381"/>
                        <a:gd name="connsiteX20" fmla="*/ 0 w 9058711"/>
                        <a:gd name="connsiteY20" fmla="*/ 3116796 h 6350381"/>
                        <a:gd name="connsiteX21" fmla="*/ 0 w 9058711"/>
                        <a:gd name="connsiteY21" fmla="*/ 2532857 h 6350381"/>
                        <a:gd name="connsiteX22" fmla="*/ 0 w 9058711"/>
                        <a:gd name="connsiteY22" fmla="*/ 1890523 h 6350381"/>
                        <a:gd name="connsiteX23" fmla="*/ 0 w 9058711"/>
                        <a:gd name="connsiteY23" fmla="*/ 1423372 h 6350381"/>
                        <a:gd name="connsiteX24" fmla="*/ 0 w 9058711"/>
                        <a:gd name="connsiteY24" fmla="*/ 897826 h 6350381"/>
                        <a:gd name="connsiteX25" fmla="*/ 0 w 9058711"/>
                        <a:gd name="connsiteY25" fmla="*/ 255493 h 6350381"/>
                        <a:gd name="connsiteX26" fmla="*/ 164280 w 9058711"/>
                        <a:gd name="connsiteY26" fmla="*/ 0 h 6350381"/>
                        <a:gd name="connsiteX27" fmla="*/ 746290 w 9058711"/>
                        <a:gd name="connsiteY27" fmla="*/ 0 h 6350381"/>
                        <a:gd name="connsiteX28" fmla="*/ 1328300 w 9058711"/>
                        <a:gd name="connsiteY28" fmla="*/ 0 h 6350381"/>
                        <a:gd name="connsiteX29" fmla="*/ 1910310 w 9058711"/>
                        <a:gd name="connsiteY29" fmla="*/ 0 h 6350381"/>
                        <a:gd name="connsiteX30" fmla="*/ 2317717 w 9058711"/>
                        <a:gd name="connsiteY30" fmla="*/ 0 h 6350381"/>
                        <a:gd name="connsiteX31" fmla="*/ 2899727 w 9058711"/>
                        <a:gd name="connsiteY31" fmla="*/ 0 h 6350381"/>
                        <a:gd name="connsiteX32" fmla="*/ 3394436 w 9058711"/>
                        <a:gd name="connsiteY32" fmla="*/ 0 h 6350381"/>
                        <a:gd name="connsiteX33" fmla="*/ 3889144 w 9058711"/>
                        <a:gd name="connsiteY33" fmla="*/ 0 h 6350381"/>
                        <a:gd name="connsiteX34" fmla="*/ 4558456 w 9058711"/>
                        <a:gd name="connsiteY34" fmla="*/ 0 h 6350381"/>
                        <a:gd name="connsiteX35" fmla="*/ 5140466 w 9058711"/>
                        <a:gd name="connsiteY35" fmla="*/ 0 h 6350381"/>
                        <a:gd name="connsiteX36" fmla="*/ 5897078 w 9058711"/>
                        <a:gd name="connsiteY36" fmla="*/ 0 h 6350381"/>
                        <a:gd name="connsiteX37" fmla="*/ 6304486 w 9058711"/>
                        <a:gd name="connsiteY37" fmla="*/ 0 h 6350381"/>
                        <a:gd name="connsiteX38" fmla="*/ 6973797 w 9058711"/>
                        <a:gd name="connsiteY38" fmla="*/ 0 h 6350381"/>
                        <a:gd name="connsiteX39" fmla="*/ 7381204 w 9058711"/>
                        <a:gd name="connsiteY39" fmla="*/ 0 h 6350381"/>
                        <a:gd name="connsiteX40" fmla="*/ 8050515 w 9058711"/>
                        <a:gd name="connsiteY40" fmla="*/ 0 h 6350381"/>
                        <a:gd name="connsiteX41" fmla="*/ 8894430 w 9058711"/>
                        <a:gd name="connsiteY41" fmla="*/ 0 h 6350381"/>
                        <a:gd name="connsiteX42" fmla="*/ 9058711 w 9058711"/>
                        <a:gd name="connsiteY42" fmla="*/ 255493 h 6350381"/>
                        <a:gd name="connsiteX43" fmla="*/ 9058711 w 9058711"/>
                        <a:gd name="connsiteY43" fmla="*/ 664251 h 6350381"/>
                        <a:gd name="connsiteX44" fmla="*/ 9058711 w 9058711"/>
                        <a:gd name="connsiteY44" fmla="*/ 1073008 h 6350381"/>
                        <a:gd name="connsiteX45" fmla="*/ 9058711 w 9058711"/>
                        <a:gd name="connsiteY45" fmla="*/ 1715342 h 6350381"/>
                        <a:gd name="connsiteX46" fmla="*/ 9058711 w 9058711"/>
                        <a:gd name="connsiteY46" fmla="*/ 2416069 h 6350381"/>
                        <a:gd name="connsiteX47" fmla="*/ 9058711 w 9058711"/>
                        <a:gd name="connsiteY47" fmla="*/ 3116796 h 6350381"/>
                        <a:gd name="connsiteX48" fmla="*/ 9058711 w 9058711"/>
                        <a:gd name="connsiteY48" fmla="*/ 3642342 h 6350381"/>
                        <a:gd name="connsiteX49" fmla="*/ 9058711 w 9058711"/>
                        <a:gd name="connsiteY49" fmla="*/ 4226281 h 6350381"/>
                        <a:gd name="connsiteX50" fmla="*/ 9058711 w 9058711"/>
                        <a:gd name="connsiteY50" fmla="*/ 4635039 h 6350381"/>
                        <a:gd name="connsiteX51" fmla="*/ 9058711 w 9058711"/>
                        <a:gd name="connsiteY51" fmla="*/ 5335766 h 6350381"/>
                        <a:gd name="connsiteX52" fmla="*/ 9058711 w 9058711"/>
                        <a:gd name="connsiteY52" fmla="*/ 6094887 h 6350381"/>
                        <a:gd name="connsiteX53" fmla="*/ 8894430 w 9058711"/>
                        <a:gd name="connsiteY53" fmla="*/ 6350380 h 635038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  <a:cxn ang="0">
                          <a:pos x="connsiteX42" y="connsiteY42"/>
                        </a:cxn>
                        <a:cxn ang="0">
                          <a:pos x="connsiteX43" y="connsiteY43"/>
                        </a:cxn>
                        <a:cxn ang="0">
                          <a:pos x="connsiteX44" y="connsiteY44"/>
                        </a:cxn>
                        <a:cxn ang="0">
                          <a:pos x="connsiteX45" y="connsiteY45"/>
                        </a:cxn>
                        <a:cxn ang="0">
                          <a:pos x="connsiteX46" y="connsiteY46"/>
                        </a:cxn>
                        <a:cxn ang="0">
                          <a:pos x="connsiteX47" y="connsiteY47"/>
                        </a:cxn>
                        <a:cxn ang="0">
                          <a:pos x="connsiteX48" y="connsiteY48"/>
                        </a:cxn>
                        <a:cxn ang="0">
                          <a:pos x="connsiteX49" y="connsiteY49"/>
                        </a:cxn>
                        <a:cxn ang="0">
                          <a:pos x="connsiteX50" y="connsiteY50"/>
                        </a:cxn>
                        <a:cxn ang="0">
                          <a:pos x="connsiteX51" y="connsiteY51"/>
                        </a:cxn>
                        <a:cxn ang="0">
                          <a:pos x="connsiteX52" y="connsiteY52"/>
                        </a:cxn>
                        <a:cxn ang="0">
                          <a:pos x="connsiteX53" y="connsiteY53"/>
                        </a:cxn>
                      </a:cxnLst>
                      <a:rect l="l" t="t" r="r" b="b"/>
                      <a:pathLst>
                        <a:path w="9058711" h="6350381" fill="none" extrusionOk="0">
                          <a:moveTo>
                            <a:pt x="8894430" y="6350380"/>
                          </a:moveTo>
                          <a:cubicBezTo>
                            <a:pt x="8627206" y="6369131"/>
                            <a:pt x="8487934" y="6278713"/>
                            <a:pt x="8137817" y="6350380"/>
                          </a:cubicBezTo>
                          <a:cubicBezTo>
                            <a:pt x="7787700" y="6422047"/>
                            <a:pt x="7766779" y="6300872"/>
                            <a:pt x="7555807" y="6350380"/>
                          </a:cubicBezTo>
                          <a:cubicBezTo>
                            <a:pt x="7344835" y="6399888"/>
                            <a:pt x="7021772" y="6319135"/>
                            <a:pt x="6799194" y="6350380"/>
                          </a:cubicBezTo>
                          <a:cubicBezTo>
                            <a:pt x="6576616" y="6381625"/>
                            <a:pt x="6262407" y="6319424"/>
                            <a:pt x="6042581" y="6350380"/>
                          </a:cubicBezTo>
                          <a:cubicBezTo>
                            <a:pt x="5822755" y="6381336"/>
                            <a:pt x="5612826" y="6290282"/>
                            <a:pt x="5285968" y="6350380"/>
                          </a:cubicBezTo>
                          <a:cubicBezTo>
                            <a:pt x="4959110" y="6410478"/>
                            <a:pt x="5047349" y="6336708"/>
                            <a:pt x="4878561" y="6350380"/>
                          </a:cubicBezTo>
                          <a:cubicBezTo>
                            <a:pt x="4709773" y="6364052"/>
                            <a:pt x="4438981" y="6328475"/>
                            <a:pt x="4121948" y="6350380"/>
                          </a:cubicBezTo>
                          <a:cubicBezTo>
                            <a:pt x="3804915" y="6372285"/>
                            <a:pt x="3753055" y="6332326"/>
                            <a:pt x="3539938" y="6350380"/>
                          </a:cubicBezTo>
                          <a:cubicBezTo>
                            <a:pt x="3326821" y="6368434"/>
                            <a:pt x="3169250" y="6331017"/>
                            <a:pt x="3045230" y="6350380"/>
                          </a:cubicBezTo>
                          <a:cubicBezTo>
                            <a:pt x="2921210" y="6369743"/>
                            <a:pt x="2528833" y="6325835"/>
                            <a:pt x="2375918" y="6350380"/>
                          </a:cubicBezTo>
                          <a:cubicBezTo>
                            <a:pt x="2223003" y="6374925"/>
                            <a:pt x="1854822" y="6295216"/>
                            <a:pt x="1619305" y="6350380"/>
                          </a:cubicBezTo>
                          <a:cubicBezTo>
                            <a:pt x="1383788" y="6405544"/>
                            <a:pt x="1243494" y="6309420"/>
                            <a:pt x="949994" y="6350380"/>
                          </a:cubicBezTo>
                          <a:cubicBezTo>
                            <a:pt x="656494" y="6391340"/>
                            <a:pt x="450003" y="6281679"/>
                            <a:pt x="164280" y="6350380"/>
                          </a:cubicBezTo>
                          <a:cubicBezTo>
                            <a:pt x="80716" y="6347242"/>
                            <a:pt x="7858" y="6228792"/>
                            <a:pt x="0" y="6094887"/>
                          </a:cubicBezTo>
                          <a:cubicBezTo>
                            <a:pt x="-70769" y="5931681"/>
                            <a:pt x="61840" y="5667674"/>
                            <a:pt x="0" y="5394160"/>
                          </a:cubicBezTo>
                          <a:cubicBezTo>
                            <a:pt x="-61840" y="5120646"/>
                            <a:pt x="25442" y="5038086"/>
                            <a:pt x="0" y="4927008"/>
                          </a:cubicBezTo>
                          <a:cubicBezTo>
                            <a:pt x="-25442" y="4815930"/>
                            <a:pt x="42409" y="4612719"/>
                            <a:pt x="0" y="4518251"/>
                          </a:cubicBezTo>
                          <a:cubicBezTo>
                            <a:pt x="-42409" y="4423783"/>
                            <a:pt x="24631" y="4262528"/>
                            <a:pt x="0" y="4109493"/>
                          </a:cubicBezTo>
                          <a:cubicBezTo>
                            <a:pt x="-24631" y="3956458"/>
                            <a:pt x="17745" y="3864831"/>
                            <a:pt x="0" y="3700735"/>
                          </a:cubicBezTo>
                          <a:cubicBezTo>
                            <a:pt x="-17745" y="3536639"/>
                            <a:pt x="41789" y="3281498"/>
                            <a:pt x="0" y="3116796"/>
                          </a:cubicBezTo>
                          <a:cubicBezTo>
                            <a:pt x="-41789" y="2952094"/>
                            <a:pt x="24449" y="2721418"/>
                            <a:pt x="0" y="2532857"/>
                          </a:cubicBezTo>
                          <a:cubicBezTo>
                            <a:pt x="-24449" y="2344296"/>
                            <a:pt x="25686" y="2075653"/>
                            <a:pt x="0" y="1890523"/>
                          </a:cubicBezTo>
                          <a:cubicBezTo>
                            <a:pt x="-25686" y="1705393"/>
                            <a:pt x="8683" y="1645996"/>
                            <a:pt x="0" y="1423372"/>
                          </a:cubicBezTo>
                          <a:cubicBezTo>
                            <a:pt x="-8683" y="1200748"/>
                            <a:pt x="62953" y="1080108"/>
                            <a:pt x="0" y="897826"/>
                          </a:cubicBezTo>
                          <a:cubicBezTo>
                            <a:pt x="-62953" y="715544"/>
                            <a:pt x="64652" y="430195"/>
                            <a:pt x="0" y="255493"/>
                          </a:cubicBezTo>
                          <a:cubicBezTo>
                            <a:pt x="-10111" y="121632"/>
                            <a:pt x="71251" y="-3941"/>
                            <a:pt x="164280" y="0"/>
                          </a:cubicBezTo>
                          <a:cubicBezTo>
                            <a:pt x="317556" y="-69310"/>
                            <a:pt x="495585" y="25360"/>
                            <a:pt x="746290" y="0"/>
                          </a:cubicBezTo>
                          <a:cubicBezTo>
                            <a:pt x="996995" y="-25360"/>
                            <a:pt x="1138332" y="60869"/>
                            <a:pt x="1328300" y="0"/>
                          </a:cubicBezTo>
                          <a:cubicBezTo>
                            <a:pt x="1518268" y="-60869"/>
                            <a:pt x="1775128" y="18161"/>
                            <a:pt x="1910310" y="0"/>
                          </a:cubicBezTo>
                          <a:cubicBezTo>
                            <a:pt x="2045492" y="-18161"/>
                            <a:pt x="2177361" y="27405"/>
                            <a:pt x="2317717" y="0"/>
                          </a:cubicBezTo>
                          <a:cubicBezTo>
                            <a:pt x="2458073" y="-27405"/>
                            <a:pt x="2638856" y="69109"/>
                            <a:pt x="2899727" y="0"/>
                          </a:cubicBezTo>
                          <a:cubicBezTo>
                            <a:pt x="3160598" y="-69109"/>
                            <a:pt x="3221973" y="1106"/>
                            <a:pt x="3394436" y="0"/>
                          </a:cubicBezTo>
                          <a:cubicBezTo>
                            <a:pt x="3566899" y="-1106"/>
                            <a:pt x="3753624" y="36362"/>
                            <a:pt x="3889144" y="0"/>
                          </a:cubicBezTo>
                          <a:cubicBezTo>
                            <a:pt x="4024664" y="-36362"/>
                            <a:pt x="4352738" y="50366"/>
                            <a:pt x="4558456" y="0"/>
                          </a:cubicBezTo>
                          <a:cubicBezTo>
                            <a:pt x="4764174" y="-50366"/>
                            <a:pt x="4889941" y="13017"/>
                            <a:pt x="5140466" y="0"/>
                          </a:cubicBezTo>
                          <a:cubicBezTo>
                            <a:pt x="5390991" y="-13017"/>
                            <a:pt x="5622599" y="21365"/>
                            <a:pt x="5897078" y="0"/>
                          </a:cubicBezTo>
                          <a:cubicBezTo>
                            <a:pt x="6171557" y="-21365"/>
                            <a:pt x="6137486" y="21115"/>
                            <a:pt x="6304486" y="0"/>
                          </a:cubicBezTo>
                          <a:cubicBezTo>
                            <a:pt x="6471486" y="-21115"/>
                            <a:pt x="6691514" y="70"/>
                            <a:pt x="6973797" y="0"/>
                          </a:cubicBezTo>
                          <a:cubicBezTo>
                            <a:pt x="7256080" y="-70"/>
                            <a:pt x="7196098" y="30142"/>
                            <a:pt x="7381204" y="0"/>
                          </a:cubicBezTo>
                          <a:cubicBezTo>
                            <a:pt x="7566310" y="-30142"/>
                            <a:pt x="7820498" y="5194"/>
                            <a:pt x="8050515" y="0"/>
                          </a:cubicBezTo>
                          <a:cubicBezTo>
                            <a:pt x="8280532" y="-5194"/>
                            <a:pt x="8708930" y="50735"/>
                            <a:pt x="8894430" y="0"/>
                          </a:cubicBezTo>
                          <a:cubicBezTo>
                            <a:pt x="8988489" y="8501"/>
                            <a:pt x="9062520" y="107473"/>
                            <a:pt x="9058711" y="255493"/>
                          </a:cubicBezTo>
                          <a:cubicBezTo>
                            <a:pt x="9087964" y="360359"/>
                            <a:pt x="9048254" y="576494"/>
                            <a:pt x="9058711" y="664251"/>
                          </a:cubicBezTo>
                          <a:cubicBezTo>
                            <a:pt x="9069168" y="752008"/>
                            <a:pt x="9033881" y="888750"/>
                            <a:pt x="9058711" y="1073008"/>
                          </a:cubicBezTo>
                          <a:cubicBezTo>
                            <a:pt x="9083541" y="1257266"/>
                            <a:pt x="9002879" y="1548876"/>
                            <a:pt x="9058711" y="1715342"/>
                          </a:cubicBezTo>
                          <a:cubicBezTo>
                            <a:pt x="9114543" y="1881808"/>
                            <a:pt x="8984645" y="2208785"/>
                            <a:pt x="9058711" y="2416069"/>
                          </a:cubicBezTo>
                          <a:cubicBezTo>
                            <a:pt x="9132777" y="2623353"/>
                            <a:pt x="9012899" y="2943894"/>
                            <a:pt x="9058711" y="3116796"/>
                          </a:cubicBezTo>
                          <a:cubicBezTo>
                            <a:pt x="9104523" y="3289698"/>
                            <a:pt x="9025086" y="3409406"/>
                            <a:pt x="9058711" y="3642342"/>
                          </a:cubicBezTo>
                          <a:cubicBezTo>
                            <a:pt x="9092336" y="3875278"/>
                            <a:pt x="9037780" y="3968653"/>
                            <a:pt x="9058711" y="4226281"/>
                          </a:cubicBezTo>
                          <a:cubicBezTo>
                            <a:pt x="9079642" y="4483909"/>
                            <a:pt x="9046575" y="4496513"/>
                            <a:pt x="9058711" y="4635039"/>
                          </a:cubicBezTo>
                          <a:cubicBezTo>
                            <a:pt x="9070847" y="4773565"/>
                            <a:pt x="9025640" y="5195002"/>
                            <a:pt x="9058711" y="5335766"/>
                          </a:cubicBezTo>
                          <a:cubicBezTo>
                            <a:pt x="9091782" y="5476530"/>
                            <a:pt x="9045966" y="5847121"/>
                            <a:pt x="9058711" y="6094887"/>
                          </a:cubicBezTo>
                          <a:cubicBezTo>
                            <a:pt x="9083832" y="6239429"/>
                            <a:pt x="8992732" y="6351438"/>
                            <a:pt x="8894430" y="6350380"/>
                          </a:cubicBezTo>
                          <a:close/>
                        </a:path>
                        <a:path w="9058711" h="6350381" stroke="0" extrusionOk="0">
                          <a:moveTo>
                            <a:pt x="8894430" y="6350380"/>
                          </a:moveTo>
                          <a:cubicBezTo>
                            <a:pt x="8814062" y="6368777"/>
                            <a:pt x="8651666" y="6317575"/>
                            <a:pt x="8574325" y="6350380"/>
                          </a:cubicBezTo>
                          <a:cubicBezTo>
                            <a:pt x="8496984" y="6383185"/>
                            <a:pt x="8122241" y="6349508"/>
                            <a:pt x="7992315" y="6350380"/>
                          </a:cubicBezTo>
                          <a:cubicBezTo>
                            <a:pt x="7862389" y="6351252"/>
                            <a:pt x="7549572" y="6281156"/>
                            <a:pt x="7323003" y="6350380"/>
                          </a:cubicBezTo>
                          <a:cubicBezTo>
                            <a:pt x="7096434" y="6419604"/>
                            <a:pt x="6920891" y="6283605"/>
                            <a:pt x="6566390" y="6350380"/>
                          </a:cubicBezTo>
                          <a:cubicBezTo>
                            <a:pt x="6211889" y="6417155"/>
                            <a:pt x="6217395" y="6339711"/>
                            <a:pt x="6071682" y="6350380"/>
                          </a:cubicBezTo>
                          <a:cubicBezTo>
                            <a:pt x="5925969" y="6361049"/>
                            <a:pt x="5760894" y="6296474"/>
                            <a:pt x="5576973" y="6350380"/>
                          </a:cubicBezTo>
                          <a:cubicBezTo>
                            <a:pt x="5393052" y="6404286"/>
                            <a:pt x="5150608" y="6344662"/>
                            <a:pt x="4820360" y="6350380"/>
                          </a:cubicBezTo>
                          <a:cubicBezTo>
                            <a:pt x="4490112" y="6356098"/>
                            <a:pt x="4398466" y="6306110"/>
                            <a:pt x="4151049" y="6350380"/>
                          </a:cubicBezTo>
                          <a:cubicBezTo>
                            <a:pt x="3903632" y="6394650"/>
                            <a:pt x="3812083" y="6309490"/>
                            <a:pt x="3481737" y="6350380"/>
                          </a:cubicBezTo>
                          <a:cubicBezTo>
                            <a:pt x="3151391" y="6391270"/>
                            <a:pt x="2961045" y="6340294"/>
                            <a:pt x="2812426" y="6350380"/>
                          </a:cubicBezTo>
                          <a:cubicBezTo>
                            <a:pt x="2663807" y="6360466"/>
                            <a:pt x="2259245" y="6279769"/>
                            <a:pt x="2055813" y="6350380"/>
                          </a:cubicBezTo>
                          <a:cubicBezTo>
                            <a:pt x="1852381" y="6420991"/>
                            <a:pt x="1763388" y="6307465"/>
                            <a:pt x="1648406" y="6350380"/>
                          </a:cubicBezTo>
                          <a:cubicBezTo>
                            <a:pt x="1533424" y="6393295"/>
                            <a:pt x="1326858" y="6305586"/>
                            <a:pt x="1153697" y="6350380"/>
                          </a:cubicBezTo>
                          <a:cubicBezTo>
                            <a:pt x="980536" y="6395174"/>
                            <a:pt x="842401" y="6301890"/>
                            <a:pt x="746290" y="6350380"/>
                          </a:cubicBezTo>
                          <a:cubicBezTo>
                            <a:pt x="650179" y="6398870"/>
                            <a:pt x="445225" y="6350069"/>
                            <a:pt x="164280" y="6350380"/>
                          </a:cubicBezTo>
                          <a:cubicBezTo>
                            <a:pt x="72530" y="6347433"/>
                            <a:pt x="-23791" y="6247312"/>
                            <a:pt x="0" y="6094887"/>
                          </a:cubicBezTo>
                          <a:cubicBezTo>
                            <a:pt x="-24647" y="5918962"/>
                            <a:pt x="43209" y="5730127"/>
                            <a:pt x="0" y="5627735"/>
                          </a:cubicBezTo>
                          <a:cubicBezTo>
                            <a:pt x="-43209" y="5525343"/>
                            <a:pt x="9334" y="5284184"/>
                            <a:pt x="0" y="5043796"/>
                          </a:cubicBezTo>
                          <a:cubicBezTo>
                            <a:pt x="-9334" y="4803408"/>
                            <a:pt x="30371" y="4707108"/>
                            <a:pt x="0" y="4518251"/>
                          </a:cubicBezTo>
                          <a:cubicBezTo>
                            <a:pt x="-30371" y="4329395"/>
                            <a:pt x="38928" y="4290523"/>
                            <a:pt x="0" y="4109493"/>
                          </a:cubicBezTo>
                          <a:cubicBezTo>
                            <a:pt x="-38928" y="3928463"/>
                            <a:pt x="12299" y="3766324"/>
                            <a:pt x="0" y="3467160"/>
                          </a:cubicBezTo>
                          <a:cubicBezTo>
                            <a:pt x="-12299" y="3167996"/>
                            <a:pt x="80786" y="3064271"/>
                            <a:pt x="0" y="2766432"/>
                          </a:cubicBezTo>
                          <a:cubicBezTo>
                            <a:pt x="-80786" y="2468593"/>
                            <a:pt x="58935" y="2378978"/>
                            <a:pt x="0" y="2240887"/>
                          </a:cubicBezTo>
                          <a:cubicBezTo>
                            <a:pt x="-58935" y="2102797"/>
                            <a:pt x="39424" y="1837345"/>
                            <a:pt x="0" y="1715342"/>
                          </a:cubicBezTo>
                          <a:cubicBezTo>
                            <a:pt x="-39424" y="1593339"/>
                            <a:pt x="50529" y="1219021"/>
                            <a:pt x="0" y="1073008"/>
                          </a:cubicBezTo>
                          <a:cubicBezTo>
                            <a:pt x="-50529" y="926995"/>
                            <a:pt x="33651" y="660205"/>
                            <a:pt x="0" y="255493"/>
                          </a:cubicBezTo>
                          <a:cubicBezTo>
                            <a:pt x="-2539" y="137428"/>
                            <a:pt x="65572" y="14402"/>
                            <a:pt x="164280" y="0"/>
                          </a:cubicBezTo>
                          <a:cubicBezTo>
                            <a:pt x="345088" y="-48066"/>
                            <a:pt x="435779" y="47864"/>
                            <a:pt x="658989" y="0"/>
                          </a:cubicBezTo>
                          <a:cubicBezTo>
                            <a:pt x="882199" y="-47864"/>
                            <a:pt x="1163391" y="56613"/>
                            <a:pt x="1415602" y="0"/>
                          </a:cubicBezTo>
                          <a:cubicBezTo>
                            <a:pt x="1667813" y="-56613"/>
                            <a:pt x="1638341" y="10305"/>
                            <a:pt x="1735707" y="0"/>
                          </a:cubicBezTo>
                          <a:cubicBezTo>
                            <a:pt x="1833074" y="-10305"/>
                            <a:pt x="2077131" y="27668"/>
                            <a:pt x="2230416" y="0"/>
                          </a:cubicBezTo>
                          <a:cubicBezTo>
                            <a:pt x="2383701" y="-27668"/>
                            <a:pt x="2744140" y="45384"/>
                            <a:pt x="2987029" y="0"/>
                          </a:cubicBezTo>
                          <a:cubicBezTo>
                            <a:pt x="3229918" y="-45384"/>
                            <a:pt x="3230651" y="9686"/>
                            <a:pt x="3307134" y="0"/>
                          </a:cubicBezTo>
                          <a:cubicBezTo>
                            <a:pt x="3383618" y="-9686"/>
                            <a:pt x="3491522" y="31548"/>
                            <a:pt x="3627240" y="0"/>
                          </a:cubicBezTo>
                          <a:cubicBezTo>
                            <a:pt x="3762958" y="-31548"/>
                            <a:pt x="3990530" y="40407"/>
                            <a:pt x="4296551" y="0"/>
                          </a:cubicBezTo>
                          <a:cubicBezTo>
                            <a:pt x="4602572" y="-40407"/>
                            <a:pt x="4542975" y="20792"/>
                            <a:pt x="4703958" y="0"/>
                          </a:cubicBezTo>
                          <a:cubicBezTo>
                            <a:pt x="4864941" y="-20792"/>
                            <a:pt x="4936674" y="26547"/>
                            <a:pt x="5024064" y="0"/>
                          </a:cubicBezTo>
                          <a:cubicBezTo>
                            <a:pt x="5111454" y="-26547"/>
                            <a:pt x="5246022" y="28684"/>
                            <a:pt x="5431471" y="0"/>
                          </a:cubicBezTo>
                          <a:cubicBezTo>
                            <a:pt x="5616920" y="-28684"/>
                            <a:pt x="5838187" y="68377"/>
                            <a:pt x="6013481" y="0"/>
                          </a:cubicBezTo>
                          <a:cubicBezTo>
                            <a:pt x="6188775" y="-68377"/>
                            <a:pt x="6362283" y="46004"/>
                            <a:pt x="6682792" y="0"/>
                          </a:cubicBezTo>
                          <a:cubicBezTo>
                            <a:pt x="7003301" y="-46004"/>
                            <a:pt x="6899976" y="30517"/>
                            <a:pt x="7090199" y="0"/>
                          </a:cubicBezTo>
                          <a:cubicBezTo>
                            <a:pt x="7280422" y="-30517"/>
                            <a:pt x="7669042" y="23496"/>
                            <a:pt x="7846812" y="0"/>
                          </a:cubicBezTo>
                          <a:cubicBezTo>
                            <a:pt x="8024582" y="-23496"/>
                            <a:pt x="8194817" y="29529"/>
                            <a:pt x="8341520" y="0"/>
                          </a:cubicBezTo>
                          <a:cubicBezTo>
                            <a:pt x="8488223" y="-29529"/>
                            <a:pt x="8743813" y="4562"/>
                            <a:pt x="8894430" y="0"/>
                          </a:cubicBezTo>
                          <a:cubicBezTo>
                            <a:pt x="9022636" y="-1629"/>
                            <a:pt x="9066321" y="92170"/>
                            <a:pt x="9058711" y="255493"/>
                          </a:cubicBezTo>
                          <a:cubicBezTo>
                            <a:pt x="9060707" y="360476"/>
                            <a:pt x="9057109" y="522689"/>
                            <a:pt x="9058711" y="722645"/>
                          </a:cubicBezTo>
                          <a:cubicBezTo>
                            <a:pt x="9060313" y="922601"/>
                            <a:pt x="9019811" y="1048602"/>
                            <a:pt x="9058711" y="1248190"/>
                          </a:cubicBezTo>
                          <a:cubicBezTo>
                            <a:pt x="9097611" y="1447778"/>
                            <a:pt x="9005744" y="1530310"/>
                            <a:pt x="9058711" y="1773735"/>
                          </a:cubicBezTo>
                          <a:cubicBezTo>
                            <a:pt x="9111678" y="2017161"/>
                            <a:pt x="9053340" y="2072952"/>
                            <a:pt x="9058711" y="2299281"/>
                          </a:cubicBezTo>
                          <a:cubicBezTo>
                            <a:pt x="9064082" y="2525610"/>
                            <a:pt x="9056324" y="2529269"/>
                            <a:pt x="9058711" y="2708038"/>
                          </a:cubicBezTo>
                          <a:cubicBezTo>
                            <a:pt x="9061098" y="2886807"/>
                            <a:pt x="9003302" y="2981369"/>
                            <a:pt x="9058711" y="3175190"/>
                          </a:cubicBezTo>
                          <a:cubicBezTo>
                            <a:pt x="9114120" y="3369011"/>
                            <a:pt x="9047428" y="3420993"/>
                            <a:pt x="9058711" y="3583948"/>
                          </a:cubicBezTo>
                          <a:cubicBezTo>
                            <a:pt x="9069994" y="3746903"/>
                            <a:pt x="9000939" y="3971849"/>
                            <a:pt x="9058711" y="4226281"/>
                          </a:cubicBezTo>
                          <a:cubicBezTo>
                            <a:pt x="9116483" y="4480713"/>
                            <a:pt x="9025289" y="4521861"/>
                            <a:pt x="9058711" y="4810220"/>
                          </a:cubicBezTo>
                          <a:cubicBezTo>
                            <a:pt x="9092133" y="5098579"/>
                            <a:pt x="9031220" y="5096623"/>
                            <a:pt x="9058711" y="5277372"/>
                          </a:cubicBezTo>
                          <a:cubicBezTo>
                            <a:pt x="9086202" y="5458121"/>
                            <a:pt x="8987032" y="5733483"/>
                            <a:pt x="9058711" y="6094887"/>
                          </a:cubicBezTo>
                          <a:cubicBezTo>
                            <a:pt x="9062448" y="6232639"/>
                            <a:pt x="8993421" y="6363693"/>
                            <a:pt x="8894430" y="6350380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</p:sp>
      </p:grpSp>
      <p:sp>
        <p:nvSpPr>
          <p:cNvPr id="23" name="TextBox 9">
            <a:extLst>
              <a:ext uri="{FF2B5EF4-FFF2-40B4-BE49-F238E27FC236}">
                <a16:creationId xmlns:a16="http://schemas.microsoft.com/office/drawing/2014/main" id="{E7C0DAB2-1FE1-4B02-954C-ADE12462F641}"/>
              </a:ext>
            </a:extLst>
          </p:cNvPr>
          <p:cNvSpPr txBox="1"/>
          <p:nvPr/>
        </p:nvSpPr>
        <p:spPr>
          <a:xfrm>
            <a:off x="11887199" y="5894398"/>
            <a:ext cx="4191001" cy="8617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2800" dirty="0">
                <a:gradFill>
                  <a:gsLst>
                    <a:gs pos="53800">
                      <a:schemeClr val="tx1">
                        <a:lumMod val="85000"/>
                        <a:lumOff val="15000"/>
                      </a:schemeClr>
                    </a:gs>
                    <a:gs pos="100000">
                      <a:srgbClr val="010101"/>
                    </a:gs>
                    <a:gs pos="0">
                      <a:srgbClr val="099491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a esperança da vida eterna (</a:t>
            </a:r>
            <a:r>
              <a:rPr lang="pt-BR" sz="2800" dirty="0" err="1">
                <a:gradFill>
                  <a:gsLst>
                    <a:gs pos="53800">
                      <a:schemeClr val="tx1">
                        <a:lumMod val="85000"/>
                        <a:lumOff val="15000"/>
                      </a:schemeClr>
                    </a:gs>
                    <a:gs pos="100000">
                      <a:srgbClr val="010101"/>
                    </a:gs>
                    <a:gs pos="0">
                      <a:srgbClr val="099491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Tt</a:t>
            </a:r>
            <a:r>
              <a:rPr lang="pt-BR" sz="2800" dirty="0">
                <a:gradFill>
                  <a:gsLst>
                    <a:gs pos="53800">
                      <a:schemeClr val="tx1">
                        <a:lumMod val="85000"/>
                        <a:lumOff val="15000"/>
                      </a:schemeClr>
                    </a:gs>
                    <a:gs pos="100000">
                      <a:srgbClr val="010101"/>
                    </a:gs>
                    <a:gs pos="0">
                      <a:srgbClr val="099491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 1.2; 3.7);</a:t>
            </a:r>
          </a:p>
        </p:txBody>
      </p:sp>
      <p:sp>
        <p:nvSpPr>
          <p:cNvPr id="24" name="TextBox 9">
            <a:extLst>
              <a:ext uri="{FF2B5EF4-FFF2-40B4-BE49-F238E27FC236}">
                <a16:creationId xmlns:a16="http://schemas.microsoft.com/office/drawing/2014/main" id="{D7C54B5E-9A04-32A8-AE55-E94C50B435BD}"/>
              </a:ext>
            </a:extLst>
          </p:cNvPr>
          <p:cNvSpPr txBox="1"/>
          <p:nvPr/>
        </p:nvSpPr>
        <p:spPr>
          <a:xfrm>
            <a:off x="10780980" y="6017751"/>
            <a:ext cx="572820" cy="6771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pt-BR" sz="44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g)</a:t>
            </a:r>
          </a:p>
        </p:txBody>
      </p:sp>
      <p:grpSp>
        <p:nvGrpSpPr>
          <p:cNvPr id="25" name="Group 3">
            <a:extLst>
              <a:ext uri="{FF2B5EF4-FFF2-40B4-BE49-F238E27FC236}">
                <a16:creationId xmlns:a16="http://schemas.microsoft.com/office/drawing/2014/main" id="{E4A51080-142A-AC1A-1000-53E68CDD9B2B}"/>
              </a:ext>
            </a:extLst>
          </p:cNvPr>
          <p:cNvGrpSpPr/>
          <p:nvPr/>
        </p:nvGrpSpPr>
        <p:grpSpPr>
          <a:xfrm>
            <a:off x="11615135" y="7220387"/>
            <a:ext cx="5301265" cy="2158344"/>
            <a:chOff x="0" y="0"/>
            <a:chExt cx="6862939" cy="3093494"/>
          </a:xfrm>
          <a:solidFill>
            <a:srgbClr val="0C8785"/>
          </a:solidFill>
        </p:grpSpPr>
        <p:sp>
          <p:nvSpPr>
            <p:cNvPr id="35" name="Freeform 4">
              <a:extLst>
                <a:ext uri="{FF2B5EF4-FFF2-40B4-BE49-F238E27FC236}">
                  <a16:creationId xmlns:a16="http://schemas.microsoft.com/office/drawing/2014/main" id="{10308315-F9DF-9CC6-B832-CEA443A37499}"/>
                </a:ext>
              </a:extLst>
            </p:cNvPr>
            <p:cNvSpPr/>
            <p:nvPr/>
          </p:nvSpPr>
          <p:spPr>
            <a:xfrm>
              <a:off x="0" y="0"/>
              <a:ext cx="6862939" cy="3093494"/>
            </a:xfrm>
            <a:prstGeom prst="rect">
              <a:avLst/>
            </a:prstGeom>
            <a:grpFill/>
            <a:ln w="57150">
              <a:noFill/>
              <a:prstDash val="solid"/>
              <a:extLst>
                <a:ext uri="{C807C97D-BFC1-408E-A445-0C87EB9F89A2}">
                  <ask:lineSketchStyleProps xmlns:ask="http://schemas.microsoft.com/office/drawing/2018/sketchyshapes" sd="3348051544">
                    <a:custGeom>
                      <a:avLst/>
                      <a:gdLst>
                        <a:gd name="connsiteX0" fmla="*/ 8894430 w 9058711"/>
                        <a:gd name="connsiteY0" fmla="*/ 6350380 h 6350381"/>
                        <a:gd name="connsiteX1" fmla="*/ 8137817 w 9058711"/>
                        <a:gd name="connsiteY1" fmla="*/ 6350380 h 6350381"/>
                        <a:gd name="connsiteX2" fmla="*/ 7555807 w 9058711"/>
                        <a:gd name="connsiteY2" fmla="*/ 6350380 h 6350381"/>
                        <a:gd name="connsiteX3" fmla="*/ 6799194 w 9058711"/>
                        <a:gd name="connsiteY3" fmla="*/ 6350380 h 6350381"/>
                        <a:gd name="connsiteX4" fmla="*/ 6042581 w 9058711"/>
                        <a:gd name="connsiteY4" fmla="*/ 6350380 h 6350381"/>
                        <a:gd name="connsiteX5" fmla="*/ 5285968 w 9058711"/>
                        <a:gd name="connsiteY5" fmla="*/ 6350380 h 6350381"/>
                        <a:gd name="connsiteX6" fmla="*/ 4878561 w 9058711"/>
                        <a:gd name="connsiteY6" fmla="*/ 6350380 h 6350381"/>
                        <a:gd name="connsiteX7" fmla="*/ 4121948 w 9058711"/>
                        <a:gd name="connsiteY7" fmla="*/ 6350380 h 6350381"/>
                        <a:gd name="connsiteX8" fmla="*/ 3539938 w 9058711"/>
                        <a:gd name="connsiteY8" fmla="*/ 6350380 h 6350381"/>
                        <a:gd name="connsiteX9" fmla="*/ 3045230 w 9058711"/>
                        <a:gd name="connsiteY9" fmla="*/ 6350380 h 6350381"/>
                        <a:gd name="connsiteX10" fmla="*/ 2375918 w 9058711"/>
                        <a:gd name="connsiteY10" fmla="*/ 6350380 h 6350381"/>
                        <a:gd name="connsiteX11" fmla="*/ 1619305 w 9058711"/>
                        <a:gd name="connsiteY11" fmla="*/ 6350380 h 6350381"/>
                        <a:gd name="connsiteX12" fmla="*/ 949994 w 9058711"/>
                        <a:gd name="connsiteY12" fmla="*/ 6350380 h 6350381"/>
                        <a:gd name="connsiteX13" fmla="*/ 164280 w 9058711"/>
                        <a:gd name="connsiteY13" fmla="*/ 6350380 h 6350381"/>
                        <a:gd name="connsiteX14" fmla="*/ 0 w 9058711"/>
                        <a:gd name="connsiteY14" fmla="*/ 6094887 h 6350381"/>
                        <a:gd name="connsiteX15" fmla="*/ 0 w 9058711"/>
                        <a:gd name="connsiteY15" fmla="*/ 5394160 h 6350381"/>
                        <a:gd name="connsiteX16" fmla="*/ 0 w 9058711"/>
                        <a:gd name="connsiteY16" fmla="*/ 4927008 h 6350381"/>
                        <a:gd name="connsiteX17" fmla="*/ 0 w 9058711"/>
                        <a:gd name="connsiteY17" fmla="*/ 4518251 h 6350381"/>
                        <a:gd name="connsiteX18" fmla="*/ 0 w 9058711"/>
                        <a:gd name="connsiteY18" fmla="*/ 4109493 h 6350381"/>
                        <a:gd name="connsiteX19" fmla="*/ 0 w 9058711"/>
                        <a:gd name="connsiteY19" fmla="*/ 3700735 h 6350381"/>
                        <a:gd name="connsiteX20" fmla="*/ 0 w 9058711"/>
                        <a:gd name="connsiteY20" fmla="*/ 3116796 h 6350381"/>
                        <a:gd name="connsiteX21" fmla="*/ 0 w 9058711"/>
                        <a:gd name="connsiteY21" fmla="*/ 2532857 h 6350381"/>
                        <a:gd name="connsiteX22" fmla="*/ 0 w 9058711"/>
                        <a:gd name="connsiteY22" fmla="*/ 1890523 h 6350381"/>
                        <a:gd name="connsiteX23" fmla="*/ 0 w 9058711"/>
                        <a:gd name="connsiteY23" fmla="*/ 1423372 h 6350381"/>
                        <a:gd name="connsiteX24" fmla="*/ 0 w 9058711"/>
                        <a:gd name="connsiteY24" fmla="*/ 897826 h 6350381"/>
                        <a:gd name="connsiteX25" fmla="*/ 0 w 9058711"/>
                        <a:gd name="connsiteY25" fmla="*/ 255493 h 6350381"/>
                        <a:gd name="connsiteX26" fmla="*/ 164280 w 9058711"/>
                        <a:gd name="connsiteY26" fmla="*/ 0 h 6350381"/>
                        <a:gd name="connsiteX27" fmla="*/ 746290 w 9058711"/>
                        <a:gd name="connsiteY27" fmla="*/ 0 h 6350381"/>
                        <a:gd name="connsiteX28" fmla="*/ 1328300 w 9058711"/>
                        <a:gd name="connsiteY28" fmla="*/ 0 h 6350381"/>
                        <a:gd name="connsiteX29" fmla="*/ 1910310 w 9058711"/>
                        <a:gd name="connsiteY29" fmla="*/ 0 h 6350381"/>
                        <a:gd name="connsiteX30" fmla="*/ 2317717 w 9058711"/>
                        <a:gd name="connsiteY30" fmla="*/ 0 h 6350381"/>
                        <a:gd name="connsiteX31" fmla="*/ 2899727 w 9058711"/>
                        <a:gd name="connsiteY31" fmla="*/ 0 h 6350381"/>
                        <a:gd name="connsiteX32" fmla="*/ 3394436 w 9058711"/>
                        <a:gd name="connsiteY32" fmla="*/ 0 h 6350381"/>
                        <a:gd name="connsiteX33" fmla="*/ 3889144 w 9058711"/>
                        <a:gd name="connsiteY33" fmla="*/ 0 h 6350381"/>
                        <a:gd name="connsiteX34" fmla="*/ 4558456 w 9058711"/>
                        <a:gd name="connsiteY34" fmla="*/ 0 h 6350381"/>
                        <a:gd name="connsiteX35" fmla="*/ 5140466 w 9058711"/>
                        <a:gd name="connsiteY35" fmla="*/ 0 h 6350381"/>
                        <a:gd name="connsiteX36" fmla="*/ 5897078 w 9058711"/>
                        <a:gd name="connsiteY36" fmla="*/ 0 h 6350381"/>
                        <a:gd name="connsiteX37" fmla="*/ 6304486 w 9058711"/>
                        <a:gd name="connsiteY37" fmla="*/ 0 h 6350381"/>
                        <a:gd name="connsiteX38" fmla="*/ 6973797 w 9058711"/>
                        <a:gd name="connsiteY38" fmla="*/ 0 h 6350381"/>
                        <a:gd name="connsiteX39" fmla="*/ 7381204 w 9058711"/>
                        <a:gd name="connsiteY39" fmla="*/ 0 h 6350381"/>
                        <a:gd name="connsiteX40" fmla="*/ 8050515 w 9058711"/>
                        <a:gd name="connsiteY40" fmla="*/ 0 h 6350381"/>
                        <a:gd name="connsiteX41" fmla="*/ 8894430 w 9058711"/>
                        <a:gd name="connsiteY41" fmla="*/ 0 h 6350381"/>
                        <a:gd name="connsiteX42" fmla="*/ 9058711 w 9058711"/>
                        <a:gd name="connsiteY42" fmla="*/ 255493 h 6350381"/>
                        <a:gd name="connsiteX43" fmla="*/ 9058711 w 9058711"/>
                        <a:gd name="connsiteY43" fmla="*/ 664251 h 6350381"/>
                        <a:gd name="connsiteX44" fmla="*/ 9058711 w 9058711"/>
                        <a:gd name="connsiteY44" fmla="*/ 1073008 h 6350381"/>
                        <a:gd name="connsiteX45" fmla="*/ 9058711 w 9058711"/>
                        <a:gd name="connsiteY45" fmla="*/ 1715342 h 6350381"/>
                        <a:gd name="connsiteX46" fmla="*/ 9058711 w 9058711"/>
                        <a:gd name="connsiteY46" fmla="*/ 2416069 h 6350381"/>
                        <a:gd name="connsiteX47" fmla="*/ 9058711 w 9058711"/>
                        <a:gd name="connsiteY47" fmla="*/ 3116796 h 6350381"/>
                        <a:gd name="connsiteX48" fmla="*/ 9058711 w 9058711"/>
                        <a:gd name="connsiteY48" fmla="*/ 3642342 h 6350381"/>
                        <a:gd name="connsiteX49" fmla="*/ 9058711 w 9058711"/>
                        <a:gd name="connsiteY49" fmla="*/ 4226281 h 6350381"/>
                        <a:gd name="connsiteX50" fmla="*/ 9058711 w 9058711"/>
                        <a:gd name="connsiteY50" fmla="*/ 4635039 h 6350381"/>
                        <a:gd name="connsiteX51" fmla="*/ 9058711 w 9058711"/>
                        <a:gd name="connsiteY51" fmla="*/ 5335766 h 6350381"/>
                        <a:gd name="connsiteX52" fmla="*/ 9058711 w 9058711"/>
                        <a:gd name="connsiteY52" fmla="*/ 6094887 h 6350381"/>
                        <a:gd name="connsiteX53" fmla="*/ 8894430 w 9058711"/>
                        <a:gd name="connsiteY53" fmla="*/ 6350380 h 635038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  <a:cxn ang="0">
                          <a:pos x="connsiteX42" y="connsiteY42"/>
                        </a:cxn>
                        <a:cxn ang="0">
                          <a:pos x="connsiteX43" y="connsiteY43"/>
                        </a:cxn>
                        <a:cxn ang="0">
                          <a:pos x="connsiteX44" y="connsiteY44"/>
                        </a:cxn>
                        <a:cxn ang="0">
                          <a:pos x="connsiteX45" y="connsiteY45"/>
                        </a:cxn>
                        <a:cxn ang="0">
                          <a:pos x="connsiteX46" y="connsiteY46"/>
                        </a:cxn>
                        <a:cxn ang="0">
                          <a:pos x="connsiteX47" y="connsiteY47"/>
                        </a:cxn>
                        <a:cxn ang="0">
                          <a:pos x="connsiteX48" y="connsiteY48"/>
                        </a:cxn>
                        <a:cxn ang="0">
                          <a:pos x="connsiteX49" y="connsiteY49"/>
                        </a:cxn>
                        <a:cxn ang="0">
                          <a:pos x="connsiteX50" y="connsiteY50"/>
                        </a:cxn>
                        <a:cxn ang="0">
                          <a:pos x="connsiteX51" y="connsiteY51"/>
                        </a:cxn>
                        <a:cxn ang="0">
                          <a:pos x="connsiteX52" y="connsiteY52"/>
                        </a:cxn>
                        <a:cxn ang="0">
                          <a:pos x="connsiteX53" y="connsiteY53"/>
                        </a:cxn>
                      </a:cxnLst>
                      <a:rect l="l" t="t" r="r" b="b"/>
                      <a:pathLst>
                        <a:path w="9058711" h="6350381" fill="none" extrusionOk="0">
                          <a:moveTo>
                            <a:pt x="8894430" y="6350380"/>
                          </a:moveTo>
                          <a:cubicBezTo>
                            <a:pt x="8627206" y="6369131"/>
                            <a:pt x="8487934" y="6278713"/>
                            <a:pt x="8137817" y="6350380"/>
                          </a:cubicBezTo>
                          <a:cubicBezTo>
                            <a:pt x="7787700" y="6422047"/>
                            <a:pt x="7766779" y="6300872"/>
                            <a:pt x="7555807" y="6350380"/>
                          </a:cubicBezTo>
                          <a:cubicBezTo>
                            <a:pt x="7344835" y="6399888"/>
                            <a:pt x="7021772" y="6319135"/>
                            <a:pt x="6799194" y="6350380"/>
                          </a:cubicBezTo>
                          <a:cubicBezTo>
                            <a:pt x="6576616" y="6381625"/>
                            <a:pt x="6262407" y="6319424"/>
                            <a:pt x="6042581" y="6350380"/>
                          </a:cubicBezTo>
                          <a:cubicBezTo>
                            <a:pt x="5822755" y="6381336"/>
                            <a:pt x="5612826" y="6290282"/>
                            <a:pt x="5285968" y="6350380"/>
                          </a:cubicBezTo>
                          <a:cubicBezTo>
                            <a:pt x="4959110" y="6410478"/>
                            <a:pt x="5047349" y="6336708"/>
                            <a:pt x="4878561" y="6350380"/>
                          </a:cubicBezTo>
                          <a:cubicBezTo>
                            <a:pt x="4709773" y="6364052"/>
                            <a:pt x="4438981" y="6328475"/>
                            <a:pt x="4121948" y="6350380"/>
                          </a:cubicBezTo>
                          <a:cubicBezTo>
                            <a:pt x="3804915" y="6372285"/>
                            <a:pt x="3753055" y="6332326"/>
                            <a:pt x="3539938" y="6350380"/>
                          </a:cubicBezTo>
                          <a:cubicBezTo>
                            <a:pt x="3326821" y="6368434"/>
                            <a:pt x="3169250" y="6331017"/>
                            <a:pt x="3045230" y="6350380"/>
                          </a:cubicBezTo>
                          <a:cubicBezTo>
                            <a:pt x="2921210" y="6369743"/>
                            <a:pt x="2528833" y="6325835"/>
                            <a:pt x="2375918" y="6350380"/>
                          </a:cubicBezTo>
                          <a:cubicBezTo>
                            <a:pt x="2223003" y="6374925"/>
                            <a:pt x="1854822" y="6295216"/>
                            <a:pt x="1619305" y="6350380"/>
                          </a:cubicBezTo>
                          <a:cubicBezTo>
                            <a:pt x="1383788" y="6405544"/>
                            <a:pt x="1243494" y="6309420"/>
                            <a:pt x="949994" y="6350380"/>
                          </a:cubicBezTo>
                          <a:cubicBezTo>
                            <a:pt x="656494" y="6391340"/>
                            <a:pt x="450003" y="6281679"/>
                            <a:pt x="164280" y="6350380"/>
                          </a:cubicBezTo>
                          <a:cubicBezTo>
                            <a:pt x="80716" y="6347242"/>
                            <a:pt x="7858" y="6228792"/>
                            <a:pt x="0" y="6094887"/>
                          </a:cubicBezTo>
                          <a:cubicBezTo>
                            <a:pt x="-70769" y="5931681"/>
                            <a:pt x="61840" y="5667674"/>
                            <a:pt x="0" y="5394160"/>
                          </a:cubicBezTo>
                          <a:cubicBezTo>
                            <a:pt x="-61840" y="5120646"/>
                            <a:pt x="25442" y="5038086"/>
                            <a:pt x="0" y="4927008"/>
                          </a:cubicBezTo>
                          <a:cubicBezTo>
                            <a:pt x="-25442" y="4815930"/>
                            <a:pt x="42409" y="4612719"/>
                            <a:pt x="0" y="4518251"/>
                          </a:cubicBezTo>
                          <a:cubicBezTo>
                            <a:pt x="-42409" y="4423783"/>
                            <a:pt x="24631" y="4262528"/>
                            <a:pt x="0" y="4109493"/>
                          </a:cubicBezTo>
                          <a:cubicBezTo>
                            <a:pt x="-24631" y="3956458"/>
                            <a:pt x="17745" y="3864831"/>
                            <a:pt x="0" y="3700735"/>
                          </a:cubicBezTo>
                          <a:cubicBezTo>
                            <a:pt x="-17745" y="3536639"/>
                            <a:pt x="41789" y="3281498"/>
                            <a:pt x="0" y="3116796"/>
                          </a:cubicBezTo>
                          <a:cubicBezTo>
                            <a:pt x="-41789" y="2952094"/>
                            <a:pt x="24449" y="2721418"/>
                            <a:pt x="0" y="2532857"/>
                          </a:cubicBezTo>
                          <a:cubicBezTo>
                            <a:pt x="-24449" y="2344296"/>
                            <a:pt x="25686" y="2075653"/>
                            <a:pt x="0" y="1890523"/>
                          </a:cubicBezTo>
                          <a:cubicBezTo>
                            <a:pt x="-25686" y="1705393"/>
                            <a:pt x="8683" y="1645996"/>
                            <a:pt x="0" y="1423372"/>
                          </a:cubicBezTo>
                          <a:cubicBezTo>
                            <a:pt x="-8683" y="1200748"/>
                            <a:pt x="62953" y="1080108"/>
                            <a:pt x="0" y="897826"/>
                          </a:cubicBezTo>
                          <a:cubicBezTo>
                            <a:pt x="-62953" y="715544"/>
                            <a:pt x="64652" y="430195"/>
                            <a:pt x="0" y="255493"/>
                          </a:cubicBezTo>
                          <a:cubicBezTo>
                            <a:pt x="-10111" y="121632"/>
                            <a:pt x="71251" y="-3941"/>
                            <a:pt x="164280" y="0"/>
                          </a:cubicBezTo>
                          <a:cubicBezTo>
                            <a:pt x="317556" y="-69310"/>
                            <a:pt x="495585" y="25360"/>
                            <a:pt x="746290" y="0"/>
                          </a:cubicBezTo>
                          <a:cubicBezTo>
                            <a:pt x="996995" y="-25360"/>
                            <a:pt x="1138332" y="60869"/>
                            <a:pt x="1328300" y="0"/>
                          </a:cubicBezTo>
                          <a:cubicBezTo>
                            <a:pt x="1518268" y="-60869"/>
                            <a:pt x="1775128" y="18161"/>
                            <a:pt x="1910310" y="0"/>
                          </a:cubicBezTo>
                          <a:cubicBezTo>
                            <a:pt x="2045492" y="-18161"/>
                            <a:pt x="2177361" y="27405"/>
                            <a:pt x="2317717" y="0"/>
                          </a:cubicBezTo>
                          <a:cubicBezTo>
                            <a:pt x="2458073" y="-27405"/>
                            <a:pt x="2638856" y="69109"/>
                            <a:pt x="2899727" y="0"/>
                          </a:cubicBezTo>
                          <a:cubicBezTo>
                            <a:pt x="3160598" y="-69109"/>
                            <a:pt x="3221973" y="1106"/>
                            <a:pt x="3394436" y="0"/>
                          </a:cubicBezTo>
                          <a:cubicBezTo>
                            <a:pt x="3566899" y="-1106"/>
                            <a:pt x="3753624" y="36362"/>
                            <a:pt x="3889144" y="0"/>
                          </a:cubicBezTo>
                          <a:cubicBezTo>
                            <a:pt x="4024664" y="-36362"/>
                            <a:pt x="4352738" y="50366"/>
                            <a:pt x="4558456" y="0"/>
                          </a:cubicBezTo>
                          <a:cubicBezTo>
                            <a:pt x="4764174" y="-50366"/>
                            <a:pt x="4889941" y="13017"/>
                            <a:pt x="5140466" y="0"/>
                          </a:cubicBezTo>
                          <a:cubicBezTo>
                            <a:pt x="5390991" y="-13017"/>
                            <a:pt x="5622599" y="21365"/>
                            <a:pt x="5897078" y="0"/>
                          </a:cubicBezTo>
                          <a:cubicBezTo>
                            <a:pt x="6171557" y="-21365"/>
                            <a:pt x="6137486" y="21115"/>
                            <a:pt x="6304486" y="0"/>
                          </a:cubicBezTo>
                          <a:cubicBezTo>
                            <a:pt x="6471486" y="-21115"/>
                            <a:pt x="6691514" y="70"/>
                            <a:pt x="6973797" y="0"/>
                          </a:cubicBezTo>
                          <a:cubicBezTo>
                            <a:pt x="7256080" y="-70"/>
                            <a:pt x="7196098" y="30142"/>
                            <a:pt x="7381204" y="0"/>
                          </a:cubicBezTo>
                          <a:cubicBezTo>
                            <a:pt x="7566310" y="-30142"/>
                            <a:pt x="7820498" y="5194"/>
                            <a:pt x="8050515" y="0"/>
                          </a:cubicBezTo>
                          <a:cubicBezTo>
                            <a:pt x="8280532" y="-5194"/>
                            <a:pt x="8708930" y="50735"/>
                            <a:pt x="8894430" y="0"/>
                          </a:cubicBezTo>
                          <a:cubicBezTo>
                            <a:pt x="8988489" y="8501"/>
                            <a:pt x="9062520" y="107473"/>
                            <a:pt x="9058711" y="255493"/>
                          </a:cubicBezTo>
                          <a:cubicBezTo>
                            <a:pt x="9087964" y="360359"/>
                            <a:pt x="9048254" y="576494"/>
                            <a:pt x="9058711" y="664251"/>
                          </a:cubicBezTo>
                          <a:cubicBezTo>
                            <a:pt x="9069168" y="752008"/>
                            <a:pt x="9033881" y="888750"/>
                            <a:pt x="9058711" y="1073008"/>
                          </a:cubicBezTo>
                          <a:cubicBezTo>
                            <a:pt x="9083541" y="1257266"/>
                            <a:pt x="9002879" y="1548876"/>
                            <a:pt x="9058711" y="1715342"/>
                          </a:cubicBezTo>
                          <a:cubicBezTo>
                            <a:pt x="9114543" y="1881808"/>
                            <a:pt x="8984645" y="2208785"/>
                            <a:pt x="9058711" y="2416069"/>
                          </a:cubicBezTo>
                          <a:cubicBezTo>
                            <a:pt x="9132777" y="2623353"/>
                            <a:pt x="9012899" y="2943894"/>
                            <a:pt x="9058711" y="3116796"/>
                          </a:cubicBezTo>
                          <a:cubicBezTo>
                            <a:pt x="9104523" y="3289698"/>
                            <a:pt x="9025086" y="3409406"/>
                            <a:pt x="9058711" y="3642342"/>
                          </a:cubicBezTo>
                          <a:cubicBezTo>
                            <a:pt x="9092336" y="3875278"/>
                            <a:pt x="9037780" y="3968653"/>
                            <a:pt x="9058711" y="4226281"/>
                          </a:cubicBezTo>
                          <a:cubicBezTo>
                            <a:pt x="9079642" y="4483909"/>
                            <a:pt x="9046575" y="4496513"/>
                            <a:pt x="9058711" y="4635039"/>
                          </a:cubicBezTo>
                          <a:cubicBezTo>
                            <a:pt x="9070847" y="4773565"/>
                            <a:pt x="9025640" y="5195002"/>
                            <a:pt x="9058711" y="5335766"/>
                          </a:cubicBezTo>
                          <a:cubicBezTo>
                            <a:pt x="9091782" y="5476530"/>
                            <a:pt x="9045966" y="5847121"/>
                            <a:pt x="9058711" y="6094887"/>
                          </a:cubicBezTo>
                          <a:cubicBezTo>
                            <a:pt x="9083832" y="6239429"/>
                            <a:pt x="8992732" y="6351438"/>
                            <a:pt x="8894430" y="6350380"/>
                          </a:cubicBezTo>
                          <a:close/>
                        </a:path>
                        <a:path w="9058711" h="6350381" stroke="0" extrusionOk="0">
                          <a:moveTo>
                            <a:pt x="8894430" y="6350380"/>
                          </a:moveTo>
                          <a:cubicBezTo>
                            <a:pt x="8814062" y="6368777"/>
                            <a:pt x="8651666" y="6317575"/>
                            <a:pt x="8574325" y="6350380"/>
                          </a:cubicBezTo>
                          <a:cubicBezTo>
                            <a:pt x="8496984" y="6383185"/>
                            <a:pt x="8122241" y="6349508"/>
                            <a:pt x="7992315" y="6350380"/>
                          </a:cubicBezTo>
                          <a:cubicBezTo>
                            <a:pt x="7862389" y="6351252"/>
                            <a:pt x="7549572" y="6281156"/>
                            <a:pt x="7323003" y="6350380"/>
                          </a:cubicBezTo>
                          <a:cubicBezTo>
                            <a:pt x="7096434" y="6419604"/>
                            <a:pt x="6920891" y="6283605"/>
                            <a:pt x="6566390" y="6350380"/>
                          </a:cubicBezTo>
                          <a:cubicBezTo>
                            <a:pt x="6211889" y="6417155"/>
                            <a:pt x="6217395" y="6339711"/>
                            <a:pt x="6071682" y="6350380"/>
                          </a:cubicBezTo>
                          <a:cubicBezTo>
                            <a:pt x="5925969" y="6361049"/>
                            <a:pt x="5760894" y="6296474"/>
                            <a:pt x="5576973" y="6350380"/>
                          </a:cubicBezTo>
                          <a:cubicBezTo>
                            <a:pt x="5393052" y="6404286"/>
                            <a:pt x="5150608" y="6344662"/>
                            <a:pt x="4820360" y="6350380"/>
                          </a:cubicBezTo>
                          <a:cubicBezTo>
                            <a:pt x="4490112" y="6356098"/>
                            <a:pt x="4398466" y="6306110"/>
                            <a:pt x="4151049" y="6350380"/>
                          </a:cubicBezTo>
                          <a:cubicBezTo>
                            <a:pt x="3903632" y="6394650"/>
                            <a:pt x="3812083" y="6309490"/>
                            <a:pt x="3481737" y="6350380"/>
                          </a:cubicBezTo>
                          <a:cubicBezTo>
                            <a:pt x="3151391" y="6391270"/>
                            <a:pt x="2961045" y="6340294"/>
                            <a:pt x="2812426" y="6350380"/>
                          </a:cubicBezTo>
                          <a:cubicBezTo>
                            <a:pt x="2663807" y="6360466"/>
                            <a:pt x="2259245" y="6279769"/>
                            <a:pt x="2055813" y="6350380"/>
                          </a:cubicBezTo>
                          <a:cubicBezTo>
                            <a:pt x="1852381" y="6420991"/>
                            <a:pt x="1763388" y="6307465"/>
                            <a:pt x="1648406" y="6350380"/>
                          </a:cubicBezTo>
                          <a:cubicBezTo>
                            <a:pt x="1533424" y="6393295"/>
                            <a:pt x="1326858" y="6305586"/>
                            <a:pt x="1153697" y="6350380"/>
                          </a:cubicBezTo>
                          <a:cubicBezTo>
                            <a:pt x="980536" y="6395174"/>
                            <a:pt x="842401" y="6301890"/>
                            <a:pt x="746290" y="6350380"/>
                          </a:cubicBezTo>
                          <a:cubicBezTo>
                            <a:pt x="650179" y="6398870"/>
                            <a:pt x="445225" y="6350069"/>
                            <a:pt x="164280" y="6350380"/>
                          </a:cubicBezTo>
                          <a:cubicBezTo>
                            <a:pt x="72530" y="6347433"/>
                            <a:pt x="-23791" y="6247312"/>
                            <a:pt x="0" y="6094887"/>
                          </a:cubicBezTo>
                          <a:cubicBezTo>
                            <a:pt x="-24647" y="5918962"/>
                            <a:pt x="43209" y="5730127"/>
                            <a:pt x="0" y="5627735"/>
                          </a:cubicBezTo>
                          <a:cubicBezTo>
                            <a:pt x="-43209" y="5525343"/>
                            <a:pt x="9334" y="5284184"/>
                            <a:pt x="0" y="5043796"/>
                          </a:cubicBezTo>
                          <a:cubicBezTo>
                            <a:pt x="-9334" y="4803408"/>
                            <a:pt x="30371" y="4707108"/>
                            <a:pt x="0" y="4518251"/>
                          </a:cubicBezTo>
                          <a:cubicBezTo>
                            <a:pt x="-30371" y="4329395"/>
                            <a:pt x="38928" y="4290523"/>
                            <a:pt x="0" y="4109493"/>
                          </a:cubicBezTo>
                          <a:cubicBezTo>
                            <a:pt x="-38928" y="3928463"/>
                            <a:pt x="12299" y="3766324"/>
                            <a:pt x="0" y="3467160"/>
                          </a:cubicBezTo>
                          <a:cubicBezTo>
                            <a:pt x="-12299" y="3167996"/>
                            <a:pt x="80786" y="3064271"/>
                            <a:pt x="0" y="2766432"/>
                          </a:cubicBezTo>
                          <a:cubicBezTo>
                            <a:pt x="-80786" y="2468593"/>
                            <a:pt x="58935" y="2378978"/>
                            <a:pt x="0" y="2240887"/>
                          </a:cubicBezTo>
                          <a:cubicBezTo>
                            <a:pt x="-58935" y="2102797"/>
                            <a:pt x="39424" y="1837345"/>
                            <a:pt x="0" y="1715342"/>
                          </a:cubicBezTo>
                          <a:cubicBezTo>
                            <a:pt x="-39424" y="1593339"/>
                            <a:pt x="50529" y="1219021"/>
                            <a:pt x="0" y="1073008"/>
                          </a:cubicBezTo>
                          <a:cubicBezTo>
                            <a:pt x="-50529" y="926995"/>
                            <a:pt x="33651" y="660205"/>
                            <a:pt x="0" y="255493"/>
                          </a:cubicBezTo>
                          <a:cubicBezTo>
                            <a:pt x="-2539" y="137428"/>
                            <a:pt x="65572" y="14402"/>
                            <a:pt x="164280" y="0"/>
                          </a:cubicBezTo>
                          <a:cubicBezTo>
                            <a:pt x="345088" y="-48066"/>
                            <a:pt x="435779" y="47864"/>
                            <a:pt x="658989" y="0"/>
                          </a:cubicBezTo>
                          <a:cubicBezTo>
                            <a:pt x="882199" y="-47864"/>
                            <a:pt x="1163391" y="56613"/>
                            <a:pt x="1415602" y="0"/>
                          </a:cubicBezTo>
                          <a:cubicBezTo>
                            <a:pt x="1667813" y="-56613"/>
                            <a:pt x="1638341" y="10305"/>
                            <a:pt x="1735707" y="0"/>
                          </a:cubicBezTo>
                          <a:cubicBezTo>
                            <a:pt x="1833074" y="-10305"/>
                            <a:pt x="2077131" y="27668"/>
                            <a:pt x="2230416" y="0"/>
                          </a:cubicBezTo>
                          <a:cubicBezTo>
                            <a:pt x="2383701" y="-27668"/>
                            <a:pt x="2744140" y="45384"/>
                            <a:pt x="2987029" y="0"/>
                          </a:cubicBezTo>
                          <a:cubicBezTo>
                            <a:pt x="3229918" y="-45384"/>
                            <a:pt x="3230651" y="9686"/>
                            <a:pt x="3307134" y="0"/>
                          </a:cubicBezTo>
                          <a:cubicBezTo>
                            <a:pt x="3383618" y="-9686"/>
                            <a:pt x="3491522" y="31548"/>
                            <a:pt x="3627240" y="0"/>
                          </a:cubicBezTo>
                          <a:cubicBezTo>
                            <a:pt x="3762958" y="-31548"/>
                            <a:pt x="3990530" y="40407"/>
                            <a:pt x="4296551" y="0"/>
                          </a:cubicBezTo>
                          <a:cubicBezTo>
                            <a:pt x="4602572" y="-40407"/>
                            <a:pt x="4542975" y="20792"/>
                            <a:pt x="4703958" y="0"/>
                          </a:cubicBezTo>
                          <a:cubicBezTo>
                            <a:pt x="4864941" y="-20792"/>
                            <a:pt x="4936674" y="26547"/>
                            <a:pt x="5024064" y="0"/>
                          </a:cubicBezTo>
                          <a:cubicBezTo>
                            <a:pt x="5111454" y="-26547"/>
                            <a:pt x="5246022" y="28684"/>
                            <a:pt x="5431471" y="0"/>
                          </a:cubicBezTo>
                          <a:cubicBezTo>
                            <a:pt x="5616920" y="-28684"/>
                            <a:pt x="5838187" y="68377"/>
                            <a:pt x="6013481" y="0"/>
                          </a:cubicBezTo>
                          <a:cubicBezTo>
                            <a:pt x="6188775" y="-68377"/>
                            <a:pt x="6362283" y="46004"/>
                            <a:pt x="6682792" y="0"/>
                          </a:cubicBezTo>
                          <a:cubicBezTo>
                            <a:pt x="7003301" y="-46004"/>
                            <a:pt x="6899976" y="30517"/>
                            <a:pt x="7090199" y="0"/>
                          </a:cubicBezTo>
                          <a:cubicBezTo>
                            <a:pt x="7280422" y="-30517"/>
                            <a:pt x="7669042" y="23496"/>
                            <a:pt x="7846812" y="0"/>
                          </a:cubicBezTo>
                          <a:cubicBezTo>
                            <a:pt x="8024582" y="-23496"/>
                            <a:pt x="8194817" y="29529"/>
                            <a:pt x="8341520" y="0"/>
                          </a:cubicBezTo>
                          <a:cubicBezTo>
                            <a:pt x="8488223" y="-29529"/>
                            <a:pt x="8743813" y="4562"/>
                            <a:pt x="8894430" y="0"/>
                          </a:cubicBezTo>
                          <a:cubicBezTo>
                            <a:pt x="9022636" y="-1629"/>
                            <a:pt x="9066321" y="92170"/>
                            <a:pt x="9058711" y="255493"/>
                          </a:cubicBezTo>
                          <a:cubicBezTo>
                            <a:pt x="9060707" y="360476"/>
                            <a:pt x="9057109" y="522689"/>
                            <a:pt x="9058711" y="722645"/>
                          </a:cubicBezTo>
                          <a:cubicBezTo>
                            <a:pt x="9060313" y="922601"/>
                            <a:pt x="9019811" y="1048602"/>
                            <a:pt x="9058711" y="1248190"/>
                          </a:cubicBezTo>
                          <a:cubicBezTo>
                            <a:pt x="9097611" y="1447778"/>
                            <a:pt x="9005744" y="1530310"/>
                            <a:pt x="9058711" y="1773735"/>
                          </a:cubicBezTo>
                          <a:cubicBezTo>
                            <a:pt x="9111678" y="2017161"/>
                            <a:pt x="9053340" y="2072952"/>
                            <a:pt x="9058711" y="2299281"/>
                          </a:cubicBezTo>
                          <a:cubicBezTo>
                            <a:pt x="9064082" y="2525610"/>
                            <a:pt x="9056324" y="2529269"/>
                            <a:pt x="9058711" y="2708038"/>
                          </a:cubicBezTo>
                          <a:cubicBezTo>
                            <a:pt x="9061098" y="2886807"/>
                            <a:pt x="9003302" y="2981369"/>
                            <a:pt x="9058711" y="3175190"/>
                          </a:cubicBezTo>
                          <a:cubicBezTo>
                            <a:pt x="9114120" y="3369011"/>
                            <a:pt x="9047428" y="3420993"/>
                            <a:pt x="9058711" y="3583948"/>
                          </a:cubicBezTo>
                          <a:cubicBezTo>
                            <a:pt x="9069994" y="3746903"/>
                            <a:pt x="9000939" y="3971849"/>
                            <a:pt x="9058711" y="4226281"/>
                          </a:cubicBezTo>
                          <a:cubicBezTo>
                            <a:pt x="9116483" y="4480713"/>
                            <a:pt x="9025289" y="4521861"/>
                            <a:pt x="9058711" y="4810220"/>
                          </a:cubicBezTo>
                          <a:cubicBezTo>
                            <a:pt x="9092133" y="5098579"/>
                            <a:pt x="9031220" y="5096623"/>
                            <a:pt x="9058711" y="5277372"/>
                          </a:cubicBezTo>
                          <a:cubicBezTo>
                            <a:pt x="9086202" y="5458121"/>
                            <a:pt x="8987032" y="5733483"/>
                            <a:pt x="9058711" y="6094887"/>
                          </a:cubicBezTo>
                          <a:cubicBezTo>
                            <a:pt x="9062448" y="6232639"/>
                            <a:pt x="8993421" y="6363693"/>
                            <a:pt x="8894430" y="6350380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</p:sp>
      </p:grpSp>
      <p:grpSp>
        <p:nvGrpSpPr>
          <p:cNvPr id="36" name="Group 3">
            <a:extLst>
              <a:ext uri="{FF2B5EF4-FFF2-40B4-BE49-F238E27FC236}">
                <a16:creationId xmlns:a16="http://schemas.microsoft.com/office/drawing/2014/main" id="{2DA7ED41-413F-0829-BFC6-BD6805C4C177}"/>
              </a:ext>
            </a:extLst>
          </p:cNvPr>
          <p:cNvGrpSpPr/>
          <p:nvPr/>
        </p:nvGrpSpPr>
        <p:grpSpPr>
          <a:xfrm>
            <a:off x="10428669" y="7220385"/>
            <a:ext cx="1186465" cy="1325988"/>
            <a:chOff x="0" y="0"/>
            <a:chExt cx="6862939" cy="3093494"/>
          </a:xfrm>
          <a:gradFill flip="none" rotWithShape="1">
            <a:gsLst>
              <a:gs pos="0">
                <a:srgbClr val="0A706E">
                  <a:shade val="30000"/>
                  <a:satMod val="115000"/>
                </a:srgbClr>
              </a:gs>
              <a:gs pos="50000">
                <a:srgbClr val="0A706E">
                  <a:shade val="67500"/>
                  <a:satMod val="115000"/>
                </a:srgbClr>
              </a:gs>
              <a:gs pos="100000">
                <a:srgbClr val="0A706E">
                  <a:shade val="100000"/>
                  <a:satMod val="115000"/>
                </a:srgbClr>
              </a:gs>
            </a:gsLst>
            <a:lin ang="2700000" scaled="1"/>
            <a:tileRect/>
          </a:gradFill>
        </p:grpSpPr>
        <p:sp>
          <p:nvSpPr>
            <p:cNvPr id="37" name="Freeform 4">
              <a:extLst>
                <a:ext uri="{FF2B5EF4-FFF2-40B4-BE49-F238E27FC236}">
                  <a16:creationId xmlns:a16="http://schemas.microsoft.com/office/drawing/2014/main" id="{7ED3FE14-9A83-1DA3-9926-B009BB2EB6F0}"/>
                </a:ext>
              </a:extLst>
            </p:cNvPr>
            <p:cNvSpPr/>
            <p:nvPr/>
          </p:nvSpPr>
          <p:spPr>
            <a:xfrm>
              <a:off x="0" y="0"/>
              <a:ext cx="6862939" cy="3093494"/>
            </a:xfrm>
            <a:prstGeom prst="rect">
              <a:avLst/>
            </a:prstGeom>
            <a:grpFill/>
            <a:ln w="57150">
              <a:noFill/>
              <a:prstDash val="solid"/>
              <a:extLst>
                <a:ext uri="{C807C97D-BFC1-408E-A445-0C87EB9F89A2}">
                  <ask:lineSketchStyleProps xmlns:ask="http://schemas.microsoft.com/office/drawing/2018/sketchyshapes" sd="3348051544">
                    <a:custGeom>
                      <a:avLst/>
                      <a:gdLst>
                        <a:gd name="connsiteX0" fmla="*/ 8894430 w 9058711"/>
                        <a:gd name="connsiteY0" fmla="*/ 6350380 h 6350381"/>
                        <a:gd name="connsiteX1" fmla="*/ 8137817 w 9058711"/>
                        <a:gd name="connsiteY1" fmla="*/ 6350380 h 6350381"/>
                        <a:gd name="connsiteX2" fmla="*/ 7555807 w 9058711"/>
                        <a:gd name="connsiteY2" fmla="*/ 6350380 h 6350381"/>
                        <a:gd name="connsiteX3" fmla="*/ 6799194 w 9058711"/>
                        <a:gd name="connsiteY3" fmla="*/ 6350380 h 6350381"/>
                        <a:gd name="connsiteX4" fmla="*/ 6042581 w 9058711"/>
                        <a:gd name="connsiteY4" fmla="*/ 6350380 h 6350381"/>
                        <a:gd name="connsiteX5" fmla="*/ 5285968 w 9058711"/>
                        <a:gd name="connsiteY5" fmla="*/ 6350380 h 6350381"/>
                        <a:gd name="connsiteX6" fmla="*/ 4878561 w 9058711"/>
                        <a:gd name="connsiteY6" fmla="*/ 6350380 h 6350381"/>
                        <a:gd name="connsiteX7" fmla="*/ 4121948 w 9058711"/>
                        <a:gd name="connsiteY7" fmla="*/ 6350380 h 6350381"/>
                        <a:gd name="connsiteX8" fmla="*/ 3539938 w 9058711"/>
                        <a:gd name="connsiteY8" fmla="*/ 6350380 h 6350381"/>
                        <a:gd name="connsiteX9" fmla="*/ 3045230 w 9058711"/>
                        <a:gd name="connsiteY9" fmla="*/ 6350380 h 6350381"/>
                        <a:gd name="connsiteX10" fmla="*/ 2375918 w 9058711"/>
                        <a:gd name="connsiteY10" fmla="*/ 6350380 h 6350381"/>
                        <a:gd name="connsiteX11" fmla="*/ 1619305 w 9058711"/>
                        <a:gd name="connsiteY11" fmla="*/ 6350380 h 6350381"/>
                        <a:gd name="connsiteX12" fmla="*/ 949994 w 9058711"/>
                        <a:gd name="connsiteY12" fmla="*/ 6350380 h 6350381"/>
                        <a:gd name="connsiteX13" fmla="*/ 164280 w 9058711"/>
                        <a:gd name="connsiteY13" fmla="*/ 6350380 h 6350381"/>
                        <a:gd name="connsiteX14" fmla="*/ 0 w 9058711"/>
                        <a:gd name="connsiteY14" fmla="*/ 6094887 h 6350381"/>
                        <a:gd name="connsiteX15" fmla="*/ 0 w 9058711"/>
                        <a:gd name="connsiteY15" fmla="*/ 5394160 h 6350381"/>
                        <a:gd name="connsiteX16" fmla="*/ 0 w 9058711"/>
                        <a:gd name="connsiteY16" fmla="*/ 4927008 h 6350381"/>
                        <a:gd name="connsiteX17" fmla="*/ 0 w 9058711"/>
                        <a:gd name="connsiteY17" fmla="*/ 4518251 h 6350381"/>
                        <a:gd name="connsiteX18" fmla="*/ 0 w 9058711"/>
                        <a:gd name="connsiteY18" fmla="*/ 4109493 h 6350381"/>
                        <a:gd name="connsiteX19" fmla="*/ 0 w 9058711"/>
                        <a:gd name="connsiteY19" fmla="*/ 3700735 h 6350381"/>
                        <a:gd name="connsiteX20" fmla="*/ 0 w 9058711"/>
                        <a:gd name="connsiteY20" fmla="*/ 3116796 h 6350381"/>
                        <a:gd name="connsiteX21" fmla="*/ 0 w 9058711"/>
                        <a:gd name="connsiteY21" fmla="*/ 2532857 h 6350381"/>
                        <a:gd name="connsiteX22" fmla="*/ 0 w 9058711"/>
                        <a:gd name="connsiteY22" fmla="*/ 1890523 h 6350381"/>
                        <a:gd name="connsiteX23" fmla="*/ 0 w 9058711"/>
                        <a:gd name="connsiteY23" fmla="*/ 1423372 h 6350381"/>
                        <a:gd name="connsiteX24" fmla="*/ 0 w 9058711"/>
                        <a:gd name="connsiteY24" fmla="*/ 897826 h 6350381"/>
                        <a:gd name="connsiteX25" fmla="*/ 0 w 9058711"/>
                        <a:gd name="connsiteY25" fmla="*/ 255493 h 6350381"/>
                        <a:gd name="connsiteX26" fmla="*/ 164280 w 9058711"/>
                        <a:gd name="connsiteY26" fmla="*/ 0 h 6350381"/>
                        <a:gd name="connsiteX27" fmla="*/ 746290 w 9058711"/>
                        <a:gd name="connsiteY27" fmla="*/ 0 h 6350381"/>
                        <a:gd name="connsiteX28" fmla="*/ 1328300 w 9058711"/>
                        <a:gd name="connsiteY28" fmla="*/ 0 h 6350381"/>
                        <a:gd name="connsiteX29" fmla="*/ 1910310 w 9058711"/>
                        <a:gd name="connsiteY29" fmla="*/ 0 h 6350381"/>
                        <a:gd name="connsiteX30" fmla="*/ 2317717 w 9058711"/>
                        <a:gd name="connsiteY30" fmla="*/ 0 h 6350381"/>
                        <a:gd name="connsiteX31" fmla="*/ 2899727 w 9058711"/>
                        <a:gd name="connsiteY31" fmla="*/ 0 h 6350381"/>
                        <a:gd name="connsiteX32" fmla="*/ 3394436 w 9058711"/>
                        <a:gd name="connsiteY32" fmla="*/ 0 h 6350381"/>
                        <a:gd name="connsiteX33" fmla="*/ 3889144 w 9058711"/>
                        <a:gd name="connsiteY33" fmla="*/ 0 h 6350381"/>
                        <a:gd name="connsiteX34" fmla="*/ 4558456 w 9058711"/>
                        <a:gd name="connsiteY34" fmla="*/ 0 h 6350381"/>
                        <a:gd name="connsiteX35" fmla="*/ 5140466 w 9058711"/>
                        <a:gd name="connsiteY35" fmla="*/ 0 h 6350381"/>
                        <a:gd name="connsiteX36" fmla="*/ 5897078 w 9058711"/>
                        <a:gd name="connsiteY36" fmla="*/ 0 h 6350381"/>
                        <a:gd name="connsiteX37" fmla="*/ 6304486 w 9058711"/>
                        <a:gd name="connsiteY37" fmla="*/ 0 h 6350381"/>
                        <a:gd name="connsiteX38" fmla="*/ 6973797 w 9058711"/>
                        <a:gd name="connsiteY38" fmla="*/ 0 h 6350381"/>
                        <a:gd name="connsiteX39" fmla="*/ 7381204 w 9058711"/>
                        <a:gd name="connsiteY39" fmla="*/ 0 h 6350381"/>
                        <a:gd name="connsiteX40" fmla="*/ 8050515 w 9058711"/>
                        <a:gd name="connsiteY40" fmla="*/ 0 h 6350381"/>
                        <a:gd name="connsiteX41" fmla="*/ 8894430 w 9058711"/>
                        <a:gd name="connsiteY41" fmla="*/ 0 h 6350381"/>
                        <a:gd name="connsiteX42" fmla="*/ 9058711 w 9058711"/>
                        <a:gd name="connsiteY42" fmla="*/ 255493 h 6350381"/>
                        <a:gd name="connsiteX43" fmla="*/ 9058711 w 9058711"/>
                        <a:gd name="connsiteY43" fmla="*/ 664251 h 6350381"/>
                        <a:gd name="connsiteX44" fmla="*/ 9058711 w 9058711"/>
                        <a:gd name="connsiteY44" fmla="*/ 1073008 h 6350381"/>
                        <a:gd name="connsiteX45" fmla="*/ 9058711 w 9058711"/>
                        <a:gd name="connsiteY45" fmla="*/ 1715342 h 6350381"/>
                        <a:gd name="connsiteX46" fmla="*/ 9058711 w 9058711"/>
                        <a:gd name="connsiteY46" fmla="*/ 2416069 h 6350381"/>
                        <a:gd name="connsiteX47" fmla="*/ 9058711 w 9058711"/>
                        <a:gd name="connsiteY47" fmla="*/ 3116796 h 6350381"/>
                        <a:gd name="connsiteX48" fmla="*/ 9058711 w 9058711"/>
                        <a:gd name="connsiteY48" fmla="*/ 3642342 h 6350381"/>
                        <a:gd name="connsiteX49" fmla="*/ 9058711 w 9058711"/>
                        <a:gd name="connsiteY49" fmla="*/ 4226281 h 6350381"/>
                        <a:gd name="connsiteX50" fmla="*/ 9058711 w 9058711"/>
                        <a:gd name="connsiteY50" fmla="*/ 4635039 h 6350381"/>
                        <a:gd name="connsiteX51" fmla="*/ 9058711 w 9058711"/>
                        <a:gd name="connsiteY51" fmla="*/ 5335766 h 6350381"/>
                        <a:gd name="connsiteX52" fmla="*/ 9058711 w 9058711"/>
                        <a:gd name="connsiteY52" fmla="*/ 6094887 h 6350381"/>
                        <a:gd name="connsiteX53" fmla="*/ 8894430 w 9058711"/>
                        <a:gd name="connsiteY53" fmla="*/ 6350380 h 635038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  <a:cxn ang="0">
                          <a:pos x="connsiteX42" y="connsiteY42"/>
                        </a:cxn>
                        <a:cxn ang="0">
                          <a:pos x="connsiteX43" y="connsiteY43"/>
                        </a:cxn>
                        <a:cxn ang="0">
                          <a:pos x="connsiteX44" y="connsiteY44"/>
                        </a:cxn>
                        <a:cxn ang="0">
                          <a:pos x="connsiteX45" y="connsiteY45"/>
                        </a:cxn>
                        <a:cxn ang="0">
                          <a:pos x="connsiteX46" y="connsiteY46"/>
                        </a:cxn>
                        <a:cxn ang="0">
                          <a:pos x="connsiteX47" y="connsiteY47"/>
                        </a:cxn>
                        <a:cxn ang="0">
                          <a:pos x="connsiteX48" y="connsiteY48"/>
                        </a:cxn>
                        <a:cxn ang="0">
                          <a:pos x="connsiteX49" y="connsiteY49"/>
                        </a:cxn>
                        <a:cxn ang="0">
                          <a:pos x="connsiteX50" y="connsiteY50"/>
                        </a:cxn>
                        <a:cxn ang="0">
                          <a:pos x="connsiteX51" y="connsiteY51"/>
                        </a:cxn>
                        <a:cxn ang="0">
                          <a:pos x="connsiteX52" y="connsiteY52"/>
                        </a:cxn>
                        <a:cxn ang="0">
                          <a:pos x="connsiteX53" y="connsiteY53"/>
                        </a:cxn>
                      </a:cxnLst>
                      <a:rect l="l" t="t" r="r" b="b"/>
                      <a:pathLst>
                        <a:path w="9058711" h="6350381" fill="none" extrusionOk="0">
                          <a:moveTo>
                            <a:pt x="8894430" y="6350380"/>
                          </a:moveTo>
                          <a:cubicBezTo>
                            <a:pt x="8627206" y="6369131"/>
                            <a:pt x="8487934" y="6278713"/>
                            <a:pt x="8137817" y="6350380"/>
                          </a:cubicBezTo>
                          <a:cubicBezTo>
                            <a:pt x="7787700" y="6422047"/>
                            <a:pt x="7766779" y="6300872"/>
                            <a:pt x="7555807" y="6350380"/>
                          </a:cubicBezTo>
                          <a:cubicBezTo>
                            <a:pt x="7344835" y="6399888"/>
                            <a:pt x="7021772" y="6319135"/>
                            <a:pt x="6799194" y="6350380"/>
                          </a:cubicBezTo>
                          <a:cubicBezTo>
                            <a:pt x="6576616" y="6381625"/>
                            <a:pt x="6262407" y="6319424"/>
                            <a:pt x="6042581" y="6350380"/>
                          </a:cubicBezTo>
                          <a:cubicBezTo>
                            <a:pt x="5822755" y="6381336"/>
                            <a:pt x="5612826" y="6290282"/>
                            <a:pt x="5285968" y="6350380"/>
                          </a:cubicBezTo>
                          <a:cubicBezTo>
                            <a:pt x="4959110" y="6410478"/>
                            <a:pt x="5047349" y="6336708"/>
                            <a:pt x="4878561" y="6350380"/>
                          </a:cubicBezTo>
                          <a:cubicBezTo>
                            <a:pt x="4709773" y="6364052"/>
                            <a:pt x="4438981" y="6328475"/>
                            <a:pt x="4121948" y="6350380"/>
                          </a:cubicBezTo>
                          <a:cubicBezTo>
                            <a:pt x="3804915" y="6372285"/>
                            <a:pt x="3753055" y="6332326"/>
                            <a:pt x="3539938" y="6350380"/>
                          </a:cubicBezTo>
                          <a:cubicBezTo>
                            <a:pt x="3326821" y="6368434"/>
                            <a:pt x="3169250" y="6331017"/>
                            <a:pt x="3045230" y="6350380"/>
                          </a:cubicBezTo>
                          <a:cubicBezTo>
                            <a:pt x="2921210" y="6369743"/>
                            <a:pt x="2528833" y="6325835"/>
                            <a:pt x="2375918" y="6350380"/>
                          </a:cubicBezTo>
                          <a:cubicBezTo>
                            <a:pt x="2223003" y="6374925"/>
                            <a:pt x="1854822" y="6295216"/>
                            <a:pt x="1619305" y="6350380"/>
                          </a:cubicBezTo>
                          <a:cubicBezTo>
                            <a:pt x="1383788" y="6405544"/>
                            <a:pt x="1243494" y="6309420"/>
                            <a:pt x="949994" y="6350380"/>
                          </a:cubicBezTo>
                          <a:cubicBezTo>
                            <a:pt x="656494" y="6391340"/>
                            <a:pt x="450003" y="6281679"/>
                            <a:pt x="164280" y="6350380"/>
                          </a:cubicBezTo>
                          <a:cubicBezTo>
                            <a:pt x="80716" y="6347242"/>
                            <a:pt x="7858" y="6228792"/>
                            <a:pt x="0" y="6094887"/>
                          </a:cubicBezTo>
                          <a:cubicBezTo>
                            <a:pt x="-70769" y="5931681"/>
                            <a:pt x="61840" y="5667674"/>
                            <a:pt x="0" y="5394160"/>
                          </a:cubicBezTo>
                          <a:cubicBezTo>
                            <a:pt x="-61840" y="5120646"/>
                            <a:pt x="25442" y="5038086"/>
                            <a:pt x="0" y="4927008"/>
                          </a:cubicBezTo>
                          <a:cubicBezTo>
                            <a:pt x="-25442" y="4815930"/>
                            <a:pt x="42409" y="4612719"/>
                            <a:pt x="0" y="4518251"/>
                          </a:cubicBezTo>
                          <a:cubicBezTo>
                            <a:pt x="-42409" y="4423783"/>
                            <a:pt x="24631" y="4262528"/>
                            <a:pt x="0" y="4109493"/>
                          </a:cubicBezTo>
                          <a:cubicBezTo>
                            <a:pt x="-24631" y="3956458"/>
                            <a:pt x="17745" y="3864831"/>
                            <a:pt x="0" y="3700735"/>
                          </a:cubicBezTo>
                          <a:cubicBezTo>
                            <a:pt x="-17745" y="3536639"/>
                            <a:pt x="41789" y="3281498"/>
                            <a:pt x="0" y="3116796"/>
                          </a:cubicBezTo>
                          <a:cubicBezTo>
                            <a:pt x="-41789" y="2952094"/>
                            <a:pt x="24449" y="2721418"/>
                            <a:pt x="0" y="2532857"/>
                          </a:cubicBezTo>
                          <a:cubicBezTo>
                            <a:pt x="-24449" y="2344296"/>
                            <a:pt x="25686" y="2075653"/>
                            <a:pt x="0" y="1890523"/>
                          </a:cubicBezTo>
                          <a:cubicBezTo>
                            <a:pt x="-25686" y="1705393"/>
                            <a:pt x="8683" y="1645996"/>
                            <a:pt x="0" y="1423372"/>
                          </a:cubicBezTo>
                          <a:cubicBezTo>
                            <a:pt x="-8683" y="1200748"/>
                            <a:pt x="62953" y="1080108"/>
                            <a:pt x="0" y="897826"/>
                          </a:cubicBezTo>
                          <a:cubicBezTo>
                            <a:pt x="-62953" y="715544"/>
                            <a:pt x="64652" y="430195"/>
                            <a:pt x="0" y="255493"/>
                          </a:cubicBezTo>
                          <a:cubicBezTo>
                            <a:pt x="-10111" y="121632"/>
                            <a:pt x="71251" y="-3941"/>
                            <a:pt x="164280" y="0"/>
                          </a:cubicBezTo>
                          <a:cubicBezTo>
                            <a:pt x="317556" y="-69310"/>
                            <a:pt x="495585" y="25360"/>
                            <a:pt x="746290" y="0"/>
                          </a:cubicBezTo>
                          <a:cubicBezTo>
                            <a:pt x="996995" y="-25360"/>
                            <a:pt x="1138332" y="60869"/>
                            <a:pt x="1328300" y="0"/>
                          </a:cubicBezTo>
                          <a:cubicBezTo>
                            <a:pt x="1518268" y="-60869"/>
                            <a:pt x="1775128" y="18161"/>
                            <a:pt x="1910310" y="0"/>
                          </a:cubicBezTo>
                          <a:cubicBezTo>
                            <a:pt x="2045492" y="-18161"/>
                            <a:pt x="2177361" y="27405"/>
                            <a:pt x="2317717" y="0"/>
                          </a:cubicBezTo>
                          <a:cubicBezTo>
                            <a:pt x="2458073" y="-27405"/>
                            <a:pt x="2638856" y="69109"/>
                            <a:pt x="2899727" y="0"/>
                          </a:cubicBezTo>
                          <a:cubicBezTo>
                            <a:pt x="3160598" y="-69109"/>
                            <a:pt x="3221973" y="1106"/>
                            <a:pt x="3394436" y="0"/>
                          </a:cubicBezTo>
                          <a:cubicBezTo>
                            <a:pt x="3566899" y="-1106"/>
                            <a:pt x="3753624" y="36362"/>
                            <a:pt x="3889144" y="0"/>
                          </a:cubicBezTo>
                          <a:cubicBezTo>
                            <a:pt x="4024664" y="-36362"/>
                            <a:pt x="4352738" y="50366"/>
                            <a:pt x="4558456" y="0"/>
                          </a:cubicBezTo>
                          <a:cubicBezTo>
                            <a:pt x="4764174" y="-50366"/>
                            <a:pt x="4889941" y="13017"/>
                            <a:pt x="5140466" y="0"/>
                          </a:cubicBezTo>
                          <a:cubicBezTo>
                            <a:pt x="5390991" y="-13017"/>
                            <a:pt x="5622599" y="21365"/>
                            <a:pt x="5897078" y="0"/>
                          </a:cubicBezTo>
                          <a:cubicBezTo>
                            <a:pt x="6171557" y="-21365"/>
                            <a:pt x="6137486" y="21115"/>
                            <a:pt x="6304486" y="0"/>
                          </a:cubicBezTo>
                          <a:cubicBezTo>
                            <a:pt x="6471486" y="-21115"/>
                            <a:pt x="6691514" y="70"/>
                            <a:pt x="6973797" y="0"/>
                          </a:cubicBezTo>
                          <a:cubicBezTo>
                            <a:pt x="7256080" y="-70"/>
                            <a:pt x="7196098" y="30142"/>
                            <a:pt x="7381204" y="0"/>
                          </a:cubicBezTo>
                          <a:cubicBezTo>
                            <a:pt x="7566310" y="-30142"/>
                            <a:pt x="7820498" y="5194"/>
                            <a:pt x="8050515" y="0"/>
                          </a:cubicBezTo>
                          <a:cubicBezTo>
                            <a:pt x="8280532" y="-5194"/>
                            <a:pt x="8708930" y="50735"/>
                            <a:pt x="8894430" y="0"/>
                          </a:cubicBezTo>
                          <a:cubicBezTo>
                            <a:pt x="8988489" y="8501"/>
                            <a:pt x="9062520" y="107473"/>
                            <a:pt x="9058711" y="255493"/>
                          </a:cubicBezTo>
                          <a:cubicBezTo>
                            <a:pt x="9087964" y="360359"/>
                            <a:pt x="9048254" y="576494"/>
                            <a:pt x="9058711" y="664251"/>
                          </a:cubicBezTo>
                          <a:cubicBezTo>
                            <a:pt x="9069168" y="752008"/>
                            <a:pt x="9033881" y="888750"/>
                            <a:pt x="9058711" y="1073008"/>
                          </a:cubicBezTo>
                          <a:cubicBezTo>
                            <a:pt x="9083541" y="1257266"/>
                            <a:pt x="9002879" y="1548876"/>
                            <a:pt x="9058711" y="1715342"/>
                          </a:cubicBezTo>
                          <a:cubicBezTo>
                            <a:pt x="9114543" y="1881808"/>
                            <a:pt x="8984645" y="2208785"/>
                            <a:pt x="9058711" y="2416069"/>
                          </a:cubicBezTo>
                          <a:cubicBezTo>
                            <a:pt x="9132777" y="2623353"/>
                            <a:pt x="9012899" y="2943894"/>
                            <a:pt x="9058711" y="3116796"/>
                          </a:cubicBezTo>
                          <a:cubicBezTo>
                            <a:pt x="9104523" y="3289698"/>
                            <a:pt x="9025086" y="3409406"/>
                            <a:pt x="9058711" y="3642342"/>
                          </a:cubicBezTo>
                          <a:cubicBezTo>
                            <a:pt x="9092336" y="3875278"/>
                            <a:pt x="9037780" y="3968653"/>
                            <a:pt x="9058711" y="4226281"/>
                          </a:cubicBezTo>
                          <a:cubicBezTo>
                            <a:pt x="9079642" y="4483909"/>
                            <a:pt x="9046575" y="4496513"/>
                            <a:pt x="9058711" y="4635039"/>
                          </a:cubicBezTo>
                          <a:cubicBezTo>
                            <a:pt x="9070847" y="4773565"/>
                            <a:pt x="9025640" y="5195002"/>
                            <a:pt x="9058711" y="5335766"/>
                          </a:cubicBezTo>
                          <a:cubicBezTo>
                            <a:pt x="9091782" y="5476530"/>
                            <a:pt x="9045966" y="5847121"/>
                            <a:pt x="9058711" y="6094887"/>
                          </a:cubicBezTo>
                          <a:cubicBezTo>
                            <a:pt x="9083832" y="6239429"/>
                            <a:pt x="8992732" y="6351438"/>
                            <a:pt x="8894430" y="6350380"/>
                          </a:cubicBezTo>
                          <a:close/>
                        </a:path>
                        <a:path w="9058711" h="6350381" stroke="0" extrusionOk="0">
                          <a:moveTo>
                            <a:pt x="8894430" y="6350380"/>
                          </a:moveTo>
                          <a:cubicBezTo>
                            <a:pt x="8814062" y="6368777"/>
                            <a:pt x="8651666" y="6317575"/>
                            <a:pt x="8574325" y="6350380"/>
                          </a:cubicBezTo>
                          <a:cubicBezTo>
                            <a:pt x="8496984" y="6383185"/>
                            <a:pt x="8122241" y="6349508"/>
                            <a:pt x="7992315" y="6350380"/>
                          </a:cubicBezTo>
                          <a:cubicBezTo>
                            <a:pt x="7862389" y="6351252"/>
                            <a:pt x="7549572" y="6281156"/>
                            <a:pt x="7323003" y="6350380"/>
                          </a:cubicBezTo>
                          <a:cubicBezTo>
                            <a:pt x="7096434" y="6419604"/>
                            <a:pt x="6920891" y="6283605"/>
                            <a:pt x="6566390" y="6350380"/>
                          </a:cubicBezTo>
                          <a:cubicBezTo>
                            <a:pt x="6211889" y="6417155"/>
                            <a:pt x="6217395" y="6339711"/>
                            <a:pt x="6071682" y="6350380"/>
                          </a:cubicBezTo>
                          <a:cubicBezTo>
                            <a:pt x="5925969" y="6361049"/>
                            <a:pt x="5760894" y="6296474"/>
                            <a:pt x="5576973" y="6350380"/>
                          </a:cubicBezTo>
                          <a:cubicBezTo>
                            <a:pt x="5393052" y="6404286"/>
                            <a:pt x="5150608" y="6344662"/>
                            <a:pt x="4820360" y="6350380"/>
                          </a:cubicBezTo>
                          <a:cubicBezTo>
                            <a:pt x="4490112" y="6356098"/>
                            <a:pt x="4398466" y="6306110"/>
                            <a:pt x="4151049" y="6350380"/>
                          </a:cubicBezTo>
                          <a:cubicBezTo>
                            <a:pt x="3903632" y="6394650"/>
                            <a:pt x="3812083" y="6309490"/>
                            <a:pt x="3481737" y="6350380"/>
                          </a:cubicBezTo>
                          <a:cubicBezTo>
                            <a:pt x="3151391" y="6391270"/>
                            <a:pt x="2961045" y="6340294"/>
                            <a:pt x="2812426" y="6350380"/>
                          </a:cubicBezTo>
                          <a:cubicBezTo>
                            <a:pt x="2663807" y="6360466"/>
                            <a:pt x="2259245" y="6279769"/>
                            <a:pt x="2055813" y="6350380"/>
                          </a:cubicBezTo>
                          <a:cubicBezTo>
                            <a:pt x="1852381" y="6420991"/>
                            <a:pt x="1763388" y="6307465"/>
                            <a:pt x="1648406" y="6350380"/>
                          </a:cubicBezTo>
                          <a:cubicBezTo>
                            <a:pt x="1533424" y="6393295"/>
                            <a:pt x="1326858" y="6305586"/>
                            <a:pt x="1153697" y="6350380"/>
                          </a:cubicBezTo>
                          <a:cubicBezTo>
                            <a:pt x="980536" y="6395174"/>
                            <a:pt x="842401" y="6301890"/>
                            <a:pt x="746290" y="6350380"/>
                          </a:cubicBezTo>
                          <a:cubicBezTo>
                            <a:pt x="650179" y="6398870"/>
                            <a:pt x="445225" y="6350069"/>
                            <a:pt x="164280" y="6350380"/>
                          </a:cubicBezTo>
                          <a:cubicBezTo>
                            <a:pt x="72530" y="6347433"/>
                            <a:pt x="-23791" y="6247312"/>
                            <a:pt x="0" y="6094887"/>
                          </a:cubicBezTo>
                          <a:cubicBezTo>
                            <a:pt x="-24647" y="5918962"/>
                            <a:pt x="43209" y="5730127"/>
                            <a:pt x="0" y="5627735"/>
                          </a:cubicBezTo>
                          <a:cubicBezTo>
                            <a:pt x="-43209" y="5525343"/>
                            <a:pt x="9334" y="5284184"/>
                            <a:pt x="0" y="5043796"/>
                          </a:cubicBezTo>
                          <a:cubicBezTo>
                            <a:pt x="-9334" y="4803408"/>
                            <a:pt x="30371" y="4707108"/>
                            <a:pt x="0" y="4518251"/>
                          </a:cubicBezTo>
                          <a:cubicBezTo>
                            <a:pt x="-30371" y="4329395"/>
                            <a:pt x="38928" y="4290523"/>
                            <a:pt x="0" y="4109493"/>
                          </a:cubicBezTo>
                          <a:cubicBezTo>
                            <a:pt x="-38928" y="3928463"/>
                            <a:pt x="12299" y="3766324"/>
                            <a:pt x="0" y="3467160"/>
                          </a:cubicBezTo>
                          <a:cubicBezTo>
                            <a:pt x="-12299" y="3167996"/>
                            <a:pt x="80786" y="3064271"/>
                            <a:pt x="0" y="2766432"/>
                          </a:cubicBezTo>
                          <a:cubicBezTo>
                            <a:pt x="-80786" y="2468593"/>
                            <a:pt x="58935" y="2378978"/>
                            <a:pt x="0" y="2240887"/>
                          </a:cubicBezTo>
                          <a:cubicBezTo>
                            <a:pt x="-58935" y="2102797"/>
                            <a:pt x="39424" y="1837345"/>
                            <a:pt x="0" y="1715342"/>
                          </a:cubicBezTo>
                          <a:cubicBezTo>
                            <a:pt x="-39424" y="1593339"/>
                            <a:pt x="50529" y="1219021"/>
                            <a:pt x="0" y="1073008"/>
                          </a:cubicBezTo>
                          <a:cubicBezTo>
                            <a:pt x="-50529" y="926995"/>
                            <a:pt x="33651" y="660205"/>
                            <a:pt x="0" y="255493"/>
                          </a:cubicBezTo>
                          <a:cubicBezTo>
                            <a:pt x="-2539" y="137428"/>
                            <a:pt x="65572" y="14402"/>
                            <a:pt x="164280" y="0"/>
                          </a:cubicBezTo>
                          <a:cubicBezTo>
                            <a:pt x="345088" y="-48066"/>
                            <a:pt x="435779" y="47864"/>
                            <a:pt x="658989" y="0"/>
                          </a:cubicBezTo>
                          <a:cubicBezTo>
                            <a:pt x="882199" y="-47864"/>
                            <a:pt x="1163391" y="56613"/>
                            <a:pt x="1415602" y="0"/>
                          </a:cubicBezTo>
                          <a:cubicBezTo>
                            <a:pt x="1667813" y="-56613"/>
                            <a:pt x="1638341" y="10305"/>
                            <a:pt x="1735707" y="0"/>
                          </a:cubicBezTo>
                          <a:cubicBezTo>
                            <a:pt x="1833074" y="-10305"/>
                            <a:pt x="2077131" y="27668"/>
                            <a:pt x="2230416" y="0"/>
                          </a:cubicBezTo>
                          <a:cubicBezTo>
                            <a:pt x="2383701" y="-27668"/>
                            <a:pt x="2744140" y="45384"/>
                            <a:pt x="2987029" y="0"/>
                          </a:cubicBezTo>
                          <a:cubicBezTo>
                            <a:pt x="3229918" y="-45384"/>
                            <a:pt x="3230651" y="9686"/>
                            <a:pt x="3307134" y="0"/>
                          </a:cubicBezTo>
                          <a:cubicBezTo>
                            <a:pt x="3383618" y="-9686"/>
                            <a:pt x="3491522" y="31548"/>
                            <a:pt x="3627240" y="0"/>
                          </a:cubicBezTo>
                          <a:cubicBezTo>
                            <a:pt x="3762958" y="-31548"/>
                            <a:pt x="3990530" y="40407"/>
                            <a:pt x="4296551" y="0"/>
                          </a:cubicBezTo>
                          <a:cubicBezTo>
                            <a:pt x="4602572" y="-40407"/>
                            <a:pt x="4542975" y="20792"/>
                            <a:pt x="4703958" y="0"/>
                          </a:cubicBezTo>
                          <a:cubicBezTo>
                            <a:pt x="4864941" y="-20792"/>
                            <a:pt x="4936674" y="26547"/>
                            <a:pt x="5024064" y="0"/>
                          </a:cubicBezTo>
                          <a:cubicBezTo>
                            <a:pt x="5111454" y="-26547"/>
                            <a:pt x="5246022" y="28684"/>
                            <a:pt x="5431471" y="0"/>
                          </a:cubicBezTo>
                          <a:cubicBezTo>
                            <a:pt x="5616920" y="-28684"/>
                            <a:pt x="5838187" y="68377"/>
                            <a:pt x="6013481" y="0"/>
                          </a:cubicBezTo>
                          <a:cubicBezTo>
                            <a:pt x="6188775" y="-68377"/>
                            <a:pt x="6362283" y="46004"/>
                            <a:pt x="6682792" y="0"/>
                          </a:cubicBezTo>
                          <a:cubicBezTo>
                            <a:pt x="7003301" y="-46004"/>
                            <a:pt x="6899976" y="30517"/>
                            <a:pt x="7090199" y="0"/>
                          </a:cubicBezTo>
                          <a:cubicBezTo>
                            <a:pt x="7280422" y="-30517"/>
                            <a:pt x="7669042" y="23496"/>
                            <a:pt x="7846812" y="0"/>
                          </a:cubicBezTo>
                          <a:cubicBezTo>
                            <a:pt x="8024582" y="-23496"/>
                            <a:pt x="8194817" y="29529"/>
                            <a:pt x="8341520" y="0"/>
                          </a:cubicBezTo>
                          <a:cubicBezTo>
                            <a:pt x="8488223" y="-29529"/>
                            <a:pt x="8743813" y="4562"/>
                            <a:pt x="8894430" y="0"/>
                          </a:cubicBezTo>
                          <a:cubicBezTo>
                            <a:pt x="9022636" y="-1629"/>
                            <a:pt x="9066321" y="92170"/>
                            <a:pt x="9058711" y="255493"/>
                          </a:cubicBezTo>
                          <a:cubicBezTo>
                            <a:pt x="9060707" y="360476"/>
                            <a:pt x="9057109" y="522689"/>
                            <a:pt x="9058711" y="722645"/>
                          </a:cubicBezTo>
                          <a:cubicBezTo>
                            <a:pt x="9060313" y="922601"/>
                            <a:pt x="9019811" y="1048602"/>
                            <a:pt x="9058711" y="1248190"/>
                          </a:cubicBezTo>
                          <a:cubicBezTo>
                            <a:pt x="9097611" y="1447778"/>
                            <a:pt x="9005744" y="1530310"/>
                            <a:pt x="9058711" y="1773735"/>
                          </a:cubicBezTo>
                          <a:cubicBezTo>
                            <a:pt x="9111678" y="2017161"/>
                            <a:pt x="9053340" y="2072952"/>
                            <a:pt x="9058711" y="2299281"/>
                          </a:cubicBezTo>
                          <a:cubicBezTo>
                            <a:pt x="9064082" y="2525610"/>
                            <a:pt x="9056324" y="2529269"/>
                            <a:pt x="9058711" y="2708038"/>
                          </a:cubicBezTo>
                          <a:cubicBezTo>
                            <a:pt x="9061098" y="2886807"/>
                            <a:pt x="9003302" y="2981369"/>
                            <a:pt x="9058711" y="3175190"/>
                          </a:cubicBezTo>
                          <a:cubicBezTo>
                            <a:pt x="9114120" y="3369011"/>
                            <a:pt x="9047428" y="3420993"/>
                            <a:pt x="9058711" y="3583948"/>
                          </a:cubicBezTo>
                          <a:cubicBezTo>
                            <a:pt x="9069994" y="3746903"/>
                            <a:pt x="9000939" y="3971849"/>
                            <a:pt x="9058711" y="4226281"/>
                          </a:cubicBezTo>
                          <a:cubicBezTo>
                            <a:pt x="9116483" y="4480713"/>
                            <a:pt x="9025289" y="4521861"/>
                            <a:pt x="9058711" y="4810220"/>
                          </a:cubicBezTo>
                          <a:cubicBezTo>
                            <a:pt x="9092133" y="5098579"/>
                            <a:pt x="9031220" y="5096623"/>
                            <a:pt x="9058711" y="5277372"/>
                          </a:cubicBezTo>
                          <a:cubicBezTo>
                            <a:pt x="9086202" y="5458121"/>
                            <a:pt x="8987032" y="5733483"/>
                            <a:pt x="9058711" y="6094887"/>
                          </a:cubicBezTo>
                          <a:cubicBezTo>
                            <a:pt x="9062448" y="6232639"/>
                            <a:pt x="8993421" y="6363693"/>
                            <a:pt x="8894430" y="6350380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</p:sp>
      </p:grpSp>
      <p:grpSp>
        <p:nvGrpSpPr>
          <p:cNvPr id="38" name="Group 3">
            <a:extLst>
              <a:ext uri="{FF2B5EF4-FFF2-40B4-BE49-F238E27FC236}">
                <a16:creationId xmlns:a16="http://schemas.microsoft.com/office/drawing/2014/main" id="{89E2641A-79A6-B4F6-95CB-B52A31852C61}"/>
              </a:ext>
            </a:extLst>
          </p:cNvPr>
          <p:cNvGrpSpPr/>
          <p:nvPr/>
        </p:nvGrpSpPr>
        <p:grpSpPr>
          <a:xfrm>
            <a:off x="11561878" y="7220385"/>
            <a:ext cx="5289097" cy="2158346"/>
            <a:chOff x="0" y="0"/>
            <a:chExt cx="6862939" cy="3093494"/>
          </a:xfrm>
          <a:gradFill>
            <a:gsLst>
              <a:gs pos="100000">
                <a:srgbClr val="D4D5DD"/>
              </a:gs>
              <a:gs pos="48000">
                <a:schemeClr val="bg1">
                  <a:lumMod val="95000"/>
                </a:schemeClr>
              </a:gs>
              <a:gs pos="0">
                <a:schemeClr val="bg1"/>
              </a:gs>
            </a:gsLst>
            <a:lin ang="11400000" scaled="0"/>
          </a:gradFill>
        </p:grpSpPr>
        <p:sp>
          <p:nvSpPr>
            <p:cNvPr id="39" name="Freeform 4">
              <a:extLst>
                <a:ext uri="{FF2B5EF4-FFF2-40B4-BE49-F238E27FC236}">
                  <a16:creationId xmlns:a16="http://schemas.microsoft.com/office/drawing/2014/main" id="{2D8E1939-B0B4-7325-3FBB-C79D4F007F18}"/>
                </a:ext>
              </a:extLst>
            </p:cNvPr>
            <p:cNvSpPr/>
            <p:nvPr/>
          </p:nvSpPr>
          <p:spPr>
            <a:xfrm>
              <a:off x="0" y="0"/>
              <a:ext cx="6862939" cy="3093494"/>
            </a:xfrm>
            <a:prstGeom prst="rect">
              <a:avLst/>
            </a:prstGeom>
            <a:grpFill/>
            <a:ln w="57150">
              <a:noFill/>
              <a:prstDash val="solid"/>
              <a:extLst>
                <a:ext uri="{C807C97D-BFC1-408E-A445-0C87EB9F89A2}">
                  <ask:lineSketchStyleProps xmlns:ask="http://schemas.microsoft.com/office/drawing/2018/sketchyshapes" sd="3348051544">
                    <a:custGeom>
                      <a:avLst/>
                      <a:gdLst>
                        <a:gd name="connsiteX0" fmla="*/ 8894430 w 9058711"/>
                        <a:gd name="connsiteY0" fmla="*/ 6350380 h 6350381"/>
                        <a:gd name="connsiteX1" fmla="*/ 8137817 w 9058711"/>
                        <a:gd name="connsiteY1" fmla="*/ 6350380 h 6350381"/>
                        <a:gd name="connsiteX2" fmla="*/ 7555807 w 9058711"/>
                        <a:gd name="connsiteY2" fmla="*/ 6350380 h 6350381"/>
                        <a:gd name="connsiteX3" fmla="*/ 6799194 w 9058711"/>
                        <a:gd name="connsiteY3" fmla="*/ 6350380 h 6350381"/>
                        <a:gd name="connsiteX4" fmla="*/ 6042581 w 9058711"/>
                        <a:gd name="connsiteY4" fmla="*/ 6350380 h 6350381"/>
                        <a:gd name="connsiteX5" fmla="*/ 5285968 w 9058711"/>
                        <a:gd name="connsiteY5" fmla="*/ 6350380 h 6350381"/>
                        <a:gd name="connsiteX6" fmla="*/ 4878561 w 9058711"/>
                        <a:gd name="connsiteY6" fmla="*/ 6350380 h 6350381"/>
                        <a:gd name="connsiteX7" fmla="*/ 4121948 w 9058711"/>
                        <a:gd name="connsiteY7" fmla="*/ 6350380 h 6350381"/>
                        <a:gd name="connsiteX8" fmla="*/ 3539938 w 9058711"/>
                        <a:gd name="connsiteY8" fmla="*/ 6350380 h 6350381"/>
                        <a:gd name="connsiteX9" fmla="*/ 3045230 w 9058711"/>
                        <a:gd name="connsiteY9" fmla="*/ 6350380 h 6350381"/>
                        <a:gd name="connsiteX10" fmla="*/ 2375918 w 9058711"/>
                        <a:gd name="connsiteY10" fmla="*/ 6350380 h 6350381"/>
                        <a:gd name="connsiteX11" fmla="*/ 1619305 w 9058711"/>
                        <a:gd name="connsiteY11" fmla="*/ 6350380 h 6350381"/>
                        <a:gd name="connsiteX12" fmla="*/ 949994 w 9058711"/>
                        <a:gd name="connsiteY12" fmla="*/ 6350380 h 6350381"/>
                        <a:gd name="connsiteX13" fmla="*/ 164280 w 9058711"/>
                        <a:gd name="connsiteY13" fmla="*/ 6350380 h 6350381"/>
                        <a:gd name="connsiteX14" fmla="*/ 0 w 9058711"/>
                        <a:gd name="connsiteY14" fmla="*/ 6094887 h 6350381"/>
                        <a:gd name="connsiteX15" fmla="*/ 0 w 9058711"/>
                        <a:gd name="connsiteY15" fmla="*/ 5394160 h 6350381"/>
                        <a:gd name="connsiteX16" fmla="*/ 0 w 9058711"/>
                        <a:gd name="connsiteY16" fmla="*/ 4927008 h 6350381"/>
                        <a:gd name="connsiteX17" fmla="*/ 0 w 9058711"/>
                        <a:gd name="connsiteY17" fmla="*/ 4518251 h 6350381"/>
                        <a:gd name="connsiteX18" fmla="*/ 0 w 9058711"/>
                        <a:gd name="connsiteY18" fmla="*/ 4109493 h 6350381"/>
                        <a:gd name="connsiteX19" fmla="*/ 0 w 9058711"/>
                        <a:gd name="connsiteY19" fmla="*/ 3700735 h 6350381"/>
                        <a:gd name="connsiteX20" fmla="*/ 0 w 9058711"/>
                        <a:gd name="connsiteY20" fmla="*/ 3116796 h 6350381"/>
                        <a:gd name="connsiteX21" fmla="*/ 0 w 9058711"/>
                        <a:gd name="connsiteY21" fmla="*/ 2532857 h 6350381"/>
                        <a:gd name="connsiteX22" fmla="*/ 0 w 9058711"/>
                        <a:gd name="connsiteY22" fmla="*/ 1890523 h 6350381"/>
                        <a:gd name="connsiteX23" fmla="*/ 0 w 9058711"/>
                        <a:gd name="connsiteY23" fmla="*/ 1423372 h 6350381"/>
                        <a:gd name="connsiteX24" fmla="*/ 0 w 9058711"/>
                        <a:gd name="connsiteY24" fmla="*/ 897826 h 6350381"/>
                        <a:gd name="connsiteX25" fmla="*/ 0 w 9058711"/>
                        <a:gd name="connsiteY25" fmla="*/ 255493 h 6350381"/>
                        <a:gd name="connsiteX26" fmla="*/ 164280 w 9058711"/>
                        <a:gd name="connsiteY26" fmla="*/ 0 h 6350381"/>
                        <a:gd name="connsiteX27" fmla="*/ 746290 w 9058711"/>
                        <a:gd name="connsiteY27" fmla="*/ 0 h 6350381"/>
                        <a:gd name="connsiteX28" fmla="*/ 1328300 w 9058711"/>
                        <a:gd name="connsiteY28" fmla="*/ 0 h 6350381"/>
                        <a:gd name="connsiteX29" fmla="*/ 1910310 w 9058711"/>
                        <a:gd name="connsiteY29" fmla="*/ 0 h 6350381"/>
                        <a:gd name="connsiteX30" fmla="*/ 2317717 w 9058711"/>
                        <a:gd name="connsiteY30" fmla="*/ 0 h 6350381"/>
                        <a:gd name="connsiteX31" fmla="*/ 2899727 w 9058711"/>
                        <a:gd name="connsiteY31" fmla="*/ 0 h 6350381"/>
                        <a:gd name="connsiteX32" fmla="*/ 3394436 w 9058711"/>
                        <a:gd name="connsiteY32" fmla="*/ 0 h 6350381"/>
                        <a:gd name="connsiteX33" fmla="*/ 3889144 w 9058711"/>
                        <a:gd name="connsiteY33" fmla="*/ 0 h 6350381"/>
                        <a:gd name="connsiteX34" fmla="*/ 4558456 w 9058711"/>
                        <a:gd name="connsiteY34" fmla="*/ 0 h 6350381"/>
                        <a:gd name="connsiteX35" fmla="*/ 5140466 w 9058711"/>
                        <a:gd name="connsiteY35" fmla="*/ 0 h 6350381"/>
                        <a:gd name="connsiteX36" fmla="*/ 5897078 w 9058711"/>
                        <a:gd name="connsiteY36" fmla="*/ 0 h 6350381"/>
                        <a:gd name="connsiteX37" fmla="*/ 6304486 w 9058711"/>
                        <a:gd name="connsiteY37" fmla="*/ 0 h 6350381"/>
                        <a:gd name="connsiteX38" fmla="*/ 6973797 w 9058711"/>
                        <a:gd name="connsiteY38" fmla="*/ 0 h 6350381"/>
                        <a:gd name="connsiteX39" fmla="*/ 7381204 w 9058711"/>
                        <a:gd name="connsiteY39" fmla="*/ 0 h 6350381"/>
                        <a:gd name="connsiteX40" fmla="*/ 8050515 w 9058711"/>
                        <a:gd name="connsiteY40" fmla="*/ 0 h 6350381"/>
                        <a:gd name="connsiteX41" fmla="*/ 8894430 w 9058711"/>
                        <a:gd name="connsiteY41" fmla="*/ 0 h 6350381"/>
                        <a:gd name="connsiteX42" fmla="*/ 9058711 w 9058711"/>
                        <a:gd name="connsiteY42" fmla="*/ 255493 h 6350381"/>
                        <a:gd name="connsiteX43" fmla="*/ 9058711 w 9058711"/>
                        <a:gd name="connsiteY43" fmla="*/ 664251 h 6350381"/>
                        <a:gd name="connsiteX44" fmla="*/ 9058711 w 9058711"/>
                        <a:gd name="connsiteY44" fmla="*/ 1073008 h 6350381"/>
                        <a:gd name="connsiteX45" fmla="*/ 9058711 w 9058711"/>
                        <a:gd name="connsiteY45" fmla="*/ 1715342 h 6350381"/>
                        <a:gd name="connsiteX46" fmla="*/ 9058711 w 9058711"/>
                        <a:gd name="connsiteY46" fmla="*/ 2416069 h 6350381"/>
                        <a:gd name="connsiteX47" fmla="*/ 9058711 w 9058711"/>
                        <a:gd name="connsiteY47" fmla="*/ 3116796 h 6350381"/>
                        <a:gd name="connsiteX48" fmla="*/ 9058711 w 9058711"/>
                        <a:gd name="connsiteY48" fmla="*/ 3642342 h 6350381"/>
                        <a:gd name="connsiteX49" fmla="*/ 9058711 w 9058711"/>
                        <a:gd name="connsiteY49" fmla="*/ 4226281 h 6350381"/>
                        <a:gd name="connsiteX50" fmla="*/ 9058711 w 9058711"/>
                        <a:gd name="connsiteY50" fmla="*/ 4635039 h 6350381"/>
                        <a:gd name="connsiteX51" fmla="*/ 9058711 w 9058711"/>
                        <a:gd name="connsiteY51" fmla="*/ 5335766 h 6350381"/>
                        <a:gd name="connsiteX52" fmla="*/ 9058711 w 9058711"/>
                        <a:gd name="connsiteY52" fmla="*/ 6094887 h 6350381"/>
                        <a:gd name="connsiteX53" fmla="*/ 8894430 w 9058711"/>
                        <a:gd name="connsiteY53" fmla="*/ 6350380 h 635038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  <a:cxn ang="0">
                          <a:pos x="connsiteX42" y="connsiteY42"/>
                        </a:cxn>
                        <a:cxn ang="0">
                          <a:pos x="connsiteX43" y="connsiteY43"/>
                        </a:cxn>
                        <a:cxn ang="0">
                          <a:pos x="connsiteX44" y="connsiteY44"/>
                        </a:cxn>
                        <a:cxn ang="0">
                          <a:pos x="connsiteX45" y="connsiteY45"/>
                        </a:cxn>
                        <a:cxn ang="0">
                          <a:pos x="connsiteX46" y="connsiteY46"/>
                        </a:cxn>
                        <a:cxn ang="0">
                          <a:pos x="connsiteX47" y="connsiteY47"/>
                        </a:cxn>
                        <a:cxn ang="0">
                          <a:pos x="connsiteX48" y="connsiteY48"/>
                        </a:cxn>
                        <a:cxn ang="0">
                          <a:pos x="connsiteX49" y="connsiteY49"/>
                        </a:cxn>
                        <a:cxn ang="0">
                          <a:pos x="connsiteX50" y="connsiteY50"/>
                        </a:cxn>
                        <a:cxn ang="0">
                          <a:pos x="connsiteX51" y="connsiteY51"/>
                        </a:cxn>
                        <a:cxn ang="0">
                          <a:pos x="connsiteX52" y="connsiteY52"/>
                        </a:cxn>
                        <a:cxn ang="0">
                          <a:pos x="connsiteX53" y="connsiteY53"/>
                        </a:cxn>
                      </a:cxnLst>
                      <a:rect l="l" t="t" r="r" b="b"/>
                      <a:pathLst>
                        <a:path w="9058711" h="6350381" fill="none" extrusionOk="0">
                          <a:moveTo>
                            <a:pt x="8894430" y="6350380"/>
                          </a:moveTo>
                          <a:cubicBezTo>
                            <a:pt x="8627206" y="6369131"/>
                            <a:pt x="8487934" y="6278713"/>
                            <a:pt x="8137817" y="6350380"/>
                          </a:cubicBezTo>
                          <a:cubicBezTo>
                            <a:pt x="7787700" y="6422047"/>
                            <a:pt x="7766779" y="6300872"/>
                            <a:pt x="7555807" y="6350380"/>
                          </a:cubicBezTo>
                          <a:cubicBezTo>
                            <a:pt x="7344835" y="6399888"/>
                            <a:pt x="7021772" y="6319135"/>
                            <a:pt x="6799194" y="6350380"/>
                          </a:cubicBezTo>
                          <a:cubicBezTo>
                            <a:pt x="6576616" y="6381625"/>
                            <a:pt x="6262407" y="6319424"/>
                            <a:pt x="6042581" y="6350380"/>
                          </a:cubicBezTo>
                          <a:cubicBezTo>
                            <a:pt x="5822755" y="6381336"/>
                            <a:pt x="5612826" y="6290282"/>
                            <a:pt x="5285968" y="6350380"/>
                          </a:cubicBezTo>
                          <a:cubicBezTo>
                            <a:pt x="4959110" y="6410478"/>
                            <a:pt x="5047349" y="6336708"/>
                            <a:pt x="4878561" y="6350380"/>
                          </a:cubicBezTo>
                          <a:cubicBezTo>
                            <a:pt x="4709773" y="6364052"/>
                            <a:pt x="4438981" y="6328475"/>
                            <a:pt x="4121948" y="6350380"/>
                          </a:cubicBezTo>
                          <a:cubicBezTo>
                            <a:pt x="3804915" y="6372285"/>
                            <a:pt x="3753055" y="6332326"/>
                            <a:pt x="3539938" y="6350380"/>
                          </a:cubicBezTo>
                          <a:cubicBezTo>
                            <a:pt x="3326821" y="6368434"/>
                            <a:pt x="3169250" y="6331017"/>
                            <a:pt x="3045230" y="6350380"/>
                          </a:cubicBezTo>
                          <a:cubicBezTo>
                            <a:pt x="2921210" y="6369743"/>
                            <a:pt x="2528833" y="6325835"/>
                            <a:pt x="2375918" y="6350380"/>
                          </a:cubicBezTo>
                          <a:cubicBezTo>
                            <a:pt x="2223003" y="6374925"/>
                            <a:pt x="1854822" y="6295216"/>
                            <a:pt x="1619305" y="6350380"/>
                          </a:cubicBezTo>
                          <a:cubicBezTo>
                            <a:pt x="1383788" y="6405544"/>
                            <a:pt x="1243494" y="6309420"/>
                            <a:pt x="949994" y="6350380"/>
                          </a:cubicBezTo>
                          <a:cubicBezTo>
                            <a:pt x="656494" y="6391340"/>
                            <a:pt x="450003" y="6281679"/>
                            <a:pt x="164280" y="6350380"/>
                          </a:cubicBezTo>
                          <a:cubicBezTo>
                            <a:pt x="80716" y="6347242"/>
                            <a:pt x="7858" y="6228792"/>
                            <a:pt x="0" y="6094887"/>
                          </a:cubicBezTo>
                          <a:cubicBezTo>
                            <a:pt x="-70769" y="5931681"/>
                            <a:pt x="61840" y="5667674"/>
                            <a:pt x="0" y="5394160"/>
                          </a:cubicBezTo>
                          <a:cubicBezTo>
                            <a:pt x="-61840" y="5120646"/>
                            <a:pt x="25442" y="5038086"/>
                            <a:pt x="0" y="4927008"/>
                          </a:cubicBezTo>
                          <a:cubicBezTo>
                            <a:pt x="-25442" y="4815930"/>
                            <a:pt x="42409" y="4612719"/>
                            <a:pt x="0" y="4518251"/>
                          </a:cubicBezTo>
                          <a:cubicBezTo>
                            <a:pt x="-42409" y="4423783"/>
                            <a:pt x="24631" y="4262528"/>
                            <a:pt x="0" y="4109493"/>
                          </a:cubicBezTo>
                          <a:cubicBezTo>
                            <a:pt x="-24631" y="3956458"/>
                            <a:pt x="17745" y="3864831"/>
                            <a:pt x="0" y="3700735"/>
                          </a:cubicBezTo>
                          <a:cubicBezTo>
                            <a:pt x="-17745" y="3536639"/>
                            <a:pt x="41789" y="3281498"/>
                            <a:pt x="0" y="3116796"/>
                          </a:cubicBezTo>
                          <a:cubicBezTo>
                            <a:pt x="-41789" y="2952094"/>
                            <a:pt x="24449" y="2721418"/>
                            <a:pt x="0" y="2532857"/>
                          </a:cubicBezTo>
                          <a:cubicBezTo>
                            <a:pt x="-24449" y="2344296"/>
                            <a:pt x="25686" y="2075653"/>
                            <a:pt x="0" y="1890523"/>
                          </a:cubicBezTo>
                          <a:cubicBezTo>
                            <a:pt x="-25686" y="1705393"/>
                            <a:pt x="8683" y="1645996"/>
                            <a:pt x="0" y="1423372"/>
                          </a:cubicBezTo>
                          <a:cubicBezTo>
                            <a:pt x="-8683" y="1200748"/>
                            <a:pt x="62953" y="1080108"/>
                            <a:pt x="0" y="897826"/>
                          </a:cubicBezTo>
                          <a:cubicBezTo>
                            <a:pt x="-62953" y="715544"/>
                            <a:pt x="64652" y="430195"/>
                            <a:pt x="0" y="255493"/>
                          </a:cubicBezTo>
                          <a:cubicBezTo>
                            <a:pt x="-10111" y="121632"/>
                            <a:pt x="71251" y="-3941"/>
                            <a:pt x="164280" y="0"/>
                          </a:cubicBezTo>
                          <a:cubicBezTo>
                            <a:pt x="317556" y="-69310"/>
                            <a:pt x="495585" y="25360"/>
                            <a:pt x="746290" y="0"/>
                          </a:cubicBezTo>
                          <a:cubicBezTo>
                            <a:pt x="996995" y="-25360"/>
                            <a:pt x="1138332" y="60869"/>
                            <a:pt x="1328300" y="0"/>
                          </a:cubicBezTo>
                          <a:cubicBezTo>
                            <a:pt x="1518268" y="-60869"/>
                            <a:pt x="1775128" y="18161"/>
                            <a:pt x="1910310" y="0"/>
                          </a:cubicBezTo>
                          <a:cubicBezTo>
                            <a:pt x="2045492" y="-18161"/>
                            <a:pt x="2177361" y="27405"/>
                            <a:pt x="2317717" y="0"/>
                          </a:cubicBezTo>
                          <a:cubicBezTo>
                            <a:pt x="2458073" y="-27405"/>
                            <a:pt x="2638856" y="69109"/>
                            <a:pt x="2899727" y="0"/>
                          </a:cubicBezTo>
                          <a:cubicBezTo>
                            <a:pt x="3160598" y="-69109"/>
                            <a:pt x="3221973" y="1106"/>
                            <a:pt x="3394436" y="0"/>
                          </a:cubicBezTo>
                          <a:cubicBezTo>
                            <a:pt x="3566899" y="-1106"/>
                            <a:pt x="3753624" y="36362"/>
                            <a:pt x="3889144" y="0"/>
                          </a:cubicBezTo>
                          <a:cubicBezTo>
                            <a:pt x="4024664" y="-36362"/>
                            <a:pt x="4352738" y="50366"/>
                            <a:pt x="4558456" y="0"/>
                          </a:cubicBezTo>
                          <a:cubicBezTo>
                            <a:pt x="4764174" y="-50366"/>
                            <a:pt x="4889941" y="13017"/>
                            <a:pt x="5140466" y="0"/>
                          </a:cubicBezTo>
                          <a:cubicBezTo>
                            <a:pt x="5390991" y="-13017"/>
                            <a:pt x="5622599" y="21365"/>
                            <a:pt x="5897078" y="0"/>
                          </a:cubicBezTo>
                          <a:cubicBezTo>
                            <a:pt x="6171557" y="-21365"/>
                            <a:pt x="6137486" y="21115"/>
                            <a:pt x="6304486" y="0"/>
                          </a:cubicBezTo>
                          <a:cubicBezTo>
                            <a:pt x="6471486" y="-21115"/>
                            <a:pt x="6691514" y="70"/>
                            <a:pt x="6973797" y="0"/>
                          </a:cubicBezTo>
                          <a:cubicBezTo>
                            <a:pt x="7256080" y="-70"/>
                            <a:pt x="7196098" y="30142"/>
                            <a:pt x="7381204" y="0"/>
                          </a:cubicBezTo>
                          <a:cubicBezTo>
                            <a:pt x="7566310" y="-30142"/>
                            <a:pt x="7820498" y="5194"/>
                            <a:pt x="8050515" y="0"/>
                          </a:cubicBezTo>
                          <a:cubicBezTo>
                            <a:pt x="8280532" y="-5194"/>
                            <a:pt x="8708930" y="50735"/>
                            <a:pt x="8894430" y="0"/>
                          </a:cubicBezTo>
                          <a:cubicBezTo>
                            <a:pt x="8988489" y="8501"/>
                            <a:pt x="9062520" y="107473"/>
                            <a:pt x="9058711" y="255493"/>
                          </a:cubicBezTo>
                          <a:cubicBezTo>
                            <a:pt x="9087964" y="360359"/>
                            <a:pt x="9048254" y="576494"/>
                            <a:pt x="9058711" y="664251"/>
                          </a:cubicBezTo>
                          <a:cubicBezTo>
                            <a:pt x="9069168" y="752008"/>
                            <a:pt x="9033881" y="888750"/>
                            <a:pt x="9058711" y="1073008"/>
                          </a:cubicBezTo>
                          <a:cubicBezTo>
                            <a:pt x="9083541" y="1257266"/>
                            <a:pt x="9002879" y="1548876"/>
                            <a:pt x="9058711" y="1715342"/>
                          </a:cubicBezTo>
                          <a:cubicBezTo>
                            <a:pt x="9114543" y="1881808"/>
                            <a:pt x="8984645" y="2208785"/>
                            <a:pt x="9058711" y="2416069"/>
                          </a:cubicBezTo>
                          <a:cubicBezTo>
                            <a:pt x="9132777" y="2623353"/>
                            <a:pt x="9012899" y="2943894"/>
                            <a:pt x="9058711" y="3116796"/>
                          </a:cubicBezTo>
                          <a:cubicBezTo>
                            <a:pt x="9104523" y="3289698"/>
                            <a:pt x="9025086" y="3409406"/>
                            <a:pt x="9058711" y="3642342"/>
                          </a:cubicBezTo>
                          <a:cubicBezTo>
                            <a:pt x="9092336" y="3875278"/>
                            <a:pt x="9037780" y="3968653"/>
                            <a:pt x="9058711" y="4226281"/>
                          </a:cubicBezTo>
                          <a:cubicBezTo>
                            <a:pt x="9079642" y="4483909"/>
                            <a:pt x="9046575" y="4496513"/>
                            <a:pt x="9058711" y="4635039"/>
                          </a:cubicBezTo>
                          <a:cubicBezTo>
                            <a:pt x="9070847" y="4773565"/>
                            <a:pt x="9025640" y="5195002"/>
                            <a:pt x="9058711" y="5335766"/>
                          </a:cubicBezTo>
                          <a:cubicBezTo>
                            <a:pt x="9091782" y="5476530"/>
                            <a:pt x="9045966" y="5847121"/>
                            <a:pt x="9058711" y="6094887"/>
                          </a:cubicBezTo>
                          <a:cubicBezTo>
                            <a:pt x="9083832" y="6239429"/>
                            <a:pt x="8992732" y="6351438"/>
                            <a:pt x="8894430" y="6350380"/>
                          </a:cubicBezTo>
                          <a:close/>
                        </a:path>
                        <a:path w="9058711" h="6350381" stroke="0" extrusionOk="0">
                          <a:moveTo>
                            <a:pt x="8894430" y="6350380"/>
                          </a:moveTo>
                          <a:cubicBezTo>
                            <a:pt x="8814062" y="6368777"/>
                            <a:pt x="8651666" y="6317575"/>
                            <a:pt x="8574325" y="6350380"/>
                          </a:cubicBezTo>
                          <a:cubicBezTo>
                            <a:pt x="8496984" y="6383185"/>
                            <a:pt x="8122241" y="6349508"/>
                            <a:pt x="7992315" y="6350380"/>
                          </a:cubicBezTo>
                          <a:cubicBezTo>
                            <a:pt x="7862389" y="6351252"/>
                            <a:pt x="7549572" y="6281156"/>
                            <a:pt x="7323003" y="6350380"/>
                          </a:cubicBezTo>
                          <a:cubicBezTo>
                            <a:pt x="7096434" y="6419604"/>
                            <a:pt x="6920891" y="6283605"/>
                            <a:pt x="6566390" y="6350380"/>
                          </a:cubicBezTo>
                          <a:cubicBezTo>
                            <a:pt x="6211889" y="6417155"/>
                            <a:pt x="6217395" y="6339711"/>
                            <a:pt x="6071682" y="6350380"/>
                          </a:cubicBezTo>
                          <a:cubicBezTo>
                            <a:pt x="5925969" y="6361049"/>
                            <a:pt x="5760894" y="6296474"/>
                            <a:pt x="5576973" y="6350380"/>
                          </a:cubicBezTo>
                          <a:cubicBezTo>
                            <a:pt x="5393052" y="6404286"/>
                            <a:pt x="5150608" y="6344662"/>
                            <a:pt x="4820360" y="6350380"/>
                          </a:cubicBezTo>
                          <a:cubicBezTo>
                            <a:pt x="4490112" y="6356098"/>
                            <a:pt x="4398466" y="6306110"/>
                            <a:pt x="4151049" y="6350380"/>
                          </a:cubicBezTo>
                          <a:cubicBezTo>
                            <a:pt x="3903632" y="6394650"/>
                            <a:pt x="3812083" y="6309490"/>
                            <a:pt x="3481737" y="6350380"/>
                          </a:cubicBezTo>
                          <a:cubicBezTo>
                            <a:pt x="3151391" y="6391270"/>
                            <a:pt x="2961045" y="6340294"/>
                            <a:pt x="2812426" y="6350380"/>
                          </a:cubicBezTo>
                          <a:cubicBezTo>
                            <a:pt x="2663807" y="6360466"/>
                            <a:pt x="2259245" y="6279769"/>
                            <a:pt x="2055813" y="6350380"/>
                          </a:cubicBezTo>
                          <a:cubicBezTo>
                            <a:pt x="1852381" y="6420991"/>
                            <a:pt x="1763388" y="6307465"/>
                            <a:pt x="1648406" y="6350380"/>
                          </a:cubicBezTo>
                          <a:cubicBezTo>
                            <a:pt x="1533424" y="6393295"/>
                            <a:pt x="1326858" y="6305586"/>
                            <a:pt x="1153697" y="6350380"/>
                          </a:cubicBezTo>
                          <a:cubicBezTo>
                            <a:pt x="980536" y="6395174"/>
                            <a:pt x="842401" y="6301890"/>
                            <a:pt x="746290" y="6350380"/>
                          </a:cubicBezTo>
                          <a:cubicBezTo>
                            <a:pt x="650179" y="6398870"/>
                            <a:pt x="445225" y="6350069"/>
                            <a:pt x="164280" y="6350380"/>
                          </a:cubicBezTo>
                          <a:cubicBezTo>
                            <a:pt x="72530" y="6347433"/>
                            <a:pt x="-23791" y="6247312"/>
                            <a:pt x="0" y="6094887"/>
                          </a:cubicBezTo>
                          <a:cubicBezTo>
                            <a:pt x="-24647" y="5918962"/>
                            <a:pt x="43209" y="5730127"/>
                            <a:pt x="0" y="5627735"/>
                          </a:cubicBezTo>
                          <a:cubicBezTo>
                            <a:pt x="-43209" y="5525343"/>
                            <a:pt x="9334" y="5284184"/>
                            <a:pt x="0" y="5043796"/>
                          </a:cubicBezTo>
                          <a:cubicBezTo>
                            <a:pt x="-9334" y="4803408"/>
                            <a:pt x="30371" y="4707108"/>
                            <a:pt x="0" y="4518251"/>
                          </a:cubicBezTo>
                          <a:cubicBezTo>
                            <a:pt x="-30371" y="4329395"/>
                            <a:pt x="38928" y="4290523"/>
                            <a:pt x="0" y="4109493"/>
                          </a:cubicBezTo>
                          <a:cubicBezTo>
                            <a:pt x="-38928" y="3928463"/>
                            <a:pt x="12299" y="3766324"/>
                            <a:pt x="0" y="3467160"/>
                          </a:cubicBezTo>
                          <a:cubicBezTo>
                            <a:pt x="-12299" y="3167996"/>
                            <a:pt x="80786" y="3064271"/>
                            <a:pt x="0" y="2766432"/>
                          </a:cubicBezTo>
                          <a:cubicBezTo>
                            <a:pt x="-80786" y="2468593"/>
                            <a:pt x="58935" y="2378978"/>
                            <a:pt x="0" y="2240887"/>
                          </a:cubicBezTo>
                          <a:cubicBezTo>
                            <a:pt x="-58935" y="2102797"/>
                            <a:pt x="39424" y="1837345"/>
                            <a:pt x="0" y="1715342"/>
                          </a:cubicBezTo>
                          <a:cubicBezTo>
                            <a:pt x="-39424" y="1593339"/>
                            <a:pt x="50529" y="1219021"/>
                            <a:pt x="0" y="1073008"/>
                          </a:cubicBezTo>
                          <a:cubicBezTo>
                            <a:pt x="-50529" y="926995"/>
                            <a:pt x="33651" y="660205"/>
                            <a:pt x="0" y="255493"/>
                          </a:cubicBezTo>
                          <a:cubicBezTo>
                            <a:pt x="-2539" y="137428"/>
                            <a:pt x="65572" y="14402"/>
                            <a:pt x="164280" y="0"/>
                          </a:cubicBezTo>
                          <a:cubicBezTo>
                            <a:pt x="345088" y="-48066"/>
                            <a:pt x="435779" y="47864"/>
                            <a:pt x="658989" y="0"/>
                          </a:cubicBezTo>
                          <a:cubicBezTo>
                            <a:pt x="882199" y="-47864"/>
                            <a:pt x="1163391" y="56613"/>
                            <a:pt x="1415602" y="0"/>
                          </a:cubicBezTo>
                          <a:cubicBezTo>
                            <a:pt x="1667813" y="-56613"/>
                            <a:pt x="1638341" y="10305"/>
                            <a:pt x="1735707" y="0"/>
                          </a:cubicBezTo>
                          <a:cubicBezTo>
                            <a:pt x="1833074" y="-10305"/>
                            <a:pt x="2077131" y="27668"/>
                            <a:pt x="2230416" y="0"/>
                          </a:cubicBezTo>
                          <a:cubicBezTo>
                            <a:pt x="2383701" y="-27668"/>
                            <a:pt x="2744140" y="45384"/>
                            <a:pt x="2987029" y="0"/>
                          </a:cubicBezTo>
                          <a:cubicBezTo>
                            <a:pt x="3229918" y="-45384"/>
                            <a:pt x="3230651" y="9686"/>
                            <a:pt x="3307134" y="0"/>
                          </a:cubicBezTo>
                          <a:cubicBezTo>
                            <a:pt x="3383618" y="-9686"/>
                            <a:pt x="3491522" y="31548"/>
                            <a:pt x="3627240" y="0"/>
                          </a:cubicBezTo>
                          <a:cubicBezTo>
                            <a:pt x="3762958" y="-31548"/>
                            <a:pt x="3990530" y="40407"/>
                            <a:pt x="4296551" y="0"/>
                          </a:cubicBezTo>
                          <a:cubicBezTo>
                            <a:pt x="4602572" y="-40407"/>
                            <a:pt x="4542975" y="20792"/>
                            <a:pt x="4703958" y="0"/>
                          </a:cubicBezTo>
                          <a:cubicBezTo>
                            <a:pt x="4864941" y="-20792"/>
                            <a:pt x="4936674" y="26547"/>
                            <a:pt x="5024064" y="0"/>
                          </a:cubicBezTo>
                          <a:cubicBezTo>
                            <a:pt x="5111454" y="-26547"/>
                            <a:pt x="5246022" y="28684"/>
                            <a:pt x="5431471" y="0"/>
                          </a:cubicBezTo>
                          <a:cubicBezTo>
                            <a:pt x="5616920" y="-28684"/>
                            <a:pt x="5838187" y="68377"/>
                            <a:pt x="6013481" y="0"/>
                          </a:cubicBezTo>
                          <a:cubicBezTo>
                            <a:pt x="6188775" y="-68377"/>
                            <a:pt x="6362283" y="46004"/>
                            <a:pt x="6682792" y="0"/>
                          </a:cubicBezTo>
                          <a:cubicBezTo>
                            <a:pt x="7003301" y="-46004"/>
                            <a:pt x="6899976" y="30517"/>
                            <a:pt x="7090199" y="0"/>
                          </a:cubicBezTo>
                          <a:cubicBezTo>
                            <a:pt x="7280422" y="-30517"/>
                            <a:pt x="7669042" y="23496"/>
                            <a:pt x="7846812" y="0"/>
                          </a:cubicBezTo>
                          <a:cubicBezTo>
                            <a:pt x="8024582" y="-23496"/>
                            <a:pt x="8194817" y="29529"/>
                            <a:pt x="8341520" y="0"/>
                          </a:cubicBezTo>
                          <a:cubicBezTo>
                            <a:pt x="8488223" y="-29529"/>
                            <a:pt x="8743813" y="4562"/>
                            <a:pt x="8894430" y="0"/>
                          </a:cubicBezTo>
                          <a:cubicBezTo>
                            <a:pt x="9022636" y="-1629"/>
                            <a:pt x="9066321" y="92170"/>
                            <a:pt x="9058711" y="255493"/>
                          </a:cubicBezTo>
                          <a:cubicBezTo>
                            <a:pt x="9060707" y="360476"/>
                            <a:pt x="9057109" y="522689"/>
                            <a:pt x="9058711" y="722645"/>
                          </a:cubicBezTo>
                          <a:cubicBezTo>
                            <a:pt x="9060313" y="922601"/>
                            <a:pt x="9019811" y="1048602"/>
                            <a:pt x="9058711" y="1248190"/>
                          </a:cubicBezTo>
                          <a:cubicBezTo>
                            <a:pt x="9097611" y="1447778"/>
                            <a:pt x="9005744" y="1530310"/>
                            <a:pt x="9058711" y="1773735"/>
                          </a:cubicBezTo>
                          <a:cubicBezTo>
                            <a:pt x="9111678" y="2017161"/>
                            <a:pt x="9053340" y="2072952"/>
                            <a:pt x="9058711" y="2299281"/>
                          </a:cubicBezTo>
                          <a:cubicBezTo>
                            <a:pt x="9064082" y="2525610"/>
                            <a:pt x="9056324" y="2529269"/>
                            <a:pt x="9058711" y="2708038"/>
                          </a:cubicBezTo>
                          <a:cubicBezTo>
                            <a:pt x="9061098" y="2886807"/>
                            <a:pt x="9003302" y="2981369"/>
                            <a:pt x="9058711" y="3175190"/>
                          </a:cubicBezTo>
                          <a:cubicBezTo>
                            <a:pt x="9114120" y="3369011"/>
                            <a:pt x="9047428" y="3420993"/>
                            <a:pt x="9058711" y="3583948"/>
                          </a:cubicBezTo>
                          <a:cubicBezTo>
                            <a:pt x="9069994" y="3746903"/>
                            <a:pt x="9000939" y="3971849"/>
                            <a:pt x="9058711" y="4226281"/>
                          </a:cubicBezTo>
                          <a:cubicBezTo>
                            <a:pt x="9116483" y="4480713"/>
                            <a:pt x="9025289" y="4521861"/>
                            <a:pt x="9058711" y="4810220"/>
                          </a:cubicBezTo>
                          <a:cubicBezTo>
                            <a:pt x="9092133" y="5098579"/>
                            <a:pt x="9031220" y="5096623"/>
                            <a:pt x="9058711" y="5277372"/>
                          </a:cubicBezTo>
                          <a:cubicBezTo>
                            <a:pt x="9086202" y="5458121"/>
                            <a:pt x="8987032" y="5733483"/>
                            <a:pt x="9058711" y="6094887"/>
                          </a:cubicBezTo>
                          <a:cubicBezTo>
                            <a:pt x="9062448" y="6232639"/>
                            <a:pt x="8993421" y="6363693"/>
                            <a:pt x="8894430" y="6350380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</p:sp>
      </p:grpSp>
      <p:sp>
        <p:nvSpPr>
          <p:cNvPr id="40" name="TextBox 9">
            <a:extLst>
              <a:ext uri="{FF2B5EF4-FFF2-40B4-BE49-F238E27FC236}">
                <a16:creationId xmlns:a16="http://schemas.microsoft.com/office/drawing/2014/main" id="{17BBD674-E755-1112-E5C8-D668BFBAF038}"/>
              </a:ext>
            </a:extLst>
          </p:cNvPr>
          <p:cNvSpPr txBox="1"/>
          <p:nvPr/>
        </p:nvSpPr>
        <p:spPr>
          <a:xfrm>
            <a:off x="11887199" y="7452492"/>
            <a:ext cx="4800601" cy="17235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/>
            <a:r>
              <a:rPr lang="pt-BR" sz="2800" dirty="0">
                <a:gradFill>
                  <a:gsLst>
                    <a:gs pos="53800">
                      <a:schemeClr val="tx1">
                        <a:lumMod val="85000"/>
                        <a:lumOff val="15000"/>
                      </a:schemeClr>
                    </a:gs>
                    <a:gs pos="100000">
                      <a:srgbClr val="010101"/>
                    </a:gs>
                    <a:gs pos="0">
                      <a:srgbClr val="099491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e, finalmente, a esperança do aparecimento da glória de Deus e do Senhor Jesus Cristo (</a:t>
            </a:r>
            <a:r>
              <a:rPr lang="pt-BR" sz="2800" dirty="0" err="1">
                <a:gradFill>
                  <a:gsLst>
                    <a:gs pos="53800">
                      <a:schemeClr val="tx1">
                        <a:lumMod val="85000"/>
                        <a:lumOff val="15000"/>
                      </a:schemeClr>
                    </a:gs>
                    <a:gs pos="100000">
                      <a:srgbClr val="010101"/>
                    </a:gs>
                    <a:gs pos="0">
                      <a:srgbClr val="099491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Tt</a:t>
            </a:r>
            <a:r>
              <a:rPr lang="pt-BR" sz="2800" dirty="0">
                <a:gradFill>
                  <a:gsLst>
                    <a:gs pos="53800">
                      <a:schemeClr val="tx1">
                        <a:lumMod val="85000"/>
                        <a:lumOff val="15000"/>
                      </a:schemeClr>
                    </a:gs>
                    <a:gs pos="100000">
                      <a:srgbClr val="010101"/>
                    </a:gs>
                    <a:gs pos="0">
                      <a:srgbClr val="099491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 2.13). </a:t>
            </a:r>
          </a:p>
        </p:txBody>
      </p:sp>
      <p:sp>
        <p:nvSpPr>
          <p:cNvPr id="41" name="TextBox 9">
            <a:extLst>
              <a:ext uri="{FF2B5EF4-FFF2-40B4-BE49-F238E27FC236}">
                <a16:creationId xmlns:a16="http://schemas.microsoft.com/office/drawing/2014/main" id="{D9BEAA16-5E7D-EEC3-1D58-040919A69712}"/>
              </a:ext>
            </a:extLst>
          </p:cNvPr>
          <p:cNvSpPr txBox="1"/>
          <p:nvPr/>
        </p:nvSpPr>
        <p:spPr>
          <a:xfrm>
            <a:off x="10780980" y="7544825"/>
            <a:ext cx="572820" cy="6771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pt-BR" sz="44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h)</a:t>
            </a:r>
          </a:p>
        </p:txBody>
      </p:sp>
      <p:grpSp>
        <p:nvGrpSpPr>
          <p:cNvPr id="2" name="Group 3">
            <a:extLst>
              <a:ext uri="{FF2B5EF4-FFF2-40B4-BE49-F238E27FC236}">
                <a16:creationId xmlns:a16="http://schemas.microsoft.com/office/drawing/2014/main" id="{29A39F67-9185-67E4-B384-7BE30CCCAC70}"/>
              </a:ext>
            </a:extLst>
          </p:cNvPr>
          <p:cNvGrpSpPr/>
          <p:nvPr/>
        </p:nvGrpSpPr>
        <p:grpSpPr>
          <a:xfrm>
            <a:off x="11610055" y="4164634"/>
            <a:ext cx="3462549" cy="1325987"/>
            <a:chOff x="0" y="0"/>
            <a:chExt cx="6862939" cy="3093494"/>
          </a:xfrm>
          <a:solidFill>
            <a:srgbClr val="0C8785"/>
          </a:solidFill>
        </p:grpSpPr>
        <p:sp>
          <p:nvSpPr>
            <p:cNvPr id="6" name="Freeform 4">
              <a:extLst>
                <a:ext uri="{FF2B5EF4-FFF2-40B4-BE49-F238E27FC236}">
                  <a16:creationId xmlns:a16="http://schemas.microsoft.com/office/drawing/2014/main" id="{CD512A9F-E305-8946-FF16-944B538286B4}"/>
                </a:ext>
              </a:extLst>
            </p:cNvPr>
            <p:cNvSpPr/>
            <p:nvPr/>
          </p:nvSpPr>
          <p:spPr>
            <a:xfrm>
              <a:off x="0" y="0"/>
              <a:ext cx="6862939" cy="3093494"/>
            </a:xfrm>
            <a:prstGeom prst="rect">
              <a:avLst/>
            </a:prstGeom>
            <a:grpFill/>
            <a:ln w="57150">
              <a:noFill/>
              <a:prstDash val="solid"/>
              <a:extLst>
                <a:ext uri="{C807C97D-BFC1-408E-A445-0C87EB9F89A2}">
                  <ask:lineSketchStyleProps xmlns:ask="http://schemas.microsoft.com/office/drawing/2018/sketchyshapes" sd="3348051544">
                    <a:custGeom>
                      <a:avLst/>
                      <a:gdLst>
                        <a:gd name="connsiteX0" fmla="*/ 8894430 w 9058711"/>
                        <a:gd name="connsiteY0" fmla="*/ 6350380 h 6350381"/>
                        <a:gd name="connsiteX1" fmla="*/ 8137817 w 9058711"/>
                        <a:gd name="connsiteY1" fmla="*/ 6350380 h 6350381"/>
                        <a:gd name="connsiteX2" fmla="*/ 7555807 w 9058711"/>
                        <a:gd name="connsiteY2" fmla="*/ 6350380 h 6350381"/>
                        <a:gd name="connsiteX3" fmla="*/ 6799194 w 9058711"/>
                        <a:gd name="connsiteY3" fmla="*/ 6350380 h 6350381"/>
                        <a:gd name="connsiteX4" fmla="*/ 6042581 w 9058711"/>
                        <a:gd name="connsiteY4" fmla="*/ 6350380 h 6350381"/>
                        <a:gd name="connsiteX5" fmla="*/ 5285968 w 9058711"/>
                        <a:gd name="connsiteY5" fmla="*/ 6350380 h 6350381"/>
                        <a:gd name="connsiteX6" fmla="*/ 4878561 w 9058711"/>
                        <a:gd name="connsiteY6" fmla="*/ 6350380 h 6350381"/>
                        <a:gd name="connsiteX7" fmla="*/ 4121948 w 9058711"/>
                        <a:gd name="connsiteY7" fmla="*/ 6350380 h 6350381"/>
                        <a:gd name="connsiteX8" fmla="*/ 3539938 w 9058711"/>
                        <a:gd name="connsiteY8" fmla="*/ 6350380 h 6350381"/>
                        <a:gd name="connsiteX9" fmla="*/ 3045230 w 9058711"/>
                        <a:gd name="connsiteY9" fmla="*/ 6350380 h 6350381"/>
                        <a:gd name="connsiteX10" fmla="*/ 2375918 w 9058711"/>
                        <a:gd name="connsiteY10" fmla="*/ 6350380 h 6350381"/>
                        <a:gd name="connsiteX11" fmla="*/ 1619305 w 9058711"/>
                        <a:gd name="connsiteY11" fmla="*/ 6350380 h 6350381"/>
                        <a:gd name="connsiteX12" fmla="*/ 949994 w 9058711"/>
                        <a:gd name="connsiteY12" fmla="*/ 6350380 h 6350381"/>
                        <a:gd name="connsiteX13" fmla="*/ 164280 w 9058711"/>
                        <a:gd name="connsiteY13" fmla="*/ 6350380 h 6350381"/>
                        <a:gd name="connsiteX14" fmla="*/ 0 w 9058711"/>
                        <a:gd name="connsiteY14" fmla="*/ 6094887 h 6350381"/>
                        <a:gd name="connsiteX15" fmla="*/ 0 w 9058711"/>
                        <a:gd name="connsiteY15" fmla="*/ 5394160 h 6350381"/>
                        <a:gd name="connsiteX16" fmla="*/ 0 w 9058711"/>
                        <a:gd name="connsiteY16" fmla="*/ 4927008 h 6350381"/>
                        <a:gd name="connsiteX17" fmla="*/ 0 w 9058711"/>
                        <a:gd name="connsiteY17" fmla="*/ 4518251 h 6350381"/>
                        <a:gd name="connsiteX18" fmla="*/ 0 w 9058711"/>
                        <a:gd name="connsiteY18" fmla="*/ 4109493 h 6350381"/>
                        <a:gd name="connsiteX19" fmla="*/ 0 w 9058711"/>
                        <a:gd name="connsiteY19" fmla="*/ 3700735 h 6350381"/>
                        <a:gd name="connsiteX20" fmla="*/ 0 w 9058711"/>
                        <a:gd name="connsiteY20" fmla="*/ 3116796 h 6350381"/>
                        <a:gd name="connsiteX21" fmla="*/ 0 w 9058711"/>
                        <a:gd name="connsiteY21" fmla="*/ 2532857 h 6350381"/>
                        <a:gd name="connsiteX22" fmla="*/ 0 w 9058711"/>
                        <a:gd name="connsiteY22" fmla="*/ 1890523 h 6350381"/>
                        <a:gd name="connsiteX23" fmla="*/ 0 w 9058711"/>
                        <a:gd name="connsiteY23" fmla="*/ 1423372 h 6350381"/>
                        <a:gd name="connsiteX24" fmla="*/ 0 w 9058711"/>
                        <a:gd name="connsiteY24" fmla="*/ 897826 h 6350381"/>
                        <a:gd name="connsiteX25" fmla="*/ 0 w 9058711"/>
                        <a:gd name="connsiteY25" fmla="*/ 255493 h 6350381"/>
                        <a:gd name="connsiteX26" fmla="*/ 164280 w 9058711"/>
                        <a:gd name="connsiteY26" fmla="*/ 0 h 6350381"/>
                        <a:gd name="connsiteX27" fmla="*/ 746290 w 9058711"/>
                        <a:gd name="connsiteY27" fmla="*/ 0 h 6350381"/>
                        <a:gd name="connsiteX28" fmla="*/ 1328300 w 9058711"/>
                        <a:gd name="connsiteY28" fmla="*/ 0 h 6350381"/>
                        <a:gd name="connsiteX29" fmla="*/ 1910310 w 9058711"/>
                        <a:gd name="connsiteY29" fmla="*/ 0 h 6350381"/>
                        <a:gd name="connsiteX30" fmla="*/ 2317717 w 9058711"/>
                        <a:gd name="connsiteY30" fmla="*/ 0 h 6350381"/>
                        <a:gd name="connsiteX31" fmla="*/ 2899727 w 9058711"/>
                        <a:gd name="connsiteY31" fmla="*/ 0 h 6350381"/>
                        <a:gd name="connsiteX32" fmla="*/ 3394436 w 9058711"/>
                        <a:gd name="connsiteY32" fmla="*/ 0 h 6350381"/>
                        <a:gd name="connsiteX33" fmla="*/ 3889144 w 9058711"/>
                        <a:gd name="connsiteY33" fmla="*/ 0 h 6350381"/>
                        <a:gd name="connsiteX34" fmla="*/ 4558456 w 9058711"/>
                        <a:gd name="connsiteY34" fmla="*/ 0 h 6350381"/>
                        <a:gd name="connsiteX35" fmla="*/ 5140466 w 9058711"/>
                        <a:gd name="connsiteY35" fmla="*/ 0 h 6350381"/>
                        <a:gd name="connsiteX36" fmla="*/ 5897078 w 9058711"/>
                        <a:gd name="connsiteY36" fmla="*/ 0 h 6350381"/>
                        <a:gd name="connsiteX37" fmla="*/ 6304486 w 9058711"/>
                        <a:gd name="connsiteY37" fmla="*/ 0 h 6350381"/>
                        <a:gd name="connsiteX38" fmla="*/ 6973797 w 9058711"/>
                        <a:gd name="connsiteY38" fmla="*/ 0 h 6350381"/>
                        <a:gd name="connsiteX39" fmla="*/ 7381204 w 9058711"/>
                        <a:gd name="connsiteY39" fmla="*/ 0 h 6350381"/>
                        <a:gd name="connsiteX40" fmla="*/ 8050515 w 9058711"/>
                        <a:gd name="connsiteY40" fmla="*/ 0 h 6350381"/>
                        <a:gd name="connsiteX41" fmla="*/ 8894430 w 9058711"/>
                        <a:gd name="connsiteY41" fmla="*/ 0 h 6350381"/>
                        <a:gd name="connsiteX42" fmla="*/ 9058711 w 9058711"/>
                        <a:gd name="connsiteY42" fmla="*/ 255493 h 6350381"/>
                        <a:gd name="connsiteX43" fmla="*/ 9058711 w 9058711"/>
                        <a:gd name="connsiteY43" fmla="*/ 664251 h 6350381"/>
                        <a:gd name="connsiteX44" fmla="*/ 9058711 w 9058711"/>
                        <a:gd name="connsiteY44" fmla="*/ 1073008 h 6350381"/>
                        <a:gd name="connsiteX45" fmla="*/ 9058711 w 9058711"/>
                        <a:gd name="connsiteY45" fmla="*/ 1715342 h 6350381"/>
                        <a:gd name="connsiteX46" fmla="*/ 9058711 w 9058711"/>
                        <a:gd name="connsiteY46" fmla="*/ 2416069 h 6350381"/>
                        <a:gd name="connsiteX47" fmla="*/ 9058711 w 9058711"/>
                        <a:gd name="connsiteY47" fmla="*/ 3116796 h 6350381"/>
                        <a:gd name="connsiteX48" fmla="*/ 9058711 w 9058711"/>
                        <a:gd name="connsiteY48" fmla="*/ 3642342 h 6350381"/>
                        <a:gd name="connsiteX49" fmla="*/ 9058711 w 9058711"/>
                        <a:gd name="connsiteY49" fmla="*/ 4226281 h 6350381"/>
                        <a:gd name="connsiteX50" fmla="*/ 9058711 w 9058711"/>
                        <a:gd name="connsiteY50" fmla="*/ 4635039 h 6350381"/>
                        <a:gd name="connsiteX51" fmla="*/ 9058711 w 9058711"/>
                        <a:gd name="connsiteY51" fmla="*/ 5335766 h 6350381"/>
                        <a:gd name="connsiteX52" fmla="*/ 9058711 w 9058711"/>
                        <a:gd name="connsiteY52" fmla="*/ 6094887 h 6350381"/>
                        <a:gd name="connsiteX53" fmla="*/ 8894430 w 9058711"/>
                        <a:gd name="connsiteY53" fmla="*/ 6350380 h 635038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  <a:cxn ang="0">
                          <a:pos x="connsiteX42" y="connsiteY42"/>
                        </a:cxn>
                        <a:cxn ang="0">
                          <a:pos x="connsiteX43" y="connsiteY43"/>
                        </a:cxn>
                        <a:cxn ang="0">
                          <a:pos x="connsiteX44" y="connsiteY44"/>
                        </a:cxn>
                        <a:cxn ang="0">
                          <a:pos x="connsiteX45" y="connsiteY45"/>
                        </a:cxn>
                        <a:cxn ang="0">
                          <a:pos x="connsiteX46" y="connsiteY46"/>
                        </a:cxn>
                        <a:cxn ang="0">
                          <a:pos x="connsiteX47" y="connsiteY47"/>
                        </a:cxn>
                        <a:cxn ang="0">
                          <a:pos x="connsiteX48" y="connsiteY48"/>
                        </a:cxn>
                        <a:cxn ang="0">
                          <a:pos x="connsiteX49" y="connsiteY49"/>
                        </a:cxn>
                        <a:cxn ang="0">
                          <a:pos x="connsiteX50" y="connsiteY50"/>
                        </a:cxn>
                        <a:cxn ang="0">
                          <a:pos x="connsiteX51" y="connsiteY51"/>
                        </a:cxn>
                        <a:cxn ang="0">
                          <a:pos x="connsiteX52" y="connsiteY52"/>
                        </a:cxn>
                        <a:cxn ang="0">
                          <a:pos x="connsiteX53" y="connsiteY53"/>
                        </a:cxn>
                      </a:cxnLst>
                      <a:rect l="l" t="t" r="r" b="b"/>
                      <a:pathLst>
                        <a:path w="9058711" h="6350381" fill="none" extrusionOk="0">
                          <a:moveTo>
                            <a:pt x="8894430" y="6350380"/>
                          </a:moveTo>
                          <a:cubicBezTo>
                            <a:pt x="8627206" y="6369131"/>
                            <a:pt x="8487934" y="6278713"/>
                            <a:pt x="8137817" y="6350380"/>
                          </a:cubicBezTo>
                          <a:cubicBezTo>
                            <a:pt x="7787700" y="6422047"/>
                            <a:pt x="7766779" y="6300872"/>
                            <a:pt x="7555807" y="6350380"/>
                          </a:cubicBezTo>
                          <a:cubicBezTo>
                            <a:pt x="7344835" y="6399888"/>
                            <a:pt x="7021772" y="6319135"/>
                            <a:pt x="6799194" y="6350380"/>
                          </a:cubicBezTo>
                          <a:cubicBezTo>
                            <a:pt x="6576616" y="6381625"/>
                            <a:pt x="6262407" y="6319424"/>
                            <a:pt x="6042581" y="6350380"/>
                          </a:cubicBezTo>
                          <a:cubicBezTo>
                            <a:pt x="5822755" y="6381336"/>
                            <a:pt x="5612826" y="6290282"/>
                            <a:pt x="5285968" y="6350380"/>
                          </a:cubicBezTo>
                          <a:cubicBezTo>
                            <a:pt x="4959110" y="6410478"/>
                            <a:pt x="5047349" y="6336708"/>
                            <a:pt x="4878561" y="6350380"/>
                          </a:cubicBezTo>
                          <a:cubicBezTo>
                            <a:pt x="4709773" y="6364052"/>
                            <a:pt x="4438981" y="6328475"/>
                            <a:pt x="4121948" y="6350380"/>
                          </a:cubicBezTo>
                          <a:cubicBezTo>
                            <a:pt x="3804915" y="6372285"/>
                            <a:pt x="3753055" y="6332326"/>
                            <a:pt x="3539938" y="6350380"/>
                          </a:cubicBezTo>
                          <a:cubicBezTo>
                            <a:pt x="3326821" y="6368434"/>
                            <a:pt x="3169250" y="6331017"/>
                            <a:pt x="3045230" y="6350380"/>
                          </a:cubicBezTo>
                          <a:cubicBezTo>
                            <a:pt x="2921210" y="6369743"/>
                            <a:pt x="2528833" y="6325835"/>
                            <a:pt x="2375918" y="6350380"/>
                          </a:cubicBezTo>
                          <a:cubicBezTo>
                            <a:pt x="2223003" y="6374925"/>
                            <a:pt x="1854822" y="6295216"/>
                            <a:pt x="1619305" y="6350380"/>
                          </a:cubicBezTo>
                          <a:cubicBezTo>
                            <a:pt x="1383788" y="6405544"/>
                            <a:pt x="1243494" y="6309420"/>
                            <a:pt x="949994" y="6350380"/>
                          </a:cubicBezTo>
                          <a:cubicBezTo>
                            <a:pt x="656494" y="6391340"/>
                            <a:pt x="450003" y="6281679"/>
                            <a:pt x="164280" y="6350380"/>
                          </a:cubicBezTo>
                          <a:cubicBezTo>
                            <a:pt x="80716" y="6347242"/>
                            <a:pt x="7858" y="6228792"/>
                            <a:pt x="0" y="6094887"/>
                          </a:cubicBezTo>
                          <a:cubicBezTo>
                            <a:pt x="-70769" y="5931681"/>
                            <a:pt x="61840" y="5667674"/>
                            <a:pt x="0" y="5394160"/>
                          </a:cubicBezTo>
                          <a:cubicBezTo>
                            <a:pt x="-61840" y="5120646"/>
                            <a:pt x="25442" y="5038086"/>
                            <a:pt x="0" y="4927008"/>
                          </a:cubicBezTo>
                          <a:cubicBezTo>
                            <a:pt x="-25442" y="4815930"/>
                            <a:pt x="42409" y="4612719"/>
                            <a:pt x="0" y="4518251"/>
                          </a:cubicBezTo>
                          <a:cubicBezTo>
                            <a:pt x="-42409" y="4423783"/>
                            <a:pt x="24631" y="4262528"/>
                            <a:pt x="0" y="4109493"/>
                          </a:cubicBezTo>
                          <a:cubicBezTo>
                            <a:pt x="-24631" y="3956458"/>
                            <a:pt x="17745" y="3864831"/>
                            <a:pt x="0" y="3700735"/>
                          </a:cubicBezTo>
                          <a:cubicBezTo>
                            <a:pt x="-17745" y="3536639"/>
                            <a:pt x="41789" y="3281498"/>
                            <a:pt x="0" y="3116796"/>
                          </a:cubicBezTo>
                          <a:cubicBezTo>
                            <a:pt x="-41789" y="2952094"/>
                            <a:pt x="24449" y="2721418"/>
                            <a:pt x="0" y="2532857"/>
                          </a:cubicBezTo>
                          <a:cubicBezTo>
                            <a:pt x="-24449" y="2344296"/>
                            <a:pt x="25686" y="2075653"/>
                            <a:pt x="0" y="1890523"/>
                          </a:cubicBezTo>
                          <a:cubicBezTo>
                            <a:pt x="-25686" y="1705393"/>
                            <a:pt x="8683" y="1645996"/>
                            <a:pt x="0" y="1423372"/>
                          </a:cubicBezTo>
                          <a:cubicBezTo>
                            <a:pt x="-8683" y="1200748"/>
                            <a:pt x="62953" y="1080108"/>
                            <a:pt x="0" y="897826"/>
                          </a:cubicBezTo>
                          <a:cubicBezTo>
                            <a:pt x="-62953" y="715544"/>
                            <a:pt x="64652" y="430195"/>
                            <a:pt x="0" y="255493"/>
                          </a:cubicBezTo>
                          <a:cubicBezTo>
                            <a:pt x="-10111" y="121632"/>
                            <a:pt x="71251" y="-3941"/>
                            <a:pt x="164280" y="0"/>
                          </a:cubicBezTo>
                          <a:cubicBezTo>
                            <a:pt x="317556" y="-69310"/>
                            <a:pt x="495585" y="25360"/>
                            <a:pt x="746290" y="0"/>
                          </a:cubicBezTo>
                          <a:cubicBezTo>
                            <a:pt x="996995" y="-25360"/>
                            <a:pt x="1138332" y="60869"/>
                            <a:pt x="1328300" y="0"/>
                          </a:cubicBezTo>
                          <a:cubicBezTo>
                            <a:pt x="1518268" y="-60869"/>
                            <a:pt x="1775128" y="18161"/>
                            <a:pt x="1910310" y="0"/>
                          </a:cubicBezTo>
                          <a:cubicBezTo>
                            <a:pt x="2045492" y="-18161"/>
                            <a:pt x="2177361" y="27405"/>
                            <a:pt x="2317717" y="0"/>
                          </a:cubicBezTo>
                          <a:cubicBezTo>
                            <a:pt x="2458073" y="-27405"/>
                            <a:pt x="2638856" y="69109"/>
                            <a:pt x="2899727" y="0"/>
                          </a:cubicBezTo>
                          <a:cubicBezTo>
                            <a:pt x="3160598" y="-69109"/>
                            <a:pt x="3221973" y="1106"/>
                            <a:pt x="3394436" y="0"/>
                          </a:cubicBezTo>
                          <a:cubicBezTo>
                            <a:pt x="3566899" y="-1106"/>
                            <a:pt x="3753624" y="36362"/>
                            <a:pt x="3889144" y="0"/>
                          </a:cubicBezTo>
                          <a:cubicBezTo>
                            <a:pt x="4024664" y="-36362"/>
                            <a:pt x="4352738" y="50366"/>
                            <a:pt x="4558456" y="0"/>
                          </a:cubicBezTo>
                          <a:cubicBezTo>
                            <a:pt x="4764174" y="-50366"/>
                            <a:pt x="4889941" y="13017"/>
                            <a:pt x="5140466" y="0"/>
                          </a:cubicBezTo>
                          <a:cubicBezTo>
                            <a:pt x="5390991" y="-13017"/>
                            <a:pt x="5622599" y="21365"/>
                            <a:pt x="5897078" y="0"/>
                          </a:cubicBezTo>
                          <a:cubicBezTo>
                            <a:pt x="6171557" y="-21365"/>
                            <a:pt x="6137486" y="21115"/>
                            <a:pt x="6304486" y="0"/>
                          </a:cubicBezTo>
                          <a:cubicBezTo>
                            <a:pt x="6471486" y="-21115"/>
                            <a:pt x="6691514" y="70"/>
                            <a:pt x="6973797" y="0"/>
                          </a:cubicBezTo>
                          <a:cubicBezTo>
                            <a:pt x="7256080" y="-70"/>
                            <a:pt x="7196098" y="30142"/>
                            <a:pt x="7381204" y="0"/>
                          </a:cubicBezTo>
                          <a:cubicBezTo>
                            <a:pt x="7566310" y="-30142"/>
                            <a:pt x="7820498" y="5194"/>
                            <a:pt x="8050515" y="0"/>
                          </a:cubicBezTo>
                          <a:cubicBezTo>
                            <a:pt x="8280532" y="-5194"/>
                            <a:pt x="8708930" y="50735"/>
                            <a:pt x="8894430" y="0"/>
                          </a:cubicBezTo>
                          <a:cubicBezTo>
                            <a:pt x="8988489" y="8501"/>
                            <a:pt x="9062520" y="107473"/>
                            <a:pt x="9058711" y="255493"/>
                          </a:cubicBezTo>
                          <a:cubicBezTo>
                            <a:pt x="9087964" y="360359"/>
                            <a:pt x="9048254" y="576494"/>
                            <a:pt x="9058711" y="664251"/>
                          </a:cubicBezTo>
                          <a:cubicBezTo>
                            <a:pt x="9069168" y="752008"/>
                            <a:pt x="9033881" y="888750"/>
                            <a:pt x="9058711" y="1073008"/>
                          </a:cubicBezTo>
                          <a:cubicBezTo>
                            <a:pt x="9083541" y="1257266"/>
                            <a:pt x="9002879" y="1548876"/>
                            <a:pt x="9058711" y="1715342"/>
                          </a:cubicBezTo>
                          <a:cubicBezTo>
                            <a:pt x="9114543" y="1881808"/>
                            <a:pt x="8984645" y="2208785"/>
                            <a:pt x="9058711" y="2416069"/>
                          </a:cubicBezTo>
                          <a:cubicBezTo>
                            <a:pt x="9132777" y="2623353"/>
                            <a:pt x="9012899" y="2943894"/>
                            <a:pt x="9058711" y="3116796"/>
                          </a:cubicBezTo>
                          <a:cubicBezTo>
                            <a:pt x="9104523" y="3289698"/>
                            <a:pt x="9025086" y="3409406"/>
                            <a:pt x="9058711" y="3642342"/>
                          </a:cubicBezTo>
                          <a:cubicBezTo>
                            <a:pt x="9092336" y="3875278"/>
                            <a:pt x="9037780" y="3968653"/>
                            <a:pt x="9058711" y="4226281"/>
                          </a:cubicBezTo>
                          <a:cubicBezTo>
                            <a:pt x="9079642" y="4483909"/>
                            <a:pt x="9046575" y="4496513"/>
                            <a:pt x="9058711" y="4635039"/>
                          </a:cubicBezTo>
                          <a:cubicBezTo>
                            <a:pt x="9070847" y="4773565"/>
                            <a:pt x="9025640" y="5195002"/>
                            <a:pt x="9058711" y="5335766"/>
                          </a:cubicBezTo>
                          <a:cubicBezTo>
                            <a:pt x="9091782" y="5476530"/>
                            <a:pt x="9045966" y="5847121"/>
                            <a:pt x="9058711" y="6094887"/>
                          </a:cubicBezTo>
                          <a:cubicBezTo>
                            <a:pt x="9083832" y="6239429"/>
                            <a:pt x="8992732" y="6351438"/>
                            <a:pt x="8894430" y="6350380"/>
                          </a:cubicBezTo>
                          <a:close/>
                        </a:path>
                        <a:path w="9058711" h="6350381" stroke="0" extrusionOk="0">
                          <a:moveTo>
                            <a:pt x="8894430" y="6350380"/>
                          </a:moveTo>
                          <a:cubicBezTo>
                            <a:pt x="8814062" y="6368777"/>
                            <a:pt x="8651666" y="6317575"/>
                            <a:pt x="8574325" y="6350380"/>
                          </a:cubicBezTo>
                          <a:cubicBezTo>
                            <a:pt x="8496984" y="6383185"/>
                            <a:pt x="8122241" y="6349508"/>
                            <a:pt x="7992315" y="6350380"/>
                          </a:cubicBezTo>
                          <a:cubicBezTo>
                            <a:pt x="7862389" y="6351252"/>
                            <a:pt x="7549572" y="6281156"/>
                            <a:pt x="7323003" y="6350380"/>
                          </a:cubicBezTo>
                          <a:cubicBezTo>
                            <a:pt x="7096434" y="6419604"/>
                            <a:pt x="6920891" y="6283605"/>
                            <a:pt x="6566390" y="6350380"/>
                          </a:cubicBezTo>
                          <a:cubicBezTo>
                            <a:pt x="6211889" y="6417155"/>
                            <a:pt x="6217395" y="6339711"/>
                            <a:pt x="6071682" y="6350380"/>
                          </a:cubicBezTo>
                          <a:cubicBezTo>
                            <a:pt x="5925969" y="6361049"/>
                            <a:pt x="5760894" y="6296474"/>
                            <a:pt x="5576973" y="6350380"/>
                          </a:cubicBezTo>
                          <a:cubicBezTo>
                            <a:pt x="5393052" y="6404286"/>
                            <a:pt x="5150608" y="6344662"/>
                            <a:pt x="4820360" y="6350380"/>
                          </a:cubicBezTo>
                          <a:cubicBezTo>
                            <a:pt x="4490112" y="6356098"/>
                            <a:pt x="4398466" y="6306110"/>
                            <a:pt x="4151049" y="6350380"/>
                          </a:cubicBezTo>
                          <a:cubicBezTo>
                            <a:pt x="3903632" y="6394650"/>
                            <a:pt x="3812083" y="6309490"/>
                            <a:pt x="3481737" y="6350380"/>
                          </a:cubicBezTo>
                          <a:cubicBezTo>
                            <a:pt x="3151391" y="6391270"/>
                            <a:pt x="2961045" y="6340294"/>
                            <a:pt x="2812426" y="6350380"/>
                          </a:cubicBezTo>
                          <a:cubicBezTo>
                            <a:pt x="2663807" y="6360466"/>
                            <a:pt x="2259245" y="6279769"/>
                            <a:pt x="2055813" y="6350380"/>
                          </a:cubicBezTo>
                          <a:cubicBezTo>
                            <a:pt x="1852381" y="6420991"/>
                            <a:pt x="1763388" y="6307465"/>
                            <a:pt x="1648406" y="6350380"/>
                          </a:cubicBezTo>
                          <a:cubicBezTo>
                            <a:pt x="1533424" y="6393295"/>
                            <a:pt x="1326858" y="6305586"/>
                            <a:pt x="1153697" y="6350380"/>
                          </a:cubicBezTo>
                          <a:cubicBezTo>
                            <a:pt x="980536" y="6395174"/>
                            <a:pt x="842401" y="6301890"/>
                            <a:pt x="746290" y="6350380"/>
                          </a:cubicBezTo>
                          <a:cubicBezTo>
                            <a:pt x="650179" y="6398870"/>
                            <a:pt x="445225" y="6350069"/>
                            <a:pt x="164280" y="6350380"/>
                          </a:cubicBezTo>
                          <a:cubicBezTo>
                            <a:pt x="72530" y="6347433"/>
                            <a:pt x="-23791" y="6247312"/>
                            <a:pt x="0" y="6094887"/>
                          </a:cubicBezTo>
                          <a:cubicBezTo>
                            <a:pt x="-24647" y="5918962"/>
                            <a:pt x="43209" y="5730127"/>
                            <a:pt x="0" y="5627735"/>
                          </a:cubicBezTo>
                          <a:cubicBezTo>
                            <a:pt x="-43209" y="5525343"/>
                            <a:pt x="9334" y="5284184"/>
                            <a:pt x="0" y="5043796"/>
                          </a:cubicBezTo>
                          <a:cubicBezTo>
                            <a:pt x="-9334" y="4803408"/>
                            <a:pt x="30371" y="4707108"/>
                            <a:pt x="0" y="4518251"/>
                          </a:cubicBezTo>
                          <a:cubicBezTo>
                            <a:pt x="-30371" y="4329395"/>
                            <a:pt x="38928" y="4290523"/>
                            <a:pt x="0" y="4109493"/>
                          </a:cubicBezTo>
                          <a:cubicBezTo>
                            <a:pt x="-38928" y="3928463"/>
                            <a:pt x="12299" y="3766324"/>
                            <a:pt x="0" y="3467160"/>
                          </a:cubicBezTo>
                          <a:cubicBezTo>
                            <a:pt x="-12299" y="3167996"/>
                            <a:pt x="80786" y="3064271"/>
                            <a:pt x="0" y="2766432"/>
                          </a:cubicBezTo>
                          <a:cubicBezTo>
                            <a:pt x="-80786" y="2468593"/>
                            <a:pt x="58935" y="2378978"/>
                            <a:pt x="0" y="2240887"/>
                          </a:cubicBezTo>
                          <a:cubicBezTo>
                            <a:pt x="-58935" y="2102797"/>
                            <a:pt x="39424" y="1837345"/>
                            <a:pt x="0" y="1715342"/>
                          </a:cubicBezTo>
                          <a:cubicBezTo>
                            <a:pt x="-39424" y="1593339"/>
                            <a:pt x="50529" y="1219021"/>
                            <a:pt x="0" y="1073008"/>
                          </a:cubicBezTo>
                          <a:cubicBezTo>
                            <a:pt x="-50529" y="926995"/>
                            <a:pt x="33651" y="660205"/>
                            <a:pt x="0" y="255493"/>
                          </a:cubicBezTo>
                          <a:cubicBezTo>
                            <a:pt x="-2539" y="137428"/>
                            <a:pt x="65572" y="14402"/>
                            <a:pt x="164280" y="0"/>
                          </a:cubicBezTo>
                          <a:cubicBezTo>
                            <a:pt x="345088" y="-48066"/>
                            <a:pt x="435779" y="47864"/>
                            <a:pt x="658989" y="0"/>
                          </a:cubicBezTo>
                          <a:cubicBezTo>
                            <a:pt x="882199" y="-47864"/>
                            <a:pt x="1163391" y="56613"/>
                            <a:pt x="1415602" y="0"/>
                          </a:cubicBezTo>
                          <a:cubicBezTo>
                            <a:pt x="1667813" y="-56613"/>
                            <a:pt x="1638341" y="10305"/>
                            <a:pt x="1735707" y="0"/>
                          </a:cubicBezTo>
                          <a:cubicBezTo>
                            <a:pt x="1833074" y="-10305"/>
                            <a:pt x="2077131" y="27668"/>
                            <a:pt x="2230416" y="0"/>
                          </a:cubicBezTo>
                          <a:cubicBezTo>
                            <a:pt x="2383701" y="-27668"/>
                            <a:pt x="2744140" y="45384"/>
                            <a:pt x="2987029" y="0"/>
                          </a:cubicBezTo>
                          <a:cubicBezTo>
                            <a:pt x="3229918" y="-45384"/>
                            <a:pt x="3230651" y="9686"/>
                            <a:pt x="3307134" y="0"/>
                          </a:cubicBezTo>
                          <a:cubicBezTo>
                            <a:pt x="3383618" y="-9686"/>
                            <a:pt x="3491522" y="31548"/>
                            <a:pt x="3627240" y="0"/>
                          </a:cubicBezTo>
                          <a:cubicBezTo>
                            <a:pt x="3762958" y="-31548"/>
                            <a:pt x="3990530" y="40407"/>
                            <a:pt x="4296551" y="0"/>
                          </a:cubicBezTo>
                          <a:cubicBezTo>
                            <a:pt x="4602572" y="-40407"/>
                            <a:pt x="4542975" y="20792"/>
                            <a:pt x="4703958" y="0"/>
                          </a:cubicBezTo>
                          <a:cubicBezTo>
                            <a:pt x="4864941" y="-20792"/>
                            <a:pt x="4936674" y="26547"/>
                            <a:pt x="5024064" y="0"/>
                          </a:cubicBezTo>
                          <a:cubicBezTo>
                            <a:pt x="5111454" y="-26547"/>
                            <a:pt x="5246022" y="28684"/>
                            <a:pt x="5431471" y="0"/>
                          </a:cubicBezTo>
                          <a:cubicBezTo>
                            <a:pt x="5616920" y="-28684"/>
                            <a:pt x="5838187" y="68377"/>
                            <a:pt x="6013481" y="0"/>
                          </a:cubicBezTo>
                          <a:cubicBezTo>
                            <a:pt x="6188775" y="-68377"/>
                            <a:pt x="6362283" y="46004"/>
                            <a:pt x="6682792" y="0"/>
                          </a:cubicBezTo>
                          <a:cubicBezTo>
                            <a:pt x="7003301" y="-46004"/>
                            <a:pt x="6899976" y="30517"/>
                            <a:pt x="7090199" y="0"/>
                          </a:cubicBezTo>
                          <a:cubicBezTo>
                            <a:pt x="7280422" y="-30517"/>
                            <a:pt x="7669042" y="23496"/>
                            <a:pt x="7846812" y="0"/>
                          </a:cubicBezTo>
                          <a:cubicBezTo>
                            <a:pt x="8024582" y="-23496"/>
                            <a:pt x="8194817" y="29529"/>
                            <a:pt x="8341520" y="0"/>
                          </a:cubicBezTo>
                          <a:cubicBezTo>
                            <a:pt x="8488223" y="-29529"/>
                            <a:pt x="8743813" y="4562"/>
                            <a:pt x="8894430" y="0"/>
                          </a:cubicBezTo>
                          <a:cubicBezTo>
                            <a:pt x="9022636" y="-1629"/>
                            <a:pt x="9066321" y="92170"/>
                            <a:pt x="9058711" y="255493"/>
                          </a:cubicBezTo>
                          <a:cubicBezTo>
                            <a:pt x="9060707" y="360476"/>
                            <a:pt x="9057109" y="522689"/>
                            <a:pt x="9058711" y="722645"/>
                          </a:cubicBezTo>
                          <a:cubicBezTo>
                            <a:pt x="9060313" y="922601"/>
                            <a:pt x="9019811" y="1048602"/>
                            <a:pt x="9058711" y="1248190"/>
                          </a:cubicBezTo>
                          <a:cubicBezTo>
                            <a:pt x="9097611" y="1447778"/>
                            <a:pt x="9005744" y="1530310"/>
                            <a:pt x="9058711" y="1773735"/>
                          </a:cubicBezTo>
                          <a:cubicBezTo>
                            <a:pt x="9111678" y="2017161"/>
                            <a:pt x="9053340" y="2072952"/>
                            <a:pt x="9058711" y="2299281"/>
                          </a:cubicBezTo>
                          <a:cubicBezTo>
                            <a:pt x="9064082" y="2525610"/>
                            <a:pt x="9056324" y="2529269"/>
                            <a:pt x="9058711" y="2708038"/>
                          </a:cubicBezTo>
                          <a:cubicBezTo>
                            <a:pt x="9061098" y="2886807"/>
                            <a:pt x="9003302" y="2981369"/>
                            <a:pt x="9058711" y="3175190"/>
                          </a:cubicBezTo>
                          <a:cubicBezTo>
                            <a:pt x="9114120" y="3369011"/>
                            <a:pt x="9047428" y="3420993"/>
                            <a:pt x="9058711" y="3583948"/>
                          </a:cubicBezTo>
                          <a:cubicBezTo>
                            <a:pt x="9069994" y="3746903"/>
                            <a:pt x="9000939" y="3971849"/>
                            <a:pt x="9058711" y="4226281"/>
                          </a:cubicBezTo>
                          <a:cubicBezTo>
                            <a:pt x="9116483" y="4480713"/>
                            <a:pt x="9025289" y="4521861"/>
                            <a:pt x="9058711" y="4810220"/>
                          </a:cubicBezTo>
                          <a:cubicBezTo>
                            <a:pt x="9092133" y="5098579"/>
                            <a:pt x="9031220" y="5096623"/>
                            <a:pt x="9058711" y="5277372"/>
                          </a:cubicBezTo>
                          <a:cubicBezTo>
                            <a:pt x="9086202" y="5458121"/>
                            <a:pt x="8987032" y="5733483"/>
                            <a:pt x="9058711" y="6094887"/>
                          </a:cubicBezTo>
                          <a:cubicBezTo>
                            <a:pt x="9062448" y="6232639"/>
                            <a:pt x="8993421" y="6363693"/>
                            <a:pt x="8894430" y="6350380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</p:sp>
      </p:grpSp>
      <p:grpSp>
        <p:nvGrpSpPr>
          <p:cNvPr id="8" name="Group 3">
            <a:extLst>
              <a:ext uri="{FF2B5EF4-FFF2-40B4-BE49-F238E27FC236}">
                <a16:creationId xmlns:a16="http://schemas.microsoft.com/office/drawing/2014/main" id="{8C1301CF-20C5-9435-13F0-AF0A56AF3EB8}"/>
              </a:ext>
            </a:extLst>
          </p:cNvPr>
          <p:cNvGrpSpPr/>
          <p:nvPr/>
        </p:nvGrpSpPr>
        <p:grpSpPr>
          <a:xfrm>
            <a:off x="10423589" y="4164633"/>
            <a:ext cx="1186465" cy="1325988"/>
            <a:chOff x="0" y="0"/>
            <a:chExt cx="6862939" cy="3093494"/>
          </a:xfrm>
          <a:gradFill flip="none" rotWithShape="1">
            <a:gsLst>
              <a:gs pos="0">
                <a:srgbClr val="0A706E">
                  <a:shade val="30000"/>
                  <a:satMod val="115000"/>
                </a:srgbClr>
              </a:gs>
              <a:gs pos="50000">
                <a:srgbClr val="0A706E">
                  <a:shade val="67500"/>
                  <a:satMod val="115000"/>
                </a:srgbClr>
              </a:gs>
              <a:gs pos="100000">
                <a:srgbClr val="0A706E">
                  <a:shade val="100000"/>
                  <a:satMod val="115000"/>
                </a:srgbClr>
              </a:gs>
            </a:gsLst>
            <a:lin ang="2700000" scaled="1"/>
            <a:tileRect/>
          </a:gradFill>
        </p:grpSpPr>
        <p:sp>
          <p:nvSpPr>
            <p:cNvPr id="9" name="Freeform 4">
              <a:extLst>
                <a:ext uri="{FF2B5EF4-FFF2-40B4-BE49-F238E27FC236}">
                  <a16:creationId xmlns:a16="http://schemas.microsoft.com/office/drawing/2014/main" id="{C555A59B-1A08-9D51-016F-165BC54CABBD}"/>
                </a:ext>
              </a:extLst>
            </p:cNvPr>
            <p:cNvSpPr/>
            <p:nvPr/>
          </p:nvSpPr>
          <p:spPr>
            <a:xfrm>
              <a:off x="0" y="0"/>
              <a:ext cx="6862939" cy="3093494"/>
            </a:xfrm>
            <a:prstGeom prst="rect">
              <a:avLst/>
            </a:prstGeom>
            <a:grpFill/>
            <a:ln w="57150">
              <a:noFill/>
              <a:prstDash val="solid"/>
              <a:extLst>
                <a:ext uri="{C807C97D-BFC1-408E-A445-0C87EB9F89A2}">
                  <ask:lineSketchStyleProps xmlns:ask="http://schemas.microsoft.com/office/drawing/2018/sketchyshapes" sd="3348051544">
                    <a:custGeom>
                      <a:avLst/>
                      <a:gdLst>
                        <a:gd name="connsiteX0" fmla="*/ 8894430 w 9058711"/>
                        <a:gd name="connsiteY0" fmla="*/ 6350380 h 6350381"/>
                        <a:gd name="connsiteX1" fmla="*/ 8137817 w 9058711"/>
                        <a:gd name="connsiteY1" fmla="*/ 6350380 h 6350381"/>
                        <a:gd name="connsiteX2" fmla="*/ 7555807 w 9058711"/>
                        <a:gd name="connsiteY2" fmla="*/ 6350380 h 6350381"/>
                        <a:gd name="connsiteX3" fmla="*/ 6799194 w 9058711"/>
                        <a:gd name="connsiteY3" fmla="*/ 6350380 h 6350381"/>
                        <a:gd name="connsiteX4" fmla="*/ 6042581 w 9058711"/>
                        <a:gd name="connsiteY4" fmla="*/ 6350380 h 6350381"/>
                        <a:gd name="connsiteX5" fmla="*/ 5285968 w 9058711"/>
                        <a:gd name="connsiteY5" fmla="*/ 6350380 h 6350381"/>
                        <a:gd name="connsiteX6" fmla="*/ 4878561 w 9058711"/>
                        <a:gd name="connsiteY6" fmla="*/ 6350380 h 6350381"/>
                        <a:gd name="connsiteX7" fmla="*/ 4121948 w 9058711"/>
                        <a:gd name="connsiteY7" fmla="*/ 6350380 h 6350381"/>
                        <a:gd name="connsiteX8" fmla="*/ 3539938 w 9058711"/>
                        <a:gd name="connsiteY8" fmla="*/ 6350380 h 6350381"/>
                        <a:gd name="connsiteX9" fmla="*/ 3045230 w 9058711"/>
                        <a:gd name="connsiteY9" fmla="*/ 6350380 h 6350381"/>
                        <a:gd name="connsiteX10" fmla="*/ 2375918 w 9058711"/>
                        <a:gd name="connsiteY10" fmla="*/ 6350380 h 6350381"/>
                        <a:gd name="connsiteX11" fmla="*/ 1619305 w 9058711"/>
                        <a:gd name="connsiteY11" fmla="*/ 6350380 h 6350381"/>
                        <a:gd name="connsiteX12" fmla="*/ 949994 w 9058711"/>
                        <a:gd name="connsiteY12" fmla="*/ 6350380 h 6350381"/>
                        <a:gd name="connsiteX13" fmla="*/ 164280 w 9058711"/>
                        <a:gd name="connsiteY13" fmla="*/ 6350380 h 6350381"/>
                        <a:gd name="connsiteX14" fmla="*/ 0 w 9058711"/>
                        <a:gd name="connsiteY14" fmla="*/ 6094887 h 6350381"/>
                        <a:gd name="connsiteX15" fmla="*/ 0 w 9058711"/>
                        <a:gd name="connsiteY15" fmla="*/ 5394160 h 6350381"/>
                        <a:gd name="connsiteX16" fmla="*/ 0 w 9058711"/>
                        <a:gd name="connsiteY16" fmla="*/ 4927008 h 6350381"/>
                        <a:gd name="connsiteX17" fmla="*/ 0 w 9058711"/>
                        <a:gd name="connsiteY17" fmla="*/ 4518251 h 6350381"/>
                        <a:gd name="connsiteX18" fmla="*/ 0 w 9058711"/>
                        <a:gd name="connsiteY18" fmla="*/ 4109493 h 6350381"/>
                        <a:gd name="connsiteX19" fmla="*/ 0 w 9058711"/>
                        <a:gd name="connsiteY19" fmla="*/ 3700735 h 6350381"/>
                        <a:gd name="connsiteX20" fmla="*/ 0 w 9058711"/>
                        <a:gd name="connsiteY20" fmla="*/ 3116796 h 6350381"/>
                        <a:gd name="connsiteX21" fmla="*/ 0 w 9058711"/>
                        <a:gd name="connsiteY21" fmla="*/ 2532857 h 6350381"/>
                        <a:gd name="connsiteX22" fmla="*/ 0 w 9058711"/>
                        <a:gd name="connsiteY22" fmla="*/ 1890523 h 6350381"/>
                        <a:gd name="connsiteX23" fmla="*/ 0 w 9058711"/>
                        <a:gd name="connsiteY23" fmla="*/ 1423372 h 6350381"/>
                        <a:gd name="connsiteX24" fmla="*/ 0 w 9058711"/>
                        <a:gd name="connsiteY24" fmla="*/ 897826 h 6350381"/>
                        <a:gd name="connsiteX25" fmla="*/ 0 w 9058711"/>
                        <a:gd name="connsiteY25" fmla="*/ 255493 h 6350381"/>
                        <a:gd name="connsiteX26" fmla="*/ 164280 w 9058711"/>
                        <a:gd name="connsiteY26" fmla="*/ 0 h 6350381"/>
                        <a:gd name="connsiteX27" fmla="*/ 746290 w 9058711"/>
                        <a:gd name="connsiteY27" fmla="*/ 0 h 6350381"/>
                        <a:gd name="connsiteX28" fmla="*/ 1328300 w 9058711"/>
                        <a:gd name="connsiteY28" fmla="*/ 0 h 6350381"/>
                        <a:gd name="connsiteX29" fmla="*/ 1910310 w 9058711"/>
                        <a:gd name="connsiteY29" fmla="*/ 0 h 6350381"/>
                        <a:gd name="connsiteX30" fmla="*/ 2317717 w 9058711"/>
                        <a:gd name="connsiteY30" fmla="*/ 0 h 6350381"/>
                        <a:gd name="connsiteX31" fmla="*/ 2899727 w 9058711"/>
                        <a:gd name="connsiteY31" fmla="*/ 0 h 6350381"/>
                        <a:gd name="connsiteX32" fmla="*/ 3394436 w 9058711"/>
                        <a:gd name="connsiteY32" fmla="*/ 0 h 6350381"/>
                        <a:gd name="connsiteX33" fmla="*/ 3889144 w 9058711"/>
                        <a:gd name="connsiteY33" fmla="*/ 0 h 6350381"/>
                        <a:gd name="connsiteX34" fmla="*/ 4558456 w 9058711"/>
                        <a:gd name="connsiteY34" fmla="*/ 0 h 6350381"/>
                        <a:gd name="connsiteX35" fmla="*/ 5140466 w 9058711"/>
                        <a:gd name="connsiteY35" fmla="*/ 0 h 6350381"/>
                        <a:gd name="connsiteX36" fmla="*/ 5897078 w 9058711"/>
                        <a:gd name="connsiteY36" fmla="*/ 0 h 6350381"/>
                        <a:gd name="connsiteX37" fmla="*/ 6304486 w 9058711"/>
                        <a:gd name="connsiteY37" fmla="*/ 0 h 6350381"/>
                        <a:gd name="connsiteX38" fmla="*/ 6973797 w 9058711"/>
                        <a:gd name="connsiteY38" fmla="*/ 0 h 6350381"/>
                        <a:gd name="connsiteX39" fmla="*/ 7381204 w 9058711"/>
                        <a:gd name="connsiteY39" fmla="*/ 0 h 6350381"/>
                        <a:gd name="connsiteX40" fmla="*/ 8050515 w 9058711"/>
                        <a:gd name="connsiteY40" fmla="*/ 0 h 6350381"/>
                        <a:gd name="connsiteX41" fmla="*/ 8894430 w 9058711"/>
                        <a:gd name="connsiteY41" fmla="*/ 0 h 6350381"/>
                        <a:gd name="connsiteX42" fmla="*/ 9058711 w 9058711"/>
                        <a:gd name="connsiteY42" fmla="*/ 255493 h 6350381"/>
                        <a:gd name="connsiteX43" fmla="*/ 9058711 w 9058711"/>
                        <a:gd name="connsiteY43" fmla="*/ 664251 h 6350381"/>
                        <a:gd name="connsiteX44" fmla="*/ 9058711 w 9058711"/>
                        <a:gd name="connsiteY44" fmla="*/ 1073008 h 6350381"/>
                        <a:gd name="connsiteX45" fmla="*/ 9058711 w 9058711"/>
                        <a:gd name="connsiteY45" fmla="*/ 1715342 h 6350381"/>
                        <a:gd name="connsiteX46" fmla="*/ 9058711 w 9058711"/>
                        <a:gd name="connsiteY46" fmla="*/ 2416069 h 6350381"/>
                        <a:gd name="connsiteX47" fmla="*/ 9058711 w 9058711"/>
                        <a:gd name="connsiteY47" fmla="*/ 3116796 h 6350381"/>
                        <a:gd name="connsiteX48" fmla="*/ 9058711 w 9058711"/>
                        <a:gd name="connsiteY48" fmla="*/ 3642342 h 6350381"/>
                        <a:gd name="connsiteX49" fmla="*/ 9058711 w 9058711"/>
                        <a:gd name="connsiteY49" fmla="*/ 4226281 h 6350381"/>
                        <a:gd name="connsiteX50" fmla="*/ 9058711 w 9058711"/>
                        <a:gd name="connsiteY50" fmla="*/ 4635039 h 6350381"/>
                        <a:gd name="connsiteX51" fmla="*/ 9058711 w 9058711"/>
                        <a:gd name="connsiteY51" fmla="*/ 5335766 h 6350381"/>
                        <a:gd name="connsiteX52" fmla="*/ 9058711 w 9058711"/>
                        <a:gd name="connsiteY52" fmla="*/ 6094887 h 6350381"/>
                        <a:gd name="connsiteX53" fmla="*/ 8894430 w 9058711"/>
                        <a:gd name="connsiteY53" fmla="*/ 6350380 h 635038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  <a:cxn ang="0">
                          <a:pos x="connsiteX42" y="connsiteY42"/>
                        </a:cxn>
                        <a:cxn ang="0">
                          <a:pos x="connsiteX43" y="connsiteY43"/>
                        </a:cxn>
                        <a:cxn ang="0">
                          <a:pos x="connsiteX44" y="connsiteY44"/>
                        </a:cxn>
                        <a:cxn ang="0">
                          <a:pos x="connsiteX45" y="connsiteY45"/>
                        </a:cxn>
                        <a:cxn ang="0">
                          <a:pos x="connsiteX46" y="connsiteY46"/>
                        </a:cxn>
                        <a:cxn ang="0">
                          <a:pos x="connsiteX47" y="connsiteY47"/>
                        </a:cxn>
                        <a:cxn ang="0">
                          <a:pos x="connsiteX48" y="connsiteY48"/>
                        </a:cxn>
                        <a:cxn ang="0">
                          <a:pos x="connsiteX49" y="connsiteY49"/>
                        </a:cxn>
                        <a:cxn ang="0">
                          <a:pos x="connsiteX50" y="connsiteY50"/>
                        </a:cxn>
                        <a:cxn ang="0">
                          <a:pos x="connsiteX51" y="connsiteY51"/>
                        </a:cxn>
                        <a:cxn ang="0">
                          <a:pos x="connsiteX52" y="connsiteY52"/>
                        </a:cxn>
                        <a:cxn ang="0">
                          <a:pos x="connsiteX53" y="connsiteY53"/>
                        </a:cxn>
                      </a:cxnLst>
                      <a:rect l="l" t="t" r="r" b="b"/>
                      <a:pathLst>
                        <a:path w="9058711" h="6350381" fill="none" extrusionOk="0">
                          <a:moveTo>
                            <a:pt x="8894430" y="6350380"/>
                          </a:moveTo>
                          <a:cubicBezTo>
                            <a:pt x="8627206" y="6369131"/>
                            <a:pt x="8487934" y="6278713"/>
                            <a:pt x="8137817" y="6350380"/>
                          </a:cubicBezTo>
                          <a:cubicBezTo>
                            <a:pt x="7787700" y="6422047"/>
                            <a:pt x="7766779" y="6300872"/>
                            <a:pt x="7555807" y="6350380"/>
                          </a:cubicBezTo>
                          <a:cubicBezTo>
                            <a:pt x="7344835" y="6399888"/>
                            <a:pt x="7021772" y="6319135"/>
                            <a:pt x="6799194" y="6350380"/>
                          </a:cubicBezTo>
                          <a:cubicBezTo>
                            <a:pt x="6576616" y="6381625"/>
                            <a:pt x="6262407" y="6319424"/>
                            <a:pt x="6042581" y="6350380"/>
                          </a:cubicBezTo>
                          <a:cubicBezTo>
                            <a:pt x="5822755" y="6381336"/>
                            <a:pt x="5612826" y="6290282"/>
                            <a:pt x="5285968" y="6350380"/>
                          </a:cubicBezTo>
                          <a:cubicBezTo>
                            <a:pt x="4959110" y="6410478"/>
                            <a:pt x="5047349" y="6336708"/>
                            <a:pt x="4878561" y="6350380"/>
                          </a:cubicBezTo>
                          <a:cubicBezTo>
                            <a:pt x="4709773" y="6364052"/>
                            <a:pt x="4438981" y="6328475"/>
                            <a:pt x="4121948" y="6350380"/>
                          </a:cubicBezTo>
                          <a:cubicBezTo>
                            <a:pt x="3804915" y="6372285"/>
                            <a:pt x="3753055" y="6332326"/>
                            <a:pt x="3539938" y="6350380"/>
                          </a:cubicBezTo>
                          <a:cubicBezTo>
                            <a:pt x="3326821" y="6368434"/>
                            <a:pt x="3169250" y="6331017"/>
                            <a:pt x="3045230" y="6350380"/>
                          </a:cubicBezTo>
                          <a:cubicBezTo>
                            <a:pt x="2921210" y="6369743"/>
                            <a:pt x="2528833" y="6325835"/>
                            <a:pt x="2375918" y="6350380"/>
                          </a:cubicBezTo>
                          <a:cubicBezTo>
                            <a:pt x="2223003" y="6374925"/>
                            <a:pt x="1854822" y="6295216"/>
                            <a:pt x="1619305" y="6350380"/>
                          </a:cubicBezTo>
                          <a:cubicBezTo>
                            <a:pt x="1383788" y="6405544"/>
                            <a:pt x="1243494" y="6309420"/>
                            <a:pt x="949994" y="6350380"/>
                          </a:cubicBezTo>
                          <a:cubicBezTo>
                            <a:pt x="656494" y="6391340"/>
                            <a:pt x="450003" y="6281679"/>
                            <a:pt x="164280" y="6350380"/>
                          </a:cubicBezTo>
                          <a:cubicBezTo>
                            <a:pt x="80716" y="6347242"/>
                            <a:pt x="7858" y="6228792"/>
                            <a:pt x="0" y="6094887"/>
                          </a:cubicBezTo>
                          <a:cubicBezTo>
                            <a:pt x="-70769" y="5931681"/>
                            <a:pt x="61840" y="5667674"/>
                            <a:pt x="0" y="5394160"/>
                          </a:cubicBezTo>
                          <a:cubicBezTo>
                            <a:pt x="-61840" y="5120646"/>
                            <a:pt x="25442" y="5038086"/>
                            <a:pt x="0" y="4927008"/>
                          </a:cubicBezTo>
                          <a:cubicBezTo>
                            <a:pt x="-25442" y="4815930"/>
                            <a:pt x="42409" y="4612719"/>
                            <a:pt x="0" y="4518251"/>
                          </a:cubicBezTo>
                          <a:cubicBezTo>
                            <a:pt x="-42409" y="4423783"/>
                            <a:pt x="24631" y="4262528"/>
                            <a:pt x="0" y="4109493"/>
                          </a:cubicBezTo>
                          <a:cubicBezTo>
                            <a:pt x="-24631" y="3956458"/>
                            <a:pt x="17745" y="3864831"/>
                            <a:pt x="0" y="3700735"/>
                          </a:cubicBezTo>
                          <a:cubicBezTo>
                            <a:pt x="-17745" y="3536639"/>
                            <a:pt x="41789" y="3281498"/>
                            <a:pt x="0" y="3116796"/>
                          </a:cubicBezTo>
                          <a:cubicBezTo>
                            <a:pt x="-41789" y="2952094"/>
                            <a:pt x="24449" y="2721418"/>
                            <a:pt x="0" y="2532857"/>
                          </a:cubicBezTo>
                          <a:cubicBezTo>
                            <a:pt x="-24449" y="2344296"/>
                            <a:pt x="25686" y="2075653"/>
                            <a:pt x="0" y="1890523"/>
                          </a:cubicBezTo>
                          <a:cubicBezTo>
                            <a:pt x="-25686" y="1705393"/>
                            <a:pt x="8683" y="1645996"/>
                            <a:pt x="0" y="1423372"/>
                          </a:cubicBezTo>
                          <a:cubicBezTo>
                            <a:pt x="-8683" y="1200748"/>
                            <a:pt x="62953" y="1080108"/>
                            <a:pt x="0" y="897826"/>
                          </a:cubicBezTo>
                          <a:cubicBezTo>
                            <a:pt x="-62953" y="715544"/>
                            <a:pt x="64652" y="430195"/>
                            <a:pt x="0" y="255493"/>
                          </a:cubicBezTo>
                          <a:cubicBezTo>
                            <a:pt x="-10111" y="121632"/>
                            <a:pt x="71251" y="-3941"/>
                            <a:pt x="164280" y="0"/>
                          </a:cubicBezTo>
                          <a:cubicBezTo>
                            <a:pt x="317556" y="-69310"/>
                            <a:pt x="495585" y="25360"/>
                            <a:pt x="746290" y="0"/>
                          </a:cubicBezTo>
                          <a:cubicBezTo>
                            <a:pt x="996995" y="-25360"/>
                            <a:pt x="1138332" y="60869"/>
                            <a:pt x="1328300" y="0"/>
                          </a:cubicBezTo>
                          <a:cubicBezTo>
                            <a:pt x="1518268" y="-60869"/>
                            <a:pt x="1775128" y="18161"/>
                            <a:pt x="1910310" y="0"/>
                          </a:cubicBezTo>
                          <a:cubicBezTo>
                            <a:pt x="2045492" y="-18161"/>
                            <a:pt x="2177361" y="27405"/>
                            <a:pt x="2317717" y="0"/>
                          </a:cubicBezTo>
                          <a:cubicBezTo>
                            <a:pt x="2458073" y="-27405"/>
                            <a:pt x="2638856" y="69109"/>
                            <a:pt x="2899727" y="0"/>
                          </a:cubicBezTo>
                          <a:cubicBezTo>
                            <a:pt x="3160598" y="-69109"/>
                            <a:pt x="3221973" y="1106"/>
                            <a:pt x="3394436" y="0"/>
                          </a:cubicBezTo>
                          <a:cubicBezTo>
                            <a:pt x="3566899" y="-1106"/>
                            <a:pt x="3753624" y="36362"/>
                            <a:pt x="3889144" y="0"/>
                          </a:cubicBezTo>
                          <a:cubicBezTo>
                            <a:pt x="4024664" y="-36362"/>
                            <a:pt x="4352738" y="50366"/>
                            <a:pt x="4558456" y="0"/>
                          </a:cubicBezTo>
                          <a:cubicBezTo>
                            <a:pt x="4764174" y="-50366"/>
                            <a:pt x="4889941" y="13017"/>
                            <a:pt x="5140466" y="0"/>
                          </a:cubicBezTo>
                          <a:cubicBezTo>
                            <a:pt x="5390991" y="-13017"/>
                            <a:pt x="5622599" y="21365"/>
                            <a:pt x="5897078" y="0"/>
                          </a:cubicBezTo>
                          <a:cubicBezTo>
                            <a:pt x="6171557" y="-21365"/>
                            <a:pt x="6137486" y="21115"/>
                            <a:pt x="6304486" y="0"/>
                          </a:cubicBezTo>
                          <a:cubicBezTo>
                            <a:pt x="6471486" y="-21115"/>
                            <a:pt x="6691514" y="70"/>
                            <a:pt x="6973797" y="0"/>
                          </a:cubicBezTo>
                          <a:cubicBezTo>
                            <a:pt x="7256080" y="-70"/>
                            <a:pt x="7196098" y="30142"/>
                            <a:pt x="7381204" y="0"/>
                          </a:cubicBezTo>
                          <a:cubicBezTo>
                            <a:pt x="7566310" y="-30142"/>
                            <a:pt x="7820498" y="5194"/>
                            <a:pt x="8050515" y="0"/>
                          </a:cubicBezTo>
                          <a:cubicBezTo>
                            <a:pt x="8280532" y="-5194"/>
                            <a:pt x="8708930" y="50735"/>
                            <a:pt x="8894430" y="0"/>
                          </a:cubicBezTo>
                          <a:cubicBezTo>
                            <a:pt x="8988489" y="8501"/>
                            <a:pt x="9062520" y="107473"/>
                            <a:pt x="9058711" y="255493"/>
                          </a:cubicBezTo>
                          <a:cubicBezTo>
                            <a:pt x="9087964" y="360359"/>
                            <a:pt x="9048254" y="576494"/>
                            <a:pt x="9058711" y="664251"/>
                          </a:cubicBezTo>
                          <a:cubicBezTo>
                            <a:pt x="9069168" y="752008"/>
                            <a:pt x="9033881" y="888750"/>
                            <a:pt x="9058711" y="1073008"/>
                          </a:cubicBezTo>
                          <a:cubicBezTo>
                            <a:pt x="9083541" y="1257266"/>
                            <a:pt x="9002879" y="1548876"/>
                            <a:pt x="9058711" y="1715342"/>
                          </a:cubicBezTo>
                          <a:cubicBezTo>
                            <a:pt x="9114543" y="1881808"/>
                            <a:pt x="8984645" y="2208785"/>
                            <a:pt x="9058711" y="2416069"/>
                          </a:cubicBezTo>
                          <a:cubicBezTo>
                            <a:pt x="9132777" y="2623353"/>
                            <a:pt x="9012899" y="2943894"/>
                            <a:pt x="9058711" y="3116796"/>
                          </a:cubicBezTo>
                          <a:cubicBezTo>
                            <a:pt x="9104523" y="3289698"/>
                            <a:pt x="9025086" y="3409406"/>
                            <a:pt x="9058711" y="3642342"/>
                          </a:cubicBezTo>
                          <a:cubicBezTo>
                            <a:pt x="9092336" y="3875278"/>
                            <a:pt x="9037780" y="3968653"/>
                            <a:pt x="9058711" y="4226281"/>
                          </a:cubicBezTo>
                          <a:cubicBezTo>
                            <a:pt x="9079642" y="4483909"/>
                            <a:pt x="9046575" y="4496513"/>
                            <a:pt x="9058711" y="4635039"/>
                          </a:cubicBezTo>
                          <a:cubicBezTo>
                            <a:pt x="9070847" y="4773565"/>
                            <a:pt x="9025640" y="5195002"/>
                            <a:pt x="9058711" y="5335766"/>
                          </a:cubicBezTo>
                          <a:cubicBezTo>
                            <a:pt x="9091782" y="5476530"/>
                            <a:pt x="9045966" y="5847121"/>
                            <a:pt x="9058711" y="6094887"/>
                          </a:cubicBezTo>
                          <a:cubicBezTo>
                            <a:pt x="9083832" y="6239429"/>
                            <a:pt x="8992732" y="6351438"/>
                            <a:pt x="8894430" y="6350380"/>
                          </a:cubicBezTo>
                          <a:close/>
                        </a:path>
                        <a:path w="9058711" h="6350381" stroke="0" extrusionOk="0">
                          <a:moveTo>
                            <a:pt x="8894430" y="6350380"/>
                          </a:moveTo>
                          <a:cubicBezTo>
                            <a:pt x="8814062" y="6368777"/>
                            <a:pt x="8651666" y="6317575"/>
                            <a:pt x="8574325" y="6350380"/>
                          </a:cubicBezTo>
                          <a:cubicBezTo>
                            <a:pt x="8496984" y="6383185"/>
                            <a:pt x="8122241" y="6349508"/>
                            <a:pt x="7992315" y="6350380"/>
                          </a:cubicBezTo>
                          <a:cubicBezTo>
                            <a:pt x="7862389" y="6351252"/>
                            <a:pt x="7549572" y="6281156"/>
                            <a:pt x="7323003" y="6350380"/>
                          </a:cubicBezTo>
                          <a:cubicBezTo>
                            <a:pt x="7096434" y="6419604"/>
                            <a:pt x="6920891" y="6283605"/>
                            <a:pt x="6566390" y="6350380"/>
                          </a:cubicBezTo>
                          <a:cubicBezTo>
                            <a:pt x="6211889" y="6417155"/>
                            <a:pt x="6217395" y="6339711"/>
                            <a:pt x="6071682" y="6350380"/>
                          </a:cubicBezTo>
                          <a:cubicBezTo>
                            <a:pt x="5925969" y="6361049"/>
                            <a:pt x="5760894" y="6296474"/>
                            <a:pt x="5576973" y="6350380"/>
                          </a:cubicBezTo>
                          <a:cubicBezTo>
                            <a:pt x="5393052" y="6404286"/>
                            <a:pt x="5150608" y="6344662"/>
                            <a:pt x="4820360" y="6350380"/>
                          </a:cubicBezTo>
                          <a:cubicBezTo>
                            <a:pt x="4490112" y="6356098"/>
                            <a:pt x="4398466" y="6306110"/>
                            <a:pt x="4151049" y="6350380"/>
                          </a:cubicBezTo>
                          <a:cubicBezTo>
                            <a:pt x="3903632" y="6394650"/>
                            <a:pt x="3812083" y="6309490"/>
                            <a:pt x="3481737" y="6350380"/>
                          </a:cubicBezTo>
                          <a:cubicBezTo>
                            <a:pt x="3151391" y="6391270"/>
                            <a:pt x="2961045" y="6340294"/>
                            <a:pt x="2812426" y="6350380"/>
                          </a:cubicBezTo>
                          <a:cubicBezTo>
                            <a:pt x="2663807" y="6360466"/>
                            <a:pt x="2259245" y="6279769"/>
                            <a:pt x="2055813" y="6350380"/>
                          </a:cubicBezTo>
                          <a:cubicBezTo>
                            <a:pt x="1852381" y="6420991"/>
                            <a:pt x="1763388" y="6307465"/>
                            <a:pt x="1648406" y="6350380"/>
                          </a:cubicBezTo>
                          <a:cubicBezTo>
                            <a:pt x="1533424" y="6393295"/>
                            <a:pt x="1326858" y="6305586"/>
                            <a:pt x="1153697" y="6350380"/>
                          </a:cubicBezTo>
                          <a:cubicBezTo>
                            <a:pt x="980536" y="6395174"/>
                            <a:pt x="842401" y="6301890"/>
                            <a:pt x="746290" y="6350380"/>
                          </a:cubicBezTo>
                          <a:cubicBezTo>
                            <a:pt x="650179" y="6398870"/>
                            <a:pt x="445225" y="6350069"/>
                            <a:pt x="164280" y="6350380"/>
                          </a:cubicBezTo>
                          <a:cubicBezTo>
                            <a:pt x="72530" y="6347433"/>
                            <a:pt x="-23791" y="6247312"/>
                            <a:pt x="0" y="6094887"/>
                          </a:cubicBezTo>
                          <a:cubicBezTo>
                            <a:pt x="-24647" y="5918962"/>
                            <a:pt x="43209" y="5730127"/>
                            <a:pt x="0" y="5627735"/>
                          </a:cubicBezTo>
                          <a:cubicBezTo>
                            <a:pt x="-43209" y="5525343"/>
                            <a:pt x="9334" y="5284184"/>
                            <a:pt x="0" y="5043796"/>
                          </a:cubicBezTo>
                          <a:cubicBezTo>
                            <a:pt x="-9334" y="4803408"/>
                            <a:pt x="30371" y="4707108"/>
                            <a:pt x="0" y="4518251"/>
                          </a:cubicBezTo>
                          <a:cubicBezTo>
                            <a:pt x="-30371" y="4329395"/>
                            <a:pt x="38928" y="4290523"/>
                            <a:pt x="0" y="4109493"/>
                          </a:cubicBezTo>
                          <a:cubicBezTo>
                            <a:pt x="-38928" y="3928463"/>
                            <a:pt x="12299" y="3766324"/>
                            <a:pt x="0" y="3467160"/>
                          </a:cubicBezTo>
                          <a:cubicBezTo>
                            <a:pt x="-12299" y="3167996"/>
                            <a:pt x="80786" y="3064271"/>
                            <a:pt x="0" y="2766432"/>
                          </a:cubicBezTo>
                          <a:cubicBezTo>
                            <a:pt x="-80786" y="2468593"/>
                            <a:pt x="58935" y="2378978"/>
                            <a:pt x="0" y="2240887"/>
                          </a:cubicBezTo>
                          <a:cubicBezTo>
                            <a:pt x="-58935" y="2102797"/>
                            <a:pt x="39424" y="1837345"/>
                            <a:pt x="0" y="1715342"/>
                          </a:cubicBezTo>
                          <a:cubicBezTo>
                            <a:pt x="-39424" y="1593339"/>
                            <a:pt x="50529" y="1219021"/>
                            <a:pt x="0" y="1073008"/>
                          </a:cubicBezTo>
                          <a:cubicBezTo>
                            <a:pt x="-50529" y="926995"/>
                            <a:pt x="33651" y="660205"/>
                            <a:pt x="0" y="255493"/>
                          </a:cubicBezTo>
                          <a:cubicBezTo>
                            <a:pt x="-2539" y="137428"/>
                            <a:pt x="65572" y="14402"/>
                            <a:pt x="164280" y="0"/>
                          </a:cubicBezTo>
                          <a:cubicBezTo>
                            <a:pt x="345088" y="-48066"/>
                            <a:pt x="435779" y="47864"/>
                            <a:pt x="658989" y="0"/>
                          </a:cubicBezTo>
                          <a:cubicBezTo>
                            <a:pt x="882199" y="-47864"/>
                            <a:pt x="1163391" y="56613"/>
                            <a:pt x="1415602" y="0"/>
                          </a:cubicBezTo>
                          <a:cubicBezTo>
                            <a:pt x="1667813" y="-56613"/>
                            <a:pt x="1638341" y="10305"/>
                            <a:pt x="1735707" y="0"/>
                          </a:cubicBezTo>
                          <a:cubicBezTo>
                            <a:pt x="1833074" y="-10305"/>
                            <a:pt x="2077131" y="27668"/>
                            <a:pt x="2230416" y="0"/>
                          </a:cubicBezTo>
                          <a:cubicBezTo>
                            <a:pt x="2383701" y="-27668"/>
                            <a:pt x="2744140" y="45384"/>
                            <a:pt x="2987029" y="0"/>
                          </a:cubicBezTo>
                          <a:cubicBezTo>
                            <a:pt x="3229918" y="-45384"/>
                            <a:pt x="3230651" y="9686"/>
                            <a:pt x="3307134" y="0"/>
                          </a:cubicBezTo>
                          <a:cubicBezTo>
                            <a:pt x="3383618" y="-9686"/>
                            <a:pt x="3491522" y="31548"/>
                            <a:pt x="3627240" y="0"/>
                          </a:cubicBezTo>
                          <a:cubicBezTo>
                            <a:pt x="3762958" y="-31548"/>
                            <a:pt x="3990530" y="40407"/>
                            <a:pt x="4296551" y="0"/>
                          </a:cubicBezTo>
                          <a:cubicBezTo>
                            <a:pt x="4602572" y="-40407"/>
                            <a:pt x="4542975" y="20792"/>
                            <a:pt x="4703958" y="0"/>
                          </a:cubicBezTo>
                          <a:cubicBezTo>
                            <a:pt x="4864941" y="-20792"/>
                            <a:pt x="4936674" y="26547"/>
                            <a:pt x="5024064" y="0"/>
                          </a:cubicBezTo>
                          <a:cubicBezTo>
                            <a:pt x="5111454" y="-26547"/>
                            <a:pt x="5246022" y="28684"/>
                            <a:pt x="5431471" y="0"/>
                          </a:cubicBezTo>
                          <a:cubicBezTo>
                            <a:pt x="5616920" y="-28684"/>
                            <a:pt x="5838187" y="68377"/>
                            <a:pt x="6013481" y="0"/>
                          </a:cubicBezTo>
                          <a:cubicBezTo>
                            <a:pt x="6188775" y="-68377"/>
                            <a:pt x="6362283" y="46004"/>
                            <a:pt x="6682792" y="0"/>
                          </a:cubicBezTo>
                          <a:cubicBezTo>
                            <a:pt x="7003301" y="-46004"/>
                            <a:pt x="6899976" y="30517"/>
                            <a:pt x="7090199" y="0"/>
                          </a:cubicBezTo>
                          <a:cubicBezTo>
                            <a:pt x="7280422" y="-30517"/>
                            <a:pt x="7669042" y="23496"/>
                            <a:pt x="7846812" y="0"/>
                          </a:cubicBezTo>
                          <a:cubicBezTo>
                            <a:pt x="8024582" y="-23496"/>
                            <a:pt x="8194817" y="29529"/>
                            <a:pt x="8341520" y="0"/>
                          </a:cubicBezTo>
                          <a:cubicBezTo>
                            <a:pt x="8488223" y="-29529"/>
                            <a:pt x="8743813" y="4562"/>
                            <a:pt x="8894430" y="0"/>
                          </a:cubicBezTo>
                          <a:cubicBezTo>
                            <a:pt x="9022636" y="-1629"/>
                            <a:pt x="9066321" y="92170"/>
                            <a:pt x="9058711" y="255493"/>
                          </a:cubicBezTo>
                          <a:cubicBezTo>
                            <a:pt x="9060707" y="360476"/>
                            <a:pt x="9057109" y="522689"/>
                            <a:pt x="9058711" y="722645"/>
                          </a:cubicBezTo>
                          <a:cubicBezTo>
                            <a:pt x="9060313" y="922601"/>
                            <a:pt x="9019811" y="1048602"/>
                            <a:pt x="9058711" y="1248190"/>
                          </a:cubicBezTo>
                          <a:cubicBezTo>
                            <a:pt x="9097611" y="1447778"/>
                            <a:pt x="9005744" y="1530310"/>
                            <a:pt x="9058711" y="1773735"/>
                          </a:cubicBezTo>
                          <a:cubicBezTo>
                            <a:pt x="9111678" y="2017161"/>
                            <a:pt x="9053340" y="2072952"/>
                            <a:pt x="9058711" y="2299281"/>
                          </a:cubicBezTo>
                          <a:cubicBezTo>
                            <a:pt x="9064082" y="2525610"/>
                            <a:pt x="9056324" y="2529269"/>
                            <a:pt x="9058711" y="2708038"/>
                          </a:cubicBezTo>
                          <a:cubicBezTo>
                            <a:pt x="9061098" y="2886807"/>
                            <a:pt x="9003302" y="2981369"/>
                            <a:pt x="9058711" y="3175190"/>
                          </a:cubicBezTo>
                          <a:cubicBezTo>
                            <a:pt x="9114120" y="3369011"/>
                            <a:pt x="9047428" y="3420993"/>
                            <a:pt x="9058711" y="3583948"/>
                          </a:cubicBezTo>
                          <a:cubicBezTo>
                            <a:pt x="9069994" y="3746903"/>
                            <a:pt x="9000939" y="3971849"/>
                            <a:pt x="9058711" y="4226281"/>
                          </a:cubicBezTo>
                          <a:cubicBezTo>
                            <a:pt x="9116483" y="4480713"/>
                            <a:pt x="9025289" y="4521861"/>
                            <a:pt x="9058711" y="4810220"/>
                          </a:cubicBezTo>
                          <a:cubicBezTo>
                            <a:pt x="9092133" y="5098579"/>
                            <a:pt x="9031220" y="5096623"/>
                            <a:pt x="9058711" y="5277372"/>
                          </a:cubicBezTo>
                          <a:cubicBezTo>
                            <a:pt x="9086202" y="5458121"/>
                            <a:pt x="8987032" y="5733483"/>
                            <a:pt x="9058711" y="6094887"/>
                          </a:cubicBezTo>
                          <a:cubicBezTo>
                            <a:pt x="9062448" y="6232639"/>
                            <a:pt x="8993421" y="6363693"/>
                            <a:pt x="8894430" y="6350380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</p:sp>
      </p:grpSp>
      <p:grpSp>
        <p:nvGrpSpPr>
          <p:cNvPr id="10" name="Group 3">
            <a:extLst>
              <a:ext uri="{FF2B5EF4-FFF2-40B4-BE49-F238E27FC236}">
                <a16:creationId xmlns:a16="http://schemas.microsoft.com/office/drawing/2014/main" id="{889F8A4A-36BF-20F0-B5A1-6CB5C28BEC48}"/>
              </a:ext>
            </a:extLst>
          </p:cNvPr>
          <p:cNvGrpSpPr/>
          <p:nvPr/>
        </p:nvGrpSpPr>
        <p:grpSpPr>
          <a:xfrm>
            <a:off x="11556798" y="4164633"/>
            <a:ext cx="3454602" cy="1325988"/>
            <a:chOff x="0" y="0"/>
            <a:chExt cx="6862939" cy="3093494"/>
          </a:xfrm>
          <a:gradFill>
            <a:gsLst>
              <a:gs pos="100000">
                <a:srgbClr val="D4D5DD"/>
              </a:gs>
              <a:gs pos="48000">
                <a:schemeClr val="bg1">
                  <a:lumMod val="95000"/>
                </a:schemeClr>
              </a:gs>
              <a:gs pos="0">
                <a:schemeClr val="bg1"/>
              </a:gs>
            </a:gsLst>
            <a:lin ang="11400000" scaled="0"/>
          </a:gradFill>
        </p:grpSpPr>
        <p:sp>
          <p:nvSpPr>
            <p:cNvPr id="12" name="Freeform 4">
              <a:extLst>
                <a:ext uri="{FF2B5EF4-FFF2-40B4-BE49-F238E27FC236}">
                  <a16:creationId xmlns:a16="http://schemas.microsoft.com/office/drawing/2014/main" id="{1391E0CD-018C-DAEA-876B-8B031F0733AF}"/>
                </a:ext>
              </a:extLst>
            </p:cNvPr>
            <p:cNvSpPr/>
            <p:nvPr/>
          </p:nvSpPr>
          <p:spPr>
            <a:xfrm>
              <a:off x="0" y="0"/>
              <a:ext cx="6862939" cy="3093494"/>
            </a:xfrm>
            <a:prstGeom prst="rect">
              <a:avLst/>
            </a:prstGeom>
            <a:grpFill/>
            <a:ln w="57150">
              <a:noFill/>
              <a:prstDash val="solid"/>
              <a:extLst>
                <a:ext uri="{C807C97D-BFC1-408E-A445-0C87EB9F89A2}">
                  <ask:lineSketchStyleProps xmlns:ask="http://schemas.microsoft.com/office/drawing/2018/sketchyshapes" sd="3348051544">
                    <a:custGeom>
                      <a:avLst/>
                      <a:gdLst>
                        <a:gd name="connsiteX0" fmla="*/ 8894430 w 9058711"/>
                        <a:gd name="connsiteY0" fmla="*/ 6350380 h 6350381"/>
                        <a:gd name="connsiteX1" fmla="*/ 8137817 w 9058711"/>
                        <a:gd name="connsiteY1" fmla="*/ 6350380 h 6350381"/>
                        <a:gd name="connsiteX2" fmla="*/ 7555807 w 9058711"/>
                        <a:gd name="connsiteY2" fmla="*/ 6350380 h 6350381"/>
                        <a:gd name="connsiteX3" fmla="*/ 6799194 w 9058711"/>
                        <a:gd name="connsiteY3" fmla="*/ 6350380 h 6350381"/>
                        <a:gd name="connsiteX4" fmla="*/ 6042581 w 9058711"/>
                        <a:gd name="connsiteY4" fmla="*/ 6350380 h 6350381"/>
                        <a:gd name="connsiteX5" fmla="*/ 5285968 w 9058711"/>
                        <a:gd name="connsiteY5" fmla="*/ 6350380 h 6350381"/>
                        <a:gd name="connsiteX6" fmla="*/ 4878561 w 9058711"/>
                        <a:gd name="connsiteY6" fmla="*/ 6350380 h 6350381"/>
                        <a:gd name="connsiteX7" fmla="*/ 4121948 w 9058711"/>
                        <a:gd name="connsiteY7" fmla="*/ 6350380 h 6350381"/>
                        <a:gd name="connsiteX8" fmla="*/ 3539938 w 9058711"/>
                        <a:gd name="connsiteY8" fmla="*/ 6350380 h 6350381"/>
                        <a:gd name="connsiteX9" fmla="*/ 3045230 w 9058711"/>
                        <a:gd name="connsiteY9" fmla="*/ 6350380 h 6350381"/>
                        <a:gd name="connsiteX10" fmla="*/ 2375918 w 9058711"/>
                        <a:gd name="connsiteY10" fmla="*/ 6350380 h 6350381"/>
                        <a:gd name="connsiteX11" fmla="*/ 1619305 w 9058711"/>
                        <a:gd name="connsiteY11" fmla="*/ 6350380 h 6350381"/>
                        <a:gd name="connsiteX12" fmla="*/ 949994 w 9058711"/>
                        <a:gd name="connsiteY12" fmla="*/ 6350380 h 6350381"/>
                        <a:gd name="connsiteX13" fmla="*/ 164280 w 9058711"/>
                        <a:gd name="connsiteY13" fmla="*/ 6350380 h 6350381"/>
                        <a:gd name="connsiteX14" fmla="*/ 0 w 9058711"/>
                        <a:gd name="connsiteY14" fmla="*/ 6094887 h 6350381"/>
                        <a:gd name="connsiteX15" fmla="*/ 0 w 9058711"/>
                        <a:gd name="connsiteY15" fmla="*/ 5394160 h 6350381"/>
                        <a:gd name="connsiteX16" fmla="*/ 0 w 9058711"/>
                        <a:gd name="connsiteY16" fmla="*/ 4927008 h 6350381"/>
                        <a:gd name="connsiteX17" fmla="*/ 0 w 9058711"/>
                        <a:gd name="connsiteY17" fmla="*/ 4518251 h 6350381"/>
                        <a:gd name="connsiteX18" fmla="*/ 0 w 9058711"/>
                        <a:gd name="connsiteY18" fmla="*/ 4109493 h 6350381"/>
                        <a:gd name="connsiteX19" fmla="*/ 0 w 9058711"/>
                        <a:gd name="connsiteY19" fmla="*/ 3700735 h 6350381"/>
                        <a:gd name="connsiteX20" fmla="*/ 0 w 9058711"/>
                        <a:gd name="connsiteY20" fmla="*/ 3116796 h 6350381"/>
                        <a:gd name="connsiteX21" fmla="*/ 0 w 9058711"/>
                        <a:gd name="connsiteY21" fmla="*/ 2532857 h 6350381"/>
                        <a:gd name="connsiteX22" fmla="*/ 0 w 9058711"/>
                        <a:gd name="connsiteY22" fmla="*/ 1890523 h 6350381"/>
                        <a:gd name="connsiteX23" fmla="*/ 0 w 9058711"/>
                        <a:gd name="connsiteY23" fmla="*/ 1423372 h 6350381"/>
                        <a:gd name="connsiteX24" fmla="*/ 0 w 9058711"/>
                        <a:gd name="connsiteY24" fmla="*/ 897826 h 6350381"/>
                        <a:gd name="connsiteX25" fmla="*/ 0 w 9058711"/>
                        <a:gd name="connsiteY25" fmla="*/ 255493 h 6350381"/>
                        <a:gd name="connsiteX26" fmla="*/ 164280 w 9058711"/>
                        <a:gd name="connsiteY26" fmla="*/ 0 h 6350381"/>
                        <a:gd name="connsiteX27" fmla="*/ 746290 w 9058711"/>
                        <a:gd name="connsiteY27" fmla="*/ 0 h 6350381"/>
                        <a:gd name="connsiteX28" fmla="*/ 1328300 w 9058711"/>
                        <a:gd name="connsiteY28" fmla="*/ 0 h 6350381"/>
                        <a:gd name="connsiteX29" fmla="*/ 1910310 w 9058711"/>
                        <a:gd name="connsiteY29" fmla="*/ 0 h 6350381"/>
                        <a:gd name="connsiteX30" fmla="*/ 2317717 w 9058711"/>
                        <a:gd name="connsiteY30" fmla="*/ 0 h 6350381"/>
                        <a:gd name="connsiteX31" fmla="*/ 2899727 w 9058711"/>
                        <a:gd name="connsiteY31" fmla="*/ 0 h 6350381"/>
                        <a:gd name="connsiteX32" fmla="*/ 3394436 w 9058711"/>
                        <a:gd name="connsiteY32" fmla="*/ 0 h 6350381"/>
                        <a:gd name="connsiteX33" fmla="*/ 3889144 w 9058711"/>
                        <a:gd name="connsiteY33" fmla="*/ 0 h 6350381"/>
                        <a:gd name="connsiteX34" fmla="*/ 4558456 w 9058711"/>
                        <a:gd name="connsiteY34" fmla="*/ 0 h 6350381"/>
                        <a:gd name="connsiteX35" fmla="*/ 5140466 w 9058711"/>
                        <a:gd name="connsiteY35" fmla="*/ 0 h 6350381"/>
                        <a:gd name="connsiteX36" fmla="*/ 5897078 w 9058711"/>
                        <a:gd name="connsiteY36" fmla="*/ 0 h 6350381"/>
                        <a:gd name="connsiteX37" fmla="*/ 6304486 w 9058711"/>
                        <a:gd name="connsiteY37" fmla="*/ 0 h 6350381"/>
                        <a:gd name="connsiteX38" fmla="*/ 6973797 w 9058711"/>
                        <a:gd name="connsiteY38" fmla="*/ 0 h 6350381"/>
                        <a:gd name="connsiteX39" fmla="*/ 7381204 w 9058711"/>
                        <a:gd name="connsiteY39" fmla="*/ 0 h 6350381"/>
                        <a:gd name="connsiteX40" fmla="*/ 8050515 w 9058711"/>
                        <a:gd name="connsiteY40" fmla="*/ 0 h 6350381"/>
                        <a:gd name="connsiteX41" fmla="*/ 8894430 w 9058711"/>
                        <a:gd name="connsiteY41" fmla="*/ 0 h 6350381"/>
                        <a:gd name="connsiteX42" fmla="*/ 9058711 w 9058711"/>
                        <a:gd name="connsiteY42" fmla="*/ 255493 h 6350381"/>
                        <a:gd name="connsiteX43" fmla="*/ 9058711 w 9058711"/>
                        <a:gd name="connsiteY43" fmla="*/ 664251 h 6350381"/>
                        <a:gd name="connsiteX44" fmla="*/ 9058711 w 9058711"/>
                        <a:gd name="connsiteY44" fmla="*/ 1073008 h 6350381"/>
                        <a:gd name="connsiteX45" fmla="*/ 9058711 w 9058711"/>
                        <a:gd name="connsiteY45" fmla="*/ 1715342 h 6350381"/>
                        <a:gd name="connsiteX46" fmla="*/ 9058711 w 9058711"/>
                        <a:gd name="connsiteY46" fmla="*/ 2416069 h 6350381"/>
                        <a:gd name="connsiteX47" fmla="*/ 9058711 w 9058711"/>
                        <a:gd name="connsiteY47" fmla="*/ 3116796 h 6350381"/>
                        <a:gd name="connsiteX48" fmla="*/ 9058711 w 9058711"/>
                        <a:gd name="connsiteY48" fmla="*/ 3642342 h 6350381"/>
                        <a:gd name="connsiteX49" fmla="*/ 9058711 w 9058711"/>
                        <a:gd name="connsiteY49" fmla="*/ 4226281 h 6350381"/>
                        <a:gd name="connsiteX50" fmla="*/ 9058711 w 9058711"/>
                        <a:gd name="connsiteY50" fmla="*/ 4635039 h 6350381"/>
                        <a:gd name="connsiteX51" fmla="*/ 9058711 w 9058711"/>
                        <a:gd name="connsiteY51" fmla="*/ 5335766 h 6350381"/>
                        <a:gd name="connsiteX52" fmla="*/ 9058711 w 9058711"/>
                        <a:gd name="connsiteY52" fmla="*/ 6094887 h 6350381"/>
                        <a:gd name="connsiteX53" fmla="*/ 8894430 w 9058711"/>
                        <a:gd name="connsiteY53" fmla="*/ 6350380 h 635038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  <a:cxn ang="0">
                          <a:pos x="connsiteX42" y="connsiteY42"/>
                        </a:cxn>
                        <a:cxn ang="0">
                          <a:pos x="connsiteX43" y="connsiteY43"/>
                        </a:cxn>
                        <a:cxn ang="0">
                          <a:pos x="connsiteX44" y="connsiteY44"/>
                        </a:cxn>
                        <a:cxn ang="0">
                          <a:pos x="connsiteX45" y="connsiteY45"/>
                        </a:cxn>
                        <a:cxn ang="0">
                          <a:pos x="connsiteX46" y="connsiteY46"/>
                        </a:cxn>
                        <a:cxn ang="0">
                          <a:pos x="connsiteX47" y="connsiteY47"/>
                        </a:cxn>
                        <a:cxn ang="0">
                          <a:pos x="connsiteX48" y="connsiteY48"/>
                        </a:cxn>
                        <a:cxn ang="0">
                          <a:pos x="connsiteX49" y="connsiteY49"/>
                        </a:cxn>
                        <a:cxn ang="0">
                          <a:pos x="connsiteX50" y="connsiteY50"/>
                        </a:cxn>
                        <a:cxn ang="0">
                          <a:pos x="connsiteX51" y="connsiteY51"/>
                        </a:cxn>
                        <a:cxn ang="0">
                          <a:pos x="connsiteX52" y="connsiteY52"/>
                        </a:cxn>
                        <a:cxn ang="0">
                          <a:pos x="connsiteX53" y="connsiteY53"/>
                        </a:cxn>
                      </a:cxnLst>
                      <a:rect l="l" t="t" r="r" b="b"/>
                      <a:pathLst>
                        <a:path w="9058711" h="6350381" fill="none" extrusionOk="0">
                          <a:moveTo>
                            <a:pt x="8894430" y="6350380"/>
                          </a:moveTo>
                          <a:cubicBezTo>
                            <a:pt x="8627206" y="6369131"/>
                            <a:pt x="8487934" y="6278713"/>
                            <a:pt x="8137817" y="6350380"/>
                          </a:cubicBezTo>
                          <a:cubicBezTo>
                            <a:pt x="7787700" y="6422047"/>
                            <a:pt x="7766779" y="6300872"/>
                            <a:pt x="7555807" y="6350380"/>
                          </a:cubicBezTo>
                          <a:cubicBezTo>
                            <a:pt x="7344835" y="6399888"/>
                            <a:pt x="7021772" y="6319135"/>
                            <a:pt x="6799194" y="6350380"/>
                          </a:cubicBezTo>
                          <a:cubicBezTo>
                            <a:pt x="6576616" y="6381625"/>
                            <a:pt x="6262407" y="6319424"/>
                            <a:pt x="6042581" y="6350380"/>
                          </a:cubicBezTo>
                          <a:cubicBezTo>
                            <a:pt x="5822755" y="6381336"/>
                            <a:pt x="5612826" y="6290282"/>
                            <a:pt x="5285968" y="6350380"/>
                          </a:cubicBezTo>
                          <a:cubicBezTo>
                            <a:pt x="4959110" y="6410478"/>
                            <a:pt x="5047349" y="6336708"/>
                            <a:pt x="4878561" y="6350380"/>
                          </a:cubicBezTo>
                          <a:cubicBezTo>
                            <a:pt x="4709773" y="6364052"/>
                            <a:pt x="4438981" y="6328475"/>
                            <a:pt x="4121948" y="6350380"/>
                          </a:cubicBezTo>
                          <a:cubicBezTo>
                            <a:pt x="3804915" y="6372285"/>
                            <a:pt x="3753055" y="6332326"/>
                            <a:pt x="3539938" y="6350380"/>
                          </a:cubicBezTo>
                          <a:cubicBezTo>
                            <a:pt x="3326821" y="6368434"/>
                            <a:pt x="3169250" y="6331017"/>
                            <a:pt x="3045230" y="6350380"/>
                          </a:cubicBezTo>
                          <a:cubicBezTo>
                            <a:pt x="2921210" y="6369743"/>
                            <a:pt x="2528833" y="6325835"/>
                            <a:pt x="2375918" y="6350380"/>
                          </a:cubicBezTo>
                          <a:cubicBezTo>
                            <a:pt x="2223003" y="6374925"/>
                            <a:pt x="1854822" y="6295216"/>
                            <a:pt x="1619305" y="6350380"/>
                          </a:cubicBezTo>
                          <a:cubicBezTo>
                            <a:pt x="1383788" y="6405544"/>
                            <a:pt x="1243494" y="6309420"/>
                            <a:pt x="949994" y="6350380"/>
                          </a:cubicBezTo>
                          <a:cubicBezTo>
                            <a:pt x="656494" y="6391340"/>
                            <a:pt x="450003" y="6281679"/>
                            <a:pt x="164280" y="6350380"/>
                          </a:cubicBezTo>
                          <a:cubicBezTo>
                            <a:pt x="80716" y="6347242"/>
                            <a:pt x="7858" y="6228792"/>
                            <a:pt x="0" y="6094887"/>
                          </a:cubicBezTo>
                          <a:cubicBezTo>
                            <a:pt x="-70769" y="5931681"/>
                            <a:pt x="61840" y="5667674"/>
                            <a:pt x="0" y="5394160"/>
                          </a:cubicBezTo>
                          <a:cubicBezTo>
                            <a:pt x="-61840" y="5120646"/>
                            <a:pt x="25442" y="5038086"/>
                            <a:pt x="0" y="4927008"/>
                          </a:cubicBezTo>
                          <a:cubicBezTo>
                            <a:pt x="-25442" y="4815930"/>
                            <a:pt x="42409" y="4612719"/>
                            <a:pt x="0" y="4518251"/>
                          </a:cubicBezTo>
                          <a:cubicBezTo>
                            <a:pt x="-42409" y="4423783"/>
                            <a:pt x="24631" y="4262528"/>
                            <a:pt x="0" y="4109493"/>
                          </a:cubicBezTo>
                          <a:cubicBezTo>
                            <a:pt x="-24631" y="3956458"/>
                            <a:pt x="17745" y="3864831"/>
                            <a:pt x="0" y="3700735"/>
                          </a:cubicBezTo>
                          <a:cubicBezTo>
                            <a:pt x="-17745" y="3536639"/>
                            <a:pt x="41789" y="3281498"/>
                            <a:pt x="0" y="3116796"/>
                          </a:cubicBezTo>
                          <a:cubicBezTo>
                            <a:pt x="-41789" y="2952094"/>
                            <a:pt x="24449" y="2721418"/>
                            <a:pt x="0" y="2532857"/>
                          </a:cubicBezTo>
                          <a:cubicBezTo>
                            <a:pt x="-24449" y="2344296"/>
                            <a:pt x="25686" y="2075653"/>
                            <a:pt x="0" y="1890523"/>
                          </a:cubicBezTo>
                          <a:cubicBezTo>
                            <a:pt x="-25686" y="1705393"/>
                            <a:pt x="8683" y="1645996"/>
                            <a:pt x="0" y="1423372"/>
                          </a:cubicBezTo>
                          <a:cubicBezTo>
                            <a:pt x="-8683" y="1200748"/>
                            <a:pt x="62953" y="1080108"/>
                            <a:pt x="0" y="897826"/>
                          </a:cubicBezTo>
                          <a:cubicBezTo>
                            <a:pt x="-62953" y="715544"/>
                            <a:pt x="64652" y="430195"/>
                            <a:pt x="0" y="255493"/>
                          </a:cubicBezTo>
                          <a:cubicBezTo>
                            <a:pt x="-10111" y="121632"/>
                            <a:pt x="71251" y="-3941"/>
                            <a:pt x="164280" y="0"/>
                          </a:cubicBezTo>
                          <a:cubicBezTo>
                            <a:pt x="317556" y="-69310"/>
                            <a:pt x="495585" y="25360"/>
                            <a:pt x="746290" y="0"/>
                          </a:cubicBezTo>
                          <a:cubicBezTo>
                            <a:pt x="996995" y="-25360"/>
                            <a:pt x="1138332" y="60869"/>
                            <a:pt x="1328300" y="0"/>
                          </a:cubicBezTo>
                          <a:cubicBezTo>
                            <a:pt x="1518268" y="-60869"/>
                            <a:pt x="1775128" y="18161"/>
                            <a:pt x="1910310" y="0"/>
                          </a:cubicBezTo>
                          <a:cubicBezTo>
                            <a:pt x="2045492" y="-18161"/>
                            <a:pt x="2177361" y="27405"/>
                            <a:pt x="2317717" y="0"/>
                          </a:cubicBezTo>
                          <a:cubicBezTo>
                            <a:pt x="2458073" y="-27405"/>
                            <a:pt x="2638856" y="69109"/>
                            <a:pt x="2899727" y="0"/>
                          </a:cubicBezTo>
                          <a:cubicBezTo>
                            <a:pt x="3160598" y="-69109"/>
                            <a:pt x="3221973" y="1106"/>
                            <a:pt x="3394436" y="0"/>
                          </a:cubicBezTo>
                          <a:cubicBezTo>
                            <a:pt x="3566899" y="-1106"/>
                            <a:pt x="3753624" y="36362"/>
                            <a:pt x="3889144" y="0"/>
                          </a:cubicBezTo>
                          <a:cubicBezTo>
                            <a:pt x="4024664" y="-36362"/>
                            <a:pt x="4352738" y="50366"/>
                            <a:pt x="4558456" y="0"/>
                          </a:cubicBezTo>
                          <a:cubicBezTo>
                            <a:pt x="4764174" y="-50366"/>
                            <a:pt x="4889941" y="13017"/>
                            <a:pt x="5140466" y="0"/>
                          </a:cubicBezTo>
                          <a:cubicBezTo>
                            <a:pt x="5390991" y="-13017"/>
                            <a:pt x="5622599" y="21365"/>
                            <a:pt x="5897078" y="0"/>
                          </a:cubicBezTo>
                          <a:cubicBezTo>
                            <a:pt x="6171557" y="-21365"/>
                            <a:pt x="6137486" y="21115"/>
                            <a:pt x="6304486" y="0"/>
                          </a:cubicBezTo>
                          <a:cubicBezTo>
                            <a:pt x="6471486" y="-21115"/>
                            <a:pt x="6691514" y="70"/>
                            <a:pt x="6973797" y="0"/>
                          </a:cubicBezTo>
                          <a:cubicBezTo>
                            <a:pt x="7256080" y="-70"/>
                            <a:pt x="7196098" y="30142"/>
                            <a:pt x="7381204" y="0"/>
                          </a:cubicBezTo>
                          <a:cubicBezTo>
                            <a:pt x="7566310" y="-30142"/>
                            <a:pt x="7820498" y="5194"/>
                            <a:pt x="8050515" y="0"/>
                          </a:cubicBezTo>
                          <a:cubicBezTo>
                            <a:pt x="8280532" y="-5194"/>
                            <a:pt x="8708930" y="50735"/>
                            <a:pt x="8894430" y="0"/>
                          </a:cubicBezTo>
                          <a:cubicBezTo>
                            <a:pt x="8988489" y="8501"/>
                            <a:pt x="9062520" y="107473"/>
                            <a:pt x="9058711" y="255493"/>
                          </a:cubicBezTo>
                          <a:cubicBezTo>
                            <a:pt x="9087964" y="360359"/>
                            <a:pt x="9048254" y="576494"/>
                            <a:pt x="9058711" y="664251"/>
                          </a:cubicBezTo>
                          <a:cubicBezTo>
                            <a:pt x="9069168" y="752008"/>
                            <a:pt x="9033881" y="888750"/>
                            <a:pt x="9058711" y="1073008"/>
                          </a:cubicBezTo>
                          <a:cubicBezTo>
                            <a:pt x="9083541" y="1257266"/>
                            <a:pt x="9002879" y="1548876"/>
                            <a:pt x="9058711" y="1715342"/>
                          </a:cubicBezTo>
                          <a:cubicBezTo>
                            <a:pt x="9114543" y="1881808"/>
                            <a:pt x="8984645" y="2208785"/>
                            <a:pt x="9058711" y="2416069"/>
                          </a:cubicBezTo>
                          <a:cubicBezTo>
                            <a:pt x="9132777" y="2623353"/>
                            <a:pt x="9012899" y="2943894"/>
                            <a:pt x="9058711" y="3116796"/>
                          </a:cubicBezTo>
                          <a:cubicBezTo>
                            <a:pt x="9104523" y="3289698"/>
                            <a:pt x="9025086" y="3409406"/>
                            <a:pt x="9058711" y="3642342"/>
                          </a:cubicBezTo>
                          <a:cubicBezTo>
                            <a:pt x="9092336" y="3875278"/>
                            <a:pt x="9037780" y="3968653"/>
                            <a:pt x="9058711" y="4226281"/>
                          </a:cubicBezTo>
                          <a:cubicBezTo>
                            <a:pt x="9079642" y="4483909"/>
                            <a:pt x="9046575" y="4496513"/>
                            <a:pt x="9058711" y="4635039"/>
                          </a:cubicBezTo>
                          <a:cubicBezTo>
                            <a:pt x="9070847" y="4773565"/>
                            <a:pt x="9025640" y="5195002"/>
                            <a:pt x="9058711" y="5335766"/>
                          </a:cubicBezTo>
                          <a:cubicBezTo>
                            <a:pt x="9091782" y="5476530"/>
                            <a:pt x="9045966" y="5847121"/>
                            <a:pt x="9058711" y="6094887"/>
                          </a:cubicBezTo>
                          <a:cubicBezTo>
                            <a:pt x="9083832" y="6239429"/>
                            <a:pt x="8992732" y="6351438"/>
                            <a:pt x="8894430" y="6350380"/>
                          </a:cubicBezTo>
                          <a:close/>
                        </a:path>
                        <a:path w="9058711" h="6350381" stroke="0" extrusionOk="0">
                          <a:moveTo>
                            <a:pt x="8894430" y="6350380"/>
                          </a:moveTo>
                          <a:cubicBezTo>
                            <a:pt x="8814062" y="6368777"/>
                            <a:pt x="8651666" y="6317575"/>
                            <a:pt x="8574325" y="6350380"/>
                          </a:cubicBezTo>
                          <a:cubicBezTo>
                            <a:pt x="8496984" y="6383185"/>
                            <a:pt x="8122241" y="6349508"/>
                            <a:pt x="7992315" y="6350380"/>
                          </a:cubicBezTo>
                          <a:cubicBezTo>
                            <a:pt x="7862389" y="6351252"/>
                            <a:pt x="7549572" y="6281156"/>
                            <a:pt x="7323003" y="6350380"/>
                          </a:cubicBezTo>
                          <a:cubicBezTo>
                            <a:pt x="7096434" y="6419604"/>
                            <a:pt x="6920891" y="6283605"/>
                            <a:pt x="6566390" y="6350380"/>
                          </a:cubicBezTo>
                          <a:cubicBezTo>
                            <a:pt x="6211889" y="6417155"/>
                            <a:pt x="6217395" y="6339711"/>
                            <a:pt x="6071682" y="6350380"/>
                          </a:cubicBezTo>
                          <a:cubicBezTo>
                            <a:pt x="5925969" y="6361049"/>
                            <a:pt x="5760894" y="6296474"/>
                            <a:pt x="5576973" y="6350380"/>
                          </a:cubicBezTo>
                          <a:cubicBezTo>
                            <a:pt x="5393052" y="6404286"/>
                            <a:pt x="5150608" y="6344662"/>
                            <a:pt x="4820360" y="6350380"/>
                          </a:cubicBezTo>
                          <a:cubicBezTo>
                            <a:pt x="4490112" y="6356098"/>
                            <a:pt x="4398466" y="6306110"/>
                            <a:pt x="4151049" y="6350380"/>
                          </a:cubicBezTo>
                          <a:cubicBezTo>
                            <a:pt x="3903632" y="6394650"/>
                            <a:pt x="3812083" y="6309490"/>
                            <a:pt x="3481737" y="6350380"/>
                          </a:cubicBezTo>
                          <a:cubicBezTo>
                            <a:pt x="3151391" y="6391270"/>
                            <a:pt x="2961045" y="6340294"/>
                            <a:pt x="2812426" y="6350380"/>
                          </a:cubicBezTo>
                          <a:cubicBezTo>
                            <a:pt x="2663807" y="6360466"/>
                            <a:pt x="2259245" y="6279769"/>
                            <a:pt x="2055813" y="6350380"/>
                          </a:cubicBezTo>
                          <a:cubicBezTo>
                            <a:pt x="1852381" y="6420991"/>
                            <a:pt x="1763388" y="6307465"/>
                            <a:pt x="1648406" y="6350380"/>
                          </a:cubicBezTo>
                          <a:cubicBezTo>
                            <a:pt x="1533424" y="6393295"/>
                            <a:pt x="1326858" y="6305586"/>
                            <a:pt x="1153697" y="6350380"/>
                          </a:cubicBezTo>
                          <a:cubicBezTo>
                            <a:pt x="980536" y="6395174"/>
                            <a:pt x="842401" y="6301890"/>
                            <a:pt x="746290" y="6350380"/>
                          </a:cubicBezTo>
                          <a:cubicBezTo>
                            <a:pt x="650179" y="6398870"/>
                            <a:pt x="445225" y="6350069"/>
                            <a:pt x="164280" y="6350380"/>
                          </a:cubicBezTo>
                          <a:cubicBezTo>
                            <a:pt x="72530" y="6347433"/>
                            <a:pt x="-23791" y="6247312"/>
                            <a:pt x="0" y="6094887"/>
                          </a:cubicBezTo>
                          <a:cubicBezTo>
                            <a:pt x="-24647" y="5918962"/>
                            <a:pt x="43209" y="5730127"/>
                            <a:pt x="0" y="5627735"/>
                          </a:cubicBezTo>
                          <a:cubicBezTo>
                            <a:pt x="-43209" y="5525343"/>
                            <a:pt x="9334" y="5284184"/>
                            <a:pt x="0" y="5043796"/>
                          </a:cubicBezTo>
                          <a:cubicBezTo>
                            <a:pt x="-9334" y="4803408"/>
                            <a:pt x="30371" y="4707108"/>
                            <a:pt x="0" y="4518251"/>
                          </a:cubicBezTo>
                          <a:cubicBezTo>
                            <a:pt x="-30371" y="4329395"/>
                            <a:pt x="38928" y="4290523"/>
                            <a:pt x="0" y="4109493"/>
                          </a:cubicBezTo>
                          <a:cubicBezTo>
                            <a:pt x="-38928" y="3928463"/>
                            <a:pt x="12299" y="3766324"/>
                            <a:pt x="0" y="3467160"/>
                          </a:cubicBezTo>
                          <a:cubicBezTo>
                            <a:pt x="-12299" y="3167996"/>
                            <a:pt x="80786" y="3064271"/>
                            <a:pt x="0" y="2766432"/>
                          </a:cubicBezTo>
                          <a:cubicBezTo>
                            <a:pt x="-80786" y="2468593"/>
                            <a:pt x="58935" y="2378978"/>
                            <a:pt x="0" y="2240887"/>
                          </a:cubicBezTo>
                          <a:cubicBezTo>
                            <a:pt x="-58935" y="2102797"/>
                            <a:pt x="39424" y="1837345"/>
                            <a:pt x="0" y="1715342"/>
                          </a:cubicBezTo>
                          <a:cubicBezTo>
                            <a:pt x="-39424" y="1593339"/>
                            <a:pt x="50529" y="1219021"/>
                            <a:pt x="0" y="1073008"/>
                          </a:cubicBezTo>
                          <a:cubicBezTo>
                            <a:pt x="-50529" y="926995"/>
                            <a:pt x="33651" y="660205"/>
                            <a:pt x="0" y="255493"/>
                          </a:cubicBezTo>
                          <a:cubicBezTo>
                            <a:pt x="-2539" y="137428"/>
                            <a:pt x="65572" y="14402"/>
                            <a:pt x="164280" y="0"/>
                          </a:cubicBezTo>
                          <a:cubicBezTo>
                            <a:pt x="345088" y="-48066"/>
                            <a:pt x="435779" y="47864"/>
                            <a:pt x="658989" y="0"/>
                          </a:cubicBezTo>
                          <a:cubicBezTo>
                            <a:pt x="882199" y="-47864"/>
                            <a:pt x="1163391" y="56613"/>
                            <a:pt x="1415602" y="0"/>
                          </a:cubicBezTo>
                          <a:cubicBezTo>
                            <a:pt x="1667813" y="-56613"/>
                            <a:pt x="1638341" y="10305"/>
                            <a:pt x="1735707" y="0"/>
                          </a:cubicBezTo>
                          <a:cubicBezTo>
                            <a:pt x="1833074" y="-10305"/>
                            <a:pt x="2077131" y="27668"/>
                            <a:pt x="2230416" y="0"/>
                          </a:cubicBezTo>
                          <a:cubicBezTo>
                            <a:pt x="2383701" y="-27668"/>
                            <a:pt x="2744140" y="45384"/>
                            <a:pt x="2987029" y="0"/>
                          </a:cubicBezTo>
                          <a:cubicBezTo>
                            <a:pt x="3229918" y="-45384"/>
                            <a:pt x="3230651" y="9686"/>
                            <a:pt x="3307134" y="0"/>
                          </a:cubicBezTo>
                          <a:cubicBezTo>
                            <a:pt x="3383618" y="-9686"/>
                            <a:pt x="3491522" y="31548"/>
                            <a:pt x="3627240" y="0"/>
                          </a:cubicBezTo>
                          <a:cubicBezTo>
                            <a:pt x="3762958" y="-31548"/>
                            <a:pt x="3990530" y="40407"/>
                            <a:pt x="4296551" y="0"/>
                          </a:cubicBezTo>
                          <a:cubicBezTo>
                            <a:pt x="4602572" y="-40407"/>
                            <a:pt x="4542975" y="20792"/>
                            <a:pt x="4703958" y="0"/>
                          </a:cubicBezTo>
                          <a:cubicBezTo>
                            <a:pt x="4864941" y="-20792"/>
                            <a:pt x="4936674" y="26547"/>
                            <a:pt x="5024064" y="0"/>
                          </a:cubicBezTo>
                          <a:cubicBezTo>
                            <a:pt x="5111454" y="-26547"/>
                            <a:pt x="5246022" y="28684"/>
                            <a:pt x="5431471" y="0"/>
                          </a:cubicBezTo>
                          <a:cubicBezTo>
                            <a:pt x="5616920" y="-28684"/>
                            <a:pt x="5838187" y="68377"/>
                            <a:pt x="6013481" y="0"/>
                          </a:cubicBezTo>
                          <a:cubicBezTo>
                            <a:pt x="6188775" y="-68377"/>
                            <a:pt x="6362283" y="46004"/>
                            <a:pt x="6682792" y="0"/>
                          </a:cubicBezTo>
                          <a:cubicBezTo>
                            <a:pt x="7003301" y="-46004"/>
                            <a:pt x="6899976" y="30517"/>
                            <a:pt x="7090199" y="0"/>
                          </a:cubicBezTo>
                          <a:cubicBezTo>
                            <a:pt x="7280422" y="-30517"/>
                            <a:pt x="7669042" y="23496"/>
                            <a:pt x="7846812" y="0"/>
                          </a:cubicBezTo>
                          <a:cubicBezTo>
                            <a:pt x="8024582" y="-23496"/>
                            <a:pt x="8194817" y="29529"/>
                            <a:pt x="8341520" y="0"/>
                          </a:cubicBezTo>
                          <a:cubicBezTo>
                            <a:pt x="8488223" y="-29529"/>
                            <a:pt x="8743813" y="4562"/>
                            <a:pt x="8894430" y="0"/>
                          </a:cubicBezTo>
                          <a:cubicBezTo>
                            <a:pt x="9022636" y="-1629"/>
                            <a:pt x="9066321" y="92170"/>
                            <a:pt x="9058711" y="255493"/>
                          </a:cubicBezTo>
                          <a:cubicBezTo>
                            <a:pt x="9060707" y="360476"/>
                            <a:pt x="9057109" y="522689"/>
                            <a:pt x="9058711" y="722645"/>
                          </a:cubicBezTo>
                          <a:cubicBezTo>
                            <a:pt x="9060313" y="922601"/>
                            <a:pt x="9019811" y="1048602"/>
                            <a:pt x="9058711" y="1248190"/>
                          </a:cubicBezTo>
                          <a:cubicBezTo>
                            <a:pt x="9097611" y="1447778"/>
                            <a:pt x="9005744" y="1530310"/>
                            <a:pt x="9058711" y="1773735"/>
                          </a:cubicBezTo>
                          <a:cubicBezTo>
                            <a:pt x="9111678" y="2017161"/>
                            <a:pt x="9053340" y="2072952"/>
                            <a:pt x="9058711" y="2299281"/>
                          </a:cubicBezTo>
                          <a:cubicBezTo>
                            <a:pt x="9064082" y="2525610"/>
                            <a:pt x="9056324" y="2529269"/>
                            <a:pt x="9058711" y="2708038"/>
                          </a:cubicBezTo>
                          <a:cubicBezTo>
                            <a:pt x="9061098" y="2886807"/>
                            <a:pt x="9003302" y="2981369"/>
                            <a:pt x="9058711" y="3175190"/>
                          </a:cubicBezTo>
                          <a:cubicBezTo>
                            <a:pt x="9114120" y="3369011"/>
                            <a:pt x="9047428" y="3420993"/>
                            <a:pt x="9058711" y="3583948"/>
                          </a:cubicBezTo>
                          <a:cubicBezTo>
                            <a:pt x="9069994" y="3746903"/>
                            <a:pt x="9000939" y="3971849"/>
                            <a:pt x="9058711" y="4226281"/>
                          </a:cubicBezTo>
                          <a:cubicBezTo>
                            <a:pt x="9116483" y="4480713"/>
                            <a:pt x="9025289" y="4521861"/>
                            <a:pt x="9058711" y="4810220"/>
                          </a:cubicBezTo>
                          <a:cubicBezTo>
                            <a:pt x="9092133" y="5098579"/>
                            <a:pt x="9031220" y="5096623"/>
                            <a:pt x="9058711" y="5277372"/>
                          </a:cubicBezTo>
                          <a:cubicBezTo>
                            <a:pt x="9086202" y="5458121"/>
                            <a:pt x="8987032" y="5733483"/>
                            <a:pt x="9058711" y="6094887"/>
                          </a:cubicBezTo>
                          <a:cubicBezTo>
                            <a:pt x="9062448" y="6232639"/>
                            <a:pt x="8993421" y="6363693"/>
                            <a:pt x="8894430" y="6350380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</p:sp>
      </p:grpSp>
      <p:sp>
        <p:nvSpPr>
          <p:cNvPr id="16" name="TextBox 9">
            <a:extLst>
              <a:ext uri="{FF2B5EF4-FFF2-40B4-BE49-F238E27FC236}">
                <a16:creationId xmlns:a16="http://schemas.microsoft.com/office/drawing/2014/main" id="{738A1DCE-FBC3-F26D-40C9-9F6725E7B06C}"/>
              </a:ext>
            </a:extLst>
          </p:cNvPr>
          <p:cNvSpPr txBox="1"/>
          <p:nvPr/>
        </p:nvSpPr>
        <p:spPr>
          <a:xfrm>
            <a:off x="11882119" y="4396740"/>
            <a:ext cx="3662681" cy="8617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2800" dirty="0">
                <a:gradFill>
                  <a:gsLst>
                    <a:gs pos="53800">
                      <a:schemeClr val="tx1">
                        <a:lumMod val="85000"/>
                        <a:lumOff val="15000"/>
                      </a:schemeClr>
                    </a:gs>
                    <a:gs pos="100000">
                      <a:srgbClr val="010101"/>
                    </a:gs>
                    <a:gs pos="0">
                      <a:srgbClr val="099491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pt-BR" dirty="0"/>
              <a:t> </a:t>
            </a:r>
            <a:r>
              <a:rPr lang="pt-BR" sz="2800" dirty="0">
                <a:gradFill>
                  <a:gsLst>
                    <a:gs pos="53800">
                      <a:schemeClr val="tx1">
                        <a:lumMod val="85000"/>
                        <a:lumOff val="15000"/>
                      </a:schemeClr>
                    </a:gs>
                    <a:gs pos="100000">
                      <a:srgbClr val="010101"/>
                    </a:gs>
                    <a:gs pos="0">
                      <a:srgbClr val="099491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esperança da vocação (</a:t>
            </a:r>
            <a:r>
              <a:rPr lang="pt-BR" sz="2800" dirty="0" err="1">
                <a:gradFill>
                  <a:gsLst>
                    <a:gs pos="53800">
                      <a:schemeClr val="tx1">
                        <a:lumMod val="85000"/>
                        <a:lumOff val="15000"/>
                      </a:schemeClr>
                    </a:gs>
                    <a:gs pos="100000">
                      <a:srgbClr val="010101"/>
                    </a:gs>
                    <a:gs pos="0">
                      <a:srgbClr val="099491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Ef</a:t>
            </a:r>
            <a:r>
              <a:rPr lang="pt-BR" sz="2800" dirty="0">
                <a:gradFill>
                  <a:gsLst>
                    <a:gs pos="53800">
                      <a:schemeClr val="tx1">
                        <a:lumMod val="85000"/>
                        <a:lumOff val="15000"/>
                      </a:schemeClr>
                    </a:gs>
                    <a:gs pos="100000">
                      <a:srgbClr val="010101"/>
                    </a:gs>
                    <a:gs pos="0">
                      <a:srgbClr val="099491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 1.18);</a:t>
            </a:r>
          </a:p>
        </p:txBody>
      </p:sp>
      <p:sp>
        <p:nvSpPr>
          <p:cNvPr id="17" name="TextBox 9">
            <a:extLst>
              <a:ext uri="{FF2B5EF4-FFF2-40B4-BE49-F238E27FC236}">
                <a16:creationId xmlns:a16="http://schemas.microsoft.com/office/drawing/2014/main" id="{E58A83CD-0CA9-1CA9-63B4-6F06A5EEED9A}"/>
              </a:ext>
            </a:extLst>
          </p:cNvPr>
          <p:cNvSpPr txBox="1"/>
          <p:nvPr/>
        </p:nvSpPr>
        <p:spPr>
          <a:xfrm>
            <a:off x="10775900" y="4489073"/>
            <a:ext cx="572820" cy="6771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pt-BR" sz="44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f)</a:t>
            </a:r>
          </a:p>
        </p:txBody>
      </p:sp>
    </p:spTree>
    <p:extLst>
      <p:ext uri="{BB962C8B-B14F-4D97-AF65-F5344CB8AC3E}">
        <p14:creationId xmlns:p14="http://schemas.microsoft.com/office/powerpoint/2010/main" val="241538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1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950"/>
                            </p:stCondLst>
                            <p:childTnLst>
                              <p:par>
                                <p:cTn id="3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950"/>
                            </p:stCondLst>
                            <p:childTnLst>
                              <p:par>
                                <p:cTn id="3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500"/>
                            </p:stCondLst>
                            <p:childTnLst>
                              <p:par>
                                <p:cTn id="4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7650"/>
                            </p:stCondLst>
                            <p:childTnLst>
                              <p:par>
                                <p:cTn id="5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8200"/>
                            </p:stCondLst>
                            <p:childTnLst>
                              <p:par>
                                <p:cTn id="6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2650"/>
                            </p:stCondLst>
                            <p:childTnLst>
                              <p:par>
                                <p:cTn id="7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3200"/>
                            </p:stCondLst>
                            <p:childTnLst>
                              <p:par>
                                <p:cTn id="8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5" grpId="0"/>
      <p:bldP spid="14" grpId="0" animBg="1"/>
      <p:bldP spid="7" grpId="0" build="p"/>
      <p:bldP spid="15" grpId="0" animBg="1"/>
      <p:bldP spid="23" grpId="0"/>
      <p:bldP spid="24" grpId="0"/>
      <p:bldP spid="40" grpId="0"/>
      <p:bldP spid="41" grpId="0"/>
      <p:bldP spid="16" grpId="0"/>
      <p:bldP spid="1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aralelogramo 12">
            <a:extLst>
              <a:ext uri="{FF2B5EF4-FFF2-40B4-BE49-F238E27FC236}">
                <a16:creationId xmlns:a16="http://schemas.microsoft.com/office/drawing/2014/main" id="{06254DE5-EE5A-4756-A9B3-6BE61A99F2C9}"/>
              </a:ext>
            </a:extLst>
          </p:cNvPr>
          <p:cNvSpPr/>
          <p:nvPr/>
        </p:nvSpPr>
        <p:spPr>
          <a:xfrm flipH="1">
            <a:off x="9344024" y="0"/>
            <a:ext cx="8943974" cy="10287000"/>
          </a:xfrm>
          <a:prstGeom prst="parallelogram">
            <a:avLst>
              <a:gd name="adj" fmla="val 0"/>
            </a:avLst>
          </a:prstGeom>
          <a:gradFill>
            <a:gsLst>
              <a:gs pos="54000">
                <a:schemeClr val="bg1"/>
              </a:gs>
              <a:gs pos="0">
                <a:schemeClr val="bg1">
                  <a:lumMod val="95000"/>
                </a:schemeClr>
              </a:gs>
              <a:gs pos="100000">
                <a:schemeClr val="bg1">
                  <a:lumMod val="85000"/>
                </a:schemeClr>
              </a:gs>
            </a:gsLst>
            <a:lin ang="19200000" scaled="0"/>
          </a:gradFill>
          <a:ln w="19050">
            <a:noFill/>
            <a:prstDash val="dash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700" dirty="0"/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5B0D278C-57AB-421D-93F1-B76DC1FCC228}"/>
              </a:ext>
            </a:extLst>
          </p:cNvPr>
          <p:cNvSpPr txBox="1"/>
          <p:nvPr/>
        </p:nvSpPr>
        <p:spPr>
          <a:xfrm>
            <a:off x="9895585" y="4991100"/>
            <a:ext cx="7935215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800" dirty="0">
                <a:gradFill>
                  <a:gsLst>
                    <a:gs pos="53800">
                      <a:schemeClr val="tx1">
                        <a:lumMod val="85000"/>
                        <a:lumOff val="15000"/>
                      </a:schemeClr>
                    </a:gs>
                    <a:gs pos="100000">
                      <a:srgbClr val="010101"/>
                    </a:gs>
                    <a:gs pos="0">
                      <a:srgbClr val="099491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Deus é o autor da nossa esperança, conforme o apóstolo Paulo mostra em sua carta (</a:t>
            </a:r>
            <a:r>
              <a:rPr lang="pt-BR" sz="4800" dirty="0" err="1">
                <a:gradFill>
                  <a:gsLst>
                    <a:gs pos="53800">
                      <a:schemeClr val="tx1">
                        <a:lumMod val="85000"/>
                        <a:lumOff val="15000"/>
                      </a:schemeClr>
                    </a:gs>
                    <a:gs pos="100000">
                      <a:srgbClr val="010101"/>
                    </a:gs>
                    <a:gs pos="0">
                      <a:srgbClr val="099491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Rm</a:t>
            </a:r>
            <a:r>
              <a:rPr lang="pt-BR" sz="4800" dirty="0">
                <a:gradFill>
                  <a:gsLst>
                    <a:gs pos="53800">
                      <a:schemeClr val="tx1">
                        <a:lumMod val="85000"/>
                        <a:lumOff val="15000"/>
                      </a:schemeClr>
                    </a:gs>
                    <a:gs pos="100000">
                      <a:srgbClr val="010101"/>
                    </a:gs>
                    <a:gs pos="0">
                      <a:srgbClr val="099491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 15.13).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49D7C970-C62B-437E-AE9B-4F4B9E6D55BE}"/>
              </a:ext>
            </a:extLst>
          </p:cNvPr>
          <p:cNvSpPr txBox="1"/>
          <p:nvPr/>
        </p:nvSpPr>
        <p:spPr>
          <a:xfrm>
            <a:off x="9895585" y="2965161"/>
            <a:ext cx="755421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6000" b="1" dirty="0">
                <a:gradFill>
                  <a:gsLst>
                    <a:gs pos="53800">
                      <a:schemeClr val="tx1">
                        <a:lumMod val="85000"/>
                        <a:lumOff val="15000"/>
                      </a:schemeClr>
                    </a:gs>
                    <a:gs pos="100000">
                      <a:srgbClr val="010101"/>
                    </a:gs>
                    <a:gs pos="0">
                      <a:srgbClr val="099491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3. Deus: O autor da nossa esperança</a:t>
            </a:r>
          </a:p>
        </p:txBody>
      </p:sp>
      <p:sp>
        <p:nvSpPr>
          <p:cNvPr id="14" name="Retângulo 13">
            <a:extLst>
              <a:ext uri="{FF2B5EF4-FFF2-40B4-BE49-F238E27FC236}">
                <a16:creationId xmlns:a16="http://schemas.microsoft.com/office/drawing/2014/main" id="{8C7174BA-4A4A-6369-FBEE-64D2AEB1F953}"/>
              </a:ext>
            </a:extLst>
          </p:cNvPr>
          <p:cNvSpPr/>
          <p:nvPr/>
        </p:nvSpPr>
        <p:spPr>
          <a:xfrm>
            <a:off x="11049000" y="1573201"/>
            <a:ext cx="7239000" cy="1093885"/>
          </a:xfrm>
          <a:prstGeom prst="rect">
            <a:avLst/>
          </a:prstGeom>
          <a:gradFill>
            <a:gsLst>
              <a:gs pos="54000">
                <a:srgbClr val="1E4443"/>
              </a:gs>
              <a:gs pos="0">
                <a:srgbClr val="050505"/>
              </a:gs>
              <a:gs pos="100000">
                <a:srgbClr val="0B8C89"/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A9B8DB9F-976B-41AF-BF6A-F03CE098453C}"/>
              </a:ext>
            </a:extLst>
          </p:cNvPr>
          <p:cNvSpPr txBox="1"/>
          <p:nvPr/>
        </p:nvSpPr>
        <p:spPr>
          <a:xfrm>
            <a:off x="11353800" y="1612312"/>
            <a:ext cx="5791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0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- PARA ONDE APONTA A ESPERANÇA DO CRISTÃO?</a:t>
            </a:r>
          </a:p>
        </p:txBody>
      </p:sp>
      <p:sp>
        <p:nvSpPr>
          <p:cNvPr id="15" name="Retângulo 14">
            <a:extLst>
              <a:ext uri="{FF2B5EF4-FFF2-40B4-BE49-F238E27FC236}">
                <a16:creationId xmlns:a16="http://schemas.microsoft.com/office/drawing/2014/main" id="{0EA00601-3834-4C35-0ED6-3E08BD78BB0C}"/>
              </a:ext>
            </a:extLst>
          </p:cNvPr>
          <p:cNvSpPr/>
          <p:nvPr/>
        </p:nvSpPr>
        <p:spPr>
          <a:xfrm>
            <a:off x="9344022" y="1566889"/>
            <a:ext cx="1704976" cy="1093885"/>
          </a:xfrm>
          <a:prstGeom prst="rect">
            <a:avLst/>
          </a:prstGeom>
          <a:gradFill>
            <a:gsLst>
              <a:gs pos="54000">
                <a:schemeClr val="bg1">
                  <a:lumMod val="85000"/>
                </a:schemeClr>
              </a:gs>
              <a:gs pos="0">
                <a:schemeClr val="bg1">
                  <a:lumMod val="85000"/>
                </a:schemeClr>
              </a:gs>
              <a:gs pos="100000">
                <a:schemeClr val="bg1"/>
              </a:gs>
            </a:gsLst>
            <a:lin ang="19200000" scaled="0"/>
          </a:gradFill>
          <a:ln>
            <a:solidFill>
              <a:srgbClr val="0D1A1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1" name="Imagem 10">
            <a:extLst>
              <a:ext uri="{FF2B5EF4-FFF2-40B4-BE49-F238E27FC236}">
                <a16:creationId xmlns:a16="http://schemas.microsoft.com/office/drawing/2014/main" id="{4A27B54D-3026-B2A0-7BC0-E6AA45490EA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620669" y="1497001"/>
            <a:ext cx="1255408" cy="1255408"/>
          </a:xfrm>
          <a:prstGeom prst="rect">
            <a:avLst/>
          </a:prstGeom>
        </p:spPr>
      </p:pic>
      <p:pic>
        <p:nvPicPr>
          <p:cNvPr id="29" name="Imagem 28">
            <a:extLst>
              <a:ext uri="{FF2B5EF4-FFF2-40B4-BE49-F238E27FC236}">
                <a16:creationId xmlns:a16="http://schemas.microsoft.com/office/drawing/2014/main" id="{DC49F70C-9DC3-A9B6-682A-B2B047AC0E5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066800" y="0"/>
            <a:ext cx="10458764" cy="10287000"/>
          </a:xfrm>
          <a:prstGeom prst="rect">
            <a:avLst/>
          </a:prstGeom>
          <a:ln w="38100">
            <a:solidFill>
              <a:schemeClr val="bg1">
                <a:lumMod val="85000"/>
              </a:schemeClr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25A78DEF-6BB2-401F-BF63-6B3DBFD135A6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066800" y="0"/>
            <a:ext cx="10458764" cy="10286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4311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1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950"/>
                            </p:stCondLst>
                            <p:childTnLst>
                              <p:par>
                                <p:cTn id="3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950"/>
                            </p:stCondLst>
                            <p:childTnLst>
                              <p:par>
                                <p:cTn id="3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4" grpId="0"/>
      <p:bldP spid="5" grpId="0"/>
      <p:bldP spid="14" grpId="0" animBg="1"/>
      <p:bldP spid="7" grpId="0" build="p"/>
      <p:bldP spid="1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aralelogramo 12">
            <a:extLst>
              <a:ext uri="{FF2B5EF4-FFF2-40B4-BE49-F238E27FC236}">
                <a16:creationId xmlns:a16="http://schemas.microsoft.com/office/drawing/2014/main" id="{06254DE5-EE5A-4756-A9B3-6BE61A99F2C9}"/>
              </a:ext>
            </a:extLst>
          </p:cNvPr>
          <p:cNvSpPr/>
          <p:nvPr/>
        </p:nvSpPr>
        <p:spPr>
          <a:xfrm flipH="1">
            <a:off x="9344024" y="0"/>
            <a:ext cx="8943974" cy="10287000"/>
          </a:xfrm>
          <a:prstGeom prst="parallelogram">
            <a:avLst>
              <a:gd name="adj" fmla="val 0"/>
            </a:avLst>
          </a:prstGeom>
          <a:gradFill>
            <a:gsLst>
              <a:gs pos="54000">
                <a:schemeClr val="bg1"/>
              </a:gs>
              <a:gs pos="0">
                <a:schemeClr val="bg1">
                  <a:lumMod val="95000"/>
                </a:schemeClr>
              </a:gs>
              <a:gs pos="100000">
                <a:schemeClr val="bg1">
                  <a:lumMod val="85000"/>
                </a:schemeClr>
              </a:gs>
            </a:gsLst>
            <a:lin ang="19200000" scaled="0"/>
          </a:gradFill>
          <a:ln w="19050">
            <a:noFill/>
            <a:prstDash val="dash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700" dirty="0"/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5B0D278C-57AB-421D-93F1-B76DC1FCC228}"/>
              </a:ext>
            </a:extLst>
          </p:cNvPr>
          <p:cNvSpPr txBox="1"/>
          <p:nvPr/>
        </p:nvSpPr>
        <p:spPr>
          <a:xfrm>
            <a:off x="9895585" y="4305300"/>
            <a:ext cx="7249415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800" dirty="0">
                <a:gradFill>
                  <a:gsLst>
                    <a:gs pos="53800">
                      <a:schemeClr val="tx1">
                        <a:lumMod val="85000"/>
                        <a:lumOff val="15000"/>
                      </a:schemeClr>
                    </a:gs>
                    <a:gs pos="100000">
                      <a:srgbClr val="010101"/>
                    </a:gs>
                    <a:gs pos="0">
                      <a:srgbClr val="099491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Logo, por meio dessa viva esperança, estamos prontos para suportar perseverantemente todos os dissabores ao longo da nossa jornada ao Céu</a:t>
            </a:r>
          </a:p>
          <a:p>
            <a:r>
              <a:rPr lang="pt-BR" sz="4800" dirty="0">
                <a:gradFill>
                  <a:gsLst>
                    <a:gs pos="53800">
                      <a:schemeClr val="tx1">
                        <a:lumMod val="85000"/>
                        <a:lumOff val="15000"/>
                      </a:schemeClr>
                    </a:gs>
                    <a:gs pos="100000">
                      <a:srgbClr val="010101"/>
                    </a:gs>
                    <a:gs pos="0">
                      <a:srgbClr val="099491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pt-BR" sz="4800" dirty="0" err="1">
                <a:gradFill>
                  <a:gsLst>
                    <a:gs pos="53800">
                      <a:schemeClr val="tx1">
                        <a:lumMod val="85000"/>
                        <a:lumOff val="15000"/>
                      </a:schemeClr>
                    </a:gs>
                    <a:gs pos="100000">
                      <a:srgbClr val="010101"/>
                    </a:gs>
                    <a:gs pos="0">
                      <a:srgbClr val="099491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Hb</a:t>
            </a:r>
            <a:r>
              <a:rPr lang="pt-BR" sz="4800" dirty="0">
                <a:gradFill>
                  <a:gsLst>
                    <a:gs pos="53800">
                      <a:schemeClr val="tx1">
                        <a:lumMod val="85000"/>
                        <a:lumOff val="15000"/>
                      </a:schemeClr>
                    </a:gs>
                    <a:gs pos="100000">
                      <a:srgbClr val="010101"/>
                    </a:gs>
                    <a:gs pos="0">
                      <a:srgbClr val="099491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 10.32-36). 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49D7C970-C62B-437E-AE9B-4F4B9E6D55BE}"/>
              </a:ext>
            </a:extLst>
          </p:cNvPr>
          <p:cNvSpPr txBox="1"/>
          <p:nvPr/>
        </p:nvSpPr>
        <p:spPr>
          <a:xfrm>
            <a:off x="9895585" y="2268260"/>
            <a:ext cx="755421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6000" b="1" dirty="0">
                <a:gradFill>
                  <a:gsLst>
                    <a:gs pos="53800">
                      <a:schemeClr val="tx1">
                        <a:lumMod val="85000"/>
                        <a:lumOff val="15000"/>
                      </a:schemeClr>
                    </a:gs>
                    <a:gs pos="100000">
                      <a:srgbClr val="010101"/>
                    </a:gs>
                    <a:gs pos="0">
                      <a:srgbClr val="099491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3. Deus: O autor da nossa esperança</a:t>
            </a:r>
          </a:p>
        </p:txBody>
      </p:sp>
      <p:sp>
        <p:nvSpPr>
          <p:cNvPr id="14" name="Retângulo 13">
            <a:extLst>
              <a:ext uri="{FF2B5EF4-FFF2-40B4-BE49-F238E27FC236}">
                <a16:creationId xmlns:a16="http://schemas.microsoft.com/office/drawing/2014/main" id="{8C7174BA-4A4A-6369-FBEE-64D2AEB1F953}"/>
              </a:ext>
            </a:extLst>
          </p:cNvPr>
          <p:cNvSpPr/>
          <p:nvPr/>
        </p:nvSpPr>
        <p:spPr>
          <a:xfrm>
            <a:off x="11049000" y="876300"/>
            <a:ext cx="7239000" cy="1093885"/>
          </a:xfrm>
          <a:prstGeom prst="rect">
            <a:avLst/>
          </a:prstGeom>
          <a:gradFill>
            <a:gsLst>
              <a:gs pos="54000">
                <a:srgbClr val="1E4443"/>
              </a:gs>
              <a:gs pos="0">
                <a:srgbClr val="050505"/>
              </a:gs>
              <a:gs pos="100000">
                <a:srgbClr val="0B8C89"/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A9B8DB9F-976B-41AF-BF6A-F03CE098453C}"/>
              </a:ext>
            </a:extLst>
          </p:cNvPr>
          <p:cNvSpPr txBox="1"/>
          <p:nvPr/>
        </p:nvSpPr>
        <p:spPr>
          <a:xfrm>
            <a:off x="11353800" y="915411"/>
            <a:ext cx="5791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0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- PARA ONDE APONTA A ESPERANÇA DO CRISTÃO?</a:t>
            </a:r>
          </a:p>
        </p:txBody>
      </p:sp>
      <p:sp>
        <p:nvSpPr>
          <p:cNvPr id="15" name="Retângulo 14">
            <a:extLst>
              <a:ext uri="{FF2B5EF4-FFF2-40B4-BE49-F238E27FC236}">
                <a16:creationId xmlns:a16="http://schemas.microsoft.com/office/drawing/2014/main" id="{0EA00601-3834-4C35-0ED6-3E08BD78BB0C}"/>
              </a:ext>
            </a:extLst>
          </p:cNvPr>
          <p:cNvSpPr/>
          <p:nvPr/>
        </p:nvSpPr>
        <p:spPr>
          <a:xfrm>
            <a:off x="9344022" y="869988"/>
            <a:ext cx="1704976" cy="1093885"/>
          </a:xfrm>
          <a:prstGeom prst="rect">
            <a:avLst/>
          </a:prstGeom>
          <a:gradFill>
            <a:gsLst>
              <a:gs pos="54000">
                <a:schemeClr val="bg1">
                  <a:lumMod val="85000"/>
                </a:schemeClr>
              </a:gs>
              <a:gs pos="0">
                <a:schemeClr val="bg1">
                  <a:lumMod val="85000"/>
                </a:schemeClr>
              </a:gs>
              <a:gs pos="100000">
                <a:schemeClr val="bg1"/>
              </a:gs>
            </a:gsLst>
            <a:lin ang="19200000" scaled="0"/>
          </a:gradFill>
          <a:ln>
            <a:solidFill>
              <a:srgbClr val="0D1A1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1" name="Imagem 10">
            <a:extLst>
              <a:ext uri="{FF2B5EF4-FFF2-40B4-BE49-F238E27FC236}">
                <a16:creationId xmlns:a16="http://schemas.microsoft.com/office/drawing/2014/main" id="{4A27B54D-3026-B2A0-7BC0-E6AA45490EA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620669" y="800100"/>
            <a:ext cx="1255408" cy="1255408"/>
          </a:xfrm>
          <a:prstGeom prst="rect">
            <a:avLst/>
          </a:prstGeom>
        </p:spPr>
      </p:pic>
      <p:pic>
        <p:nvPicPr>
          <p:cNvPr id="29" name="Imagem 28">
            <a:extLst>
              <a:ext uri="{FF2B5EF4-FFF2-40B4-BE49-F238E27FC236}">
                <a16:creationId xmlns:a16="http://schemas.microsoft.com/office/drawing/2014/main" id="{DC49F70C-9DC3-A9B6-682A-B2B047AC0E5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066800" y="0"/>
            <a:ext cx="10458764" cy="10287000"/>
          </a:xfrm>
          <a:prstGeom prst="rect">
            <a:avLst/>
          </a:prstGeom>
          <a:ln w="38100">
            <a:solidFill>
              <a:schemeClr val="bg1">
                <a:lumMod val="85000"/>
              </a:schemeClr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25A78DEF-6BB2-401F-BF63-6B3DBFD135A6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1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066800" y="0"/>
            <a:ext cx="10458764" cy="10286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86638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1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950"/>
                            </p:stCondLst>
                            <p:childTnLst>
                              <p:par>
                                <p:cTn id="3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950"/>
                            </p:stCondLst>
                            <p:childTnLst>
                              <p:par>
                                <p:cTn id="3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4" grpId="0"/>
      <p:bldP spid="5" grpId="0"/>
      <p:bldP spid="14" grpId="0" animBg="1"/>
      <p:bldP spid="7" grpId="0" build="p"/>
      <p:bldP spid="1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aralelogramo 12">
            <a:extLst>
              <a:ext uri="{FF2B5EF4-FFF2-40B4-BE49-F238E27FC236}">
                <a16:creationId xmlns:a16="http://schemas.microsoft.com/office/drawing/2014/main" id="{06254DE5-EE5A-4756-A9B3-6BE61A99F2C9}"/>
              </a:ext>
            </a:extLst>
          </p:cNvPr>
          <p:cNvSpPr/>
          <p:nvPr/>
        </p:nvSpPr>
        <p:spPr>
          <a:xfrm flipH="1">
            <a:off x="9344024" y="0"/>
            <a:ext cx="8943974" cy="10287000"/>
          </a:xfrm>
          <a:prstGeom prst="parallelogram">
            <a:avLst>
              <a:gd name="adj" fmla="val 0"/>
            </a:avLst>
          </a:prstGeom>
          <a:gradFill>
            <a:gsLst>
              <a:gs pos="54000">
                <a:schemeClr val="bg1"/>
              </a:gs>
              <a:gs pos="0">
                <a:schemeClr val="bg1">
                  <a:lumMod val="95000"/>
                </a:schemeClr>
              </a:gs>
              <a:gs pos="100000">
                <a:schemeClr val="bg1">
                  <a:lumMod val="85000"/>
                </a:schemeClr>
              </a:gs>
            </a:gsLst>
            <a:lin ang="19200000" scaled="0"/>
          </a:gradFill>
          <a:ln w="19050">
            <a:noFill/>
            <a:prstDash val="dash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700" dirty="0"/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5B0D278C-57AB-421D-93F1-B76DC1FCC228}"/>
              </a:ext>
            </a:extLst>
          </p:cNvPr>
          <p:cNvSpPr txBox="1"/>
          <p:nvPr/>
        </p:nvSpPr>
        <p:spPr>
          <a:xfrm>
            <a:off x="9895585" y="4411075"/>
            <a:ext cx="7782815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pt-BR" sz="4800" dirty="0">
                <a:gradFill>
                  <a:gsLst>
                    <a:gs pos="53800">
                      <a:schemeClr val="tx1">
                        <a:lumMod val="85000"/>
                        <a:lumOff val="15000"/>
                      </a:schemeClr>
                    </a:gs>
                    <a:gs pos="100000">
                      <a:srgbClr val="010101"/>
                    </a:gs>
                    <a:gs pos="0">
                      <a:srgbClr val="099491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A Esperança Cristã, que tem Deus como o seu autor, aponta para o porvir, uma gloriosa realidade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49D7C970-C62B-437E-AE9B-4F4B9E6D55BE}"/>
              </a:ext>
            </a:extLst>
          </p:cNvPr>
          <p:cNvSpPr txBox="1"/>
          <p:nvPr/>
        </p:nvSpPr>
        <p:spPr>
          <a:xfrm>
            <a:off x="9895585" y="3182660"/>
            <a:ext cx="382041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6000" b="1" dirty="0">
                <a:gradFill>
                  <a:gsLst>
                    <a:gs pos="53800">
                      <a:schemeClr val="tx1">
                        <a:lumMod val="85000"/>
                        <a:lumOff val="15000"/>
                      </a:schemeClr>
                    </a:gs>
                    <a:gs pos="100000">
                      <a:srgbClr val="010101"/>
                    </a:gs>
                    <a:gs pos="0">
                      <a:srgbClr val="099491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Sinopse I</a:t>
            </a:r>
          </a:p>
        </p:txBody>
      </p:sp>
      <p:sp>
        <p:nvSpPr>
          <p:cNvPr id="14" name="Retângulo 13">
            <a:extLst>
              <a:ext uri="{FF2B5EF4-FFF2-40B4-BE49-F238E27FC236}">
                <a16:creationId xmlns:a16="http://schemas.microsoft.com/office/drawing/2014/main" id="{8C7174BA-4A4A-6369-FBEE-64D2AEB1F953}"/>
              </a:ext>
            </a:extLst>
          </p:cNvPr>
          <p:cNvSpPr/>
          <p:nvPr/>
        </p:nvSpPr>
        <p:spPr>
          <a:xfrm>
            <a:off x="11049000" y="1790700"/>
            <a:ext cx="7239000" cy="1093885"/>
          </a:xfrm>
          <a:prstGeom prst="rect">
            <a:avLst/>
          </a:prstGeom>
          <a:gradFill>
            <a:gsLst>
              <a:gs pos="54000">
                <a:srgbClr val="1E4443"/>
              </a:gs>
              <a:gs pos="0">
                <a:srgbClr val="050505"/>
              </a:gs>
              <a:gs pos="100000">
                <a:srgbClr val="0B8C89"/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A9B8DB9F-976B-41AF-BF6A-F03CE098453C}"/>
              </a:ext>
            </a:extLst>
          </p:cNvPr>
          <p:cNvSpPr txBox="1"/>
          <p:nvPr/>
        </p:nvSpPr>
        <p:spPr>
          <a:xfrm>
            <a:off x="11353800" y="1829811"/>
            <a:ext cx="5791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0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- PARA ONDE APONTA A ESPERANÇA DO CRISTÃO?</a:t>
            </a:r>
          </a:p>
        </p:txBody>
      </p:sp>
      <p:sp>
        <p:nvSpPr>
          <p:cNvPr id="15" name="Retângulo 14">
            <a:extLst>
              <a:ext uri="{FF2B5EF4-FFF2-40B4-BE49-F238E27FC236}">
                <a16:creationId xmlns:a16="http://schemas.microsoft.com/office/drawing/2014/main" id="{0EA00601-3834-4C35-0ED6-3E08BD78BB0C}"/>
              </a:ext>
            </a:extLst>
          </p:cNvPr>
          <p:cNvSpPr/>
          <p:nvPr/>
        </p:nvSpPr>
        <p:spPr>
          <a:xfrm>
            <a:off x="9344022" y="1784388"/>
            <a:ext cx="1704976" cy="1093885"/>
          </a:xfrm>
          <a:prstGeom prst="rect">
            <a:avLst/>
          </a:prstGeom>
          <a:gradFill>
            <a:gsLst>
              <a:gs pos="54000">
                <a:schemeClr val="bg1">
                  <a:lumMod val="85000"/>
                </a:schemeClr>
              </a:gs>
              <a:gs pos="0">
                <a:schemeClr val="bg1">
                  <a:lumMod val="85000"/>
                </a:schemeClr>
              </a:gs>
              <a:gs pos="100000">
                <a:schemeClr val="bg1"/>
              </a:gs>
            </a:gsLst>
            <a:lin ang="19200000" scaled="0"/>
          </a:gradFill>
          <a:ln>
            <a:solidFill>
              <a:srgbClr val="0D1A1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1" name="Imagem 10">
            <a:extLst>
              <a:ext uri="{FF2B5EF4-FFF2-40B4-BE49-F238E27FC236}">
                <a16:creationId xmlns:a16="http://schemas.microsoft.com/office/drawing/2014/main" id="{4A27B54D-3026-B2A0-7BC0-E6AA45490EA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620669" y="1714500"/>
            <a:ext cx="1255408" cy="1255408"/>
          </a:xfrm>
          <a:prstGeom prst="rect">
            <a:avLst/>
          </a:prstGeom>
        </p:spPr>
      </p:pic>
      <p:pic>
        <p:nvPicPr>
          <p:cNvPr id="29" name="Imagem 28">
            <a:extLst>
              <a:ext uri="{FF2B5EF4-FFF2-40B4-BE49-F238E27FC236}">
                <a16:creationId xmlns:a16="http://schemas.microsoft.com/office/drawing/2014/main" id="{DC49F70C-9DC3-A9B6-682A-B2B047AC0E5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066800" y="0"/>
            <a:ext cx="10458764" cy="10287000"/>
          </a:xfrm>
          <a:prstGeom prst="rect">
            <a:avLst/>
          </a:prstGeom>
          <a:ln w="38100">
            <a:solidFill>
              <a:schemeClr val="bg1">
                <a:lumMod val="85000"/>
              </a:schemeClr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25A78DEF-6BB2-401F-BF63-6B3DBFD135A6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066800" y="0"/>
            <a:ext cx="10458764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4321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1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950"/>
                            </p:stCondLst>
                            <p:childTnLst>
                              <p:par>
                                <p:cTn id="3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950"/>
                            </p:stCondLst>
                            <p:childTnLst>
                              <p:par>
                                <p:cTn id="3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4" grpId="0"/>
      <p:bldP spid="5" grpId="0"/>
      <p:bldP spid="14" grpId="0" animBg="1"/>
      <p:bldP spid="7" grpId="0" build="p"/>
      <p:bldP spid="1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>
            <a:extLst>
              <a:ext uri="{FF2B5EF4-FFF2-40B4-BE49-F238E27FC236}">
                <a16:creationId xmlns:a16="http://schemas.microsoft.com/office/drawing/2014/main" id="{F65411A0-32A7-4EA2-A057-7629F6C032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081" y="-6240"/>
            <a:ext cx="18276920" cy="10293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8853054"/>
      </p:ext>
    </p:extLst>
  </p:cSld>
  <p:clrMapOvr>
    <a:masterClrMapping/>
  </p:clrMapOvr>
  <p:transition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8836A99E-E5F2-4314-98C6-9BEF8D46C1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081" y="0"/>
            <a:ext cx="18265841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2330067"/>
      </p:ext>
    </p:extLst>
  </p:cSld>
  <p:clrMapOvr>
    <a:masterClrMapping/>
  </p:clrMapOvr>
  <p:transition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8836A99E-E5F2-4314-98C6-9BEF8D46C1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081" y="0"/>
            <a:ext cx="18265841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8048605"/>
      </p:ext>
    </p:extLst>
  </p:cSld>
  <p:clrMapOvr>
    <a:masterClrMapping/>
  </p:clrMapOvr>
  <p:transition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8836A99E-E5F2-4314-98C6-9BEF8D46C1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081" y="2"/>
            <a:ext cx="18265841" cy="10286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1630184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>
            <a:extLst>
              <a:ext uri="{FF2B5EF4-FFF2-40B4-BE49-F238E27FC236}">
                <a16:creationId xmlns:a16="http://schemas.microsoft.com/office/drawing/2014/main" id="{DB5D2041-4E3E-AAC1-3F41-CC578B97496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8288"/>
            <a:ext cx="18288000" cy="10250424"/>
          </a:xfrm>
          <a:prstGeom prst="rect">
            <a:avLst/>
          </a:prstGeom>
        </p:spPr>
      </p:pic>
      <p:sp>
        <p:nvSpPr>
          <p:cNvPr id="15" name="Freeform 3">
            <a:extLst>
              <a:ext uri="{FF2B5EF4-FFF2-40B4-BE49-F238E27FC236}">
                <a16:creationId xmlns:a16="http://schemas.microsoft.com/office/drawing/2014/main" id="{A9B61E7D-6573-BDAD-29DB-BC20683D4430}"/>
              </a:ext>
            </a:extLst>
          </p:cNvPr>
          <p:cNvSpPr/>
          <p:nvPr/>
        </p:nvSpPr>
        <p:spPr>
          <a:xfrm>
            <a:off x="0" y="0"/>
            <a:ext cx="18308053" cy="10287000"/>
          </a:xfrm>
          <a:custGeom>
            <a:avLst/>
            <a:gdLst/>
            <a:ahLst/>
            <a:cxnLst/>
            <a:rect l="l" t="t" r="r" b="b"/>
            <a:pathLst>
              <a:path w="1609350" h="1354667">
                <a:moveTo>
                  <a:pt x="0" y="0"/>
                </a:moveTo>
                <a:lnTo>
                  <a:pt x="1609350" y="0"/>
                </a:lnTo>
                <a:lnTo>
                  <a:pt x="1609350" y="1354667"/>
                </a:lnTo>
                <a:lnTo>
                  <a:pt x="0" y="1354667"/>
                </a:lnTo>
                <a:close/>
              </a:path>
            </a:pathLst>
          </a:custGeom>
          <a:gradFill>
            <a:gsLst>
              <a:gs pos="90000">
                <a:schemeClr val="tx1">
                  <a:lumMod val="95000"/>
                  <a:lumOff val="5000"/>
                  <a:alpha val="24000"/>
                </a:schemeClr>
              </a:gs>
              <a:gs pos="0">
                <a:srgbClr val="02050A"/>
              </a:gs>
            </a:gsLst>
            <a:lin ang="11400000" scaled="0"/>
          </a:gradFill>
        </p:spPr>
      </p:sp>
      <p:grpSp>
        <p:nvGrpSpPr>
          <p:cNvPr id="3" name="Group 3"/>
          <p:cNvGrpSpPr/>
          <p:nvPr/>
        </p:nvGrpSpPr>
        <p:grpSpPr>
          <a:xfrm>
            <a:off x="1028700" y="952500"/>
            <a:ext cx="16230600" cy="8229600"/>
            <a:chOff x="0" y="0"/>
            <a:chExt cx="6862939" cy="3093494"/>
          </a:xfrm>
          <a:gradFill>
            <a:gsLst>
              <a:gs pos="50800">
                <a:schemeClr val="bg1">
                  <a:lumMod val="95000"/>
                </a:schemeClr>
              </a:gs>
              <a:gs pos="100000">
                <a:schemeClr val="bg1">
                  <a:lumMod val="85000"/>
                </a:schemeClr>
              </a:gs>
              <a:gs pos="0">
                <a:schemeClr val="bg1"/>
              </a:gs>
            </a:gsLst>
            <a:lin ang="11400000" scaled="0"/>
          </a:gradFill>
        </p:grpSpPr>
        <p:sp>
          <p:nvSpPr>
            <p:cNvPr id="4" name="Freeform 4"/>
            <p:cNvSpPr/>
            <p:nvPr/>
          </p:nvSpPr>
          <p:spPr>
            <a:xfrm>
              <a:off x="0" y="0"/>
              <a:ext cx="6862939" cy="3093494"/>
            </a:xfrm>
            <a:prstGeom prst="rect">
              <a:avLst/>
            </a:prstGeom>
            <a:grpFill/>
          </p:spPr>
        </p:sp>
      </p:grpSp>
      <p:sp>
        <p:nvSpPr>
          <p:cNvPr id="6" name="Freeform 6"/>
          <p:cNvSpPr/>
          <p:nvPr/>
        </p:nvSpPr>
        <p:spPr>
          <a:xfrm>
            <a:off x="-1219200" y="647700"/>
            <a:ext cx="8915400" cy="8917183"/>
          </a:xfrm>
          <a:prstGeom prst="rect">
            <a:avLst/>
          </a:pr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b="437"/>
            </a:stretch>
          </a:blipFill>
          <a:ln w="19050">
            <a:solidFill>
              <a:schemeClr val="bg1">
                <a:lumMod val="95000"/>
              </a:schemeClr>
            </a:solidFill>
          </a:ln>
        </p:spPr>
      </p:sp>
      <p:sp>
        <p:nvSpPr>
          <p:cNvPr id="9" name="TextBox 9"/>
          <p:cNvSpPr txBox="1"/>
          <p:nvPr/>
        </p:nvSpPr>
        <p:spPr>
          <a:xfrm>
            <a:off x="9906000" y="1504952"/>
            <a:ext cx="5594799" cy="97154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pt-BR" sz="6000" b="1" dirty="0">
                <a:gradFill>
                  <a:gsLst>
                    <a:gs pos="50800">
                      <a:srgbClr val="B17E5D"/>
                    </a:gs>
                    <a:gs pos="100000">
                      <a:srgbClr val="2C1F14"/>
                    </a:gs>
                    <a:gs pos="0">
                      <a:srgbClr val="DB9E6D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TEXTO ÁUREO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8387903" y="2931318"/>
            <a:ext cx="8071297" cy="553997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6000" dirty="0">
                <a:gradFill>
                  <a:gsLst>
                    <a:gs pos="50800">
                      <a:srgbClr val="B17E5D"/>
                    </a:gs>
                    <a:gs pos="100000">
                      <a:srgbClr val="2C1F14"/>
                    </a:gs>
                    <a:gs pos="0">
                      <a:srgbClr val="DB9E6D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“Aguardando a bem aventurada esperança e o aparecimento da glória do grande Deus e nosso Senhor Jesus Cristo.” (</a:t>
            </a:r>
            <a:r>
              <a:rPr lang="pt-BR" sz="6000" dirty="0" err="1">
                <a:gradFill>
                  <a:gsLst>
                    <a:gs pos="50800">
                      <a:srgbClr val="B17E5D"/>
                    </a:gs>
                    <a:gs pos="100000">
                      <a:srgbClr val="2C1F14"/>
                    </a:gs>
                    <a:gs pos="0">
                      <a:srgbClr val="DB9E6D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Tt</a:t>
            </a:r>
            <a:r>
              <a:rPr lang="pt-BR" sz="6000" dirty="0">
                <a:gradFill>
                  <a:gsLst>
                    <a:gs pos="50800">
                      <a:srgbClr val="B17E5D"/>
                    </a:gs>
                    <a:gs pos="100000">
                      <a:srgbClr val="2C1F14"/>
                    </a:gs>
                    <a:gs pos="0">
                      <a:srgbClr val="DB9E6D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 2.13)</a:t>
            </a:r>
          </a:p>
        </p:txBody>
      </p:sp>
      <p:pic>
        <p:nvPicPr>
          <p:cNvPr id="11" name="Imagem 10">
            <a:extLst>
              <a:ext uri="{FF2B5EF4-FFF2-40B4-BE49-F238E27FC236}">
                <a16:creationId xmlns:a16="http://schemas.microsoft.com/office/drawing/2014/main" id="{067DDA76-70D9-4F22-A6C2-CEE422AD9048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alphaModFix amt="85000"/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53400" y="1257300"/>
            <a:ext cx="1447800" cy="144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7724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950"/>
                            </p:stCondLst>
                            <p:childTnLst>
                              <p:par>
                                <p:cTn id="2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m 9">
            <a:extLst>
              <a:ext uri="{FF2B5EF4-FFF2-40B4-BE49-F238E27FC236}">
                <a16:creationId xmlns:a16="http://schemas.microsoft.com/office/drawing/2014/main" id="{1485FD47-A3F3-ED1A-7DAD-EE64B0DFEC0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3682" y="-13324"/>
            <a:ext cx="18308053" cy="10300324"/>
          </a:xfrm>
          <a:prstGeom prst="rect">
            <a:avLst/>
          </a:prstGeom>
        </p:spPr>
      </p:pic>
      <p:sp>
        <p:nvSpPr>
          <p:cNvPr id="15" name="Freeform 3">
            <a:extLst>
              <a:ext uri="{FF2B5EF4-FFF2-40B4-BE49-F238E27FC236}">
                <a16:creationId xmlns:a16="http://schemas.microsoft.com/office/drawing/2014/main" id="{A9B61E7D-6573-BDAD-29DB-BC20683D4430}"/>
              </a:ext>
            </a:extLst>
          </p:cNvPr>
          <p:cNvSpPr/>
          <p:nvPr/>
        </p:nvSpPr>
        <p:spPr>
          <a:xfrm>
            <a:off x="0" y="0"/>
            <a:ext cx="18308053" cy="10287000"/>
          </a:xfrm>
          <a:custGeom>
            <a:avLst/>
            <a:gdLst/>
            <a:ahLst/>
            <a:cxnLst/>
            <a:rect l="l" t="t" r="r" b="b"/>
            <a:pathLst>
              <a:path w="1609350" h="1354667">
                <a:moveTo>
                  <a:pt x="0" y="0"/>
                </a:moveTo>
                <a:lnTo>
                  <a:pt x="1609350" y="0"/>
                </a:lnTo>
                <a:lnTo>
                  <a:pt x="1609350" y="1354667"/>
                </a:lnTo>
                <a:lnTo>
                  <a:pt x="0" y="1354667"/>
                </a:lnTo>
                <a:close/>
              </a:path>
            </a:pathLst>
          </a:custGeom>
          <a:gradFill>
            <a:gsLst>
              <a:gs pos="90000">
                <a:schemeClr val="tx1">
                  <a:lumMod val="95000"/>
                  <a:lumOff val="5000"/>
                  <a:alpha val="24000"/>
                </a:schemeClr>
              </a:gs>
              <a:gs pos="0">
                <a:srgbClr val="02050A"/>
              </a:gs>
            </a:gsLst>
            <a:lin ang="11400000" scaled="0"/>
          </a:gradFill>
        </p:spPr>
      </p:sp>
      <p:grpSp>
        <p:nvGrpSpPr>
          <p:cNvPr id="3" name="Group 3"/>
          <p:cNvGrpSpPr/>
          <p:nvPr/>
        </p:nvGrpSpPr>
        <p:grpSpPr>
          <a:xfrm>
            <a:off x="1028700" y="1333499"/>
            <a:ext cx="16230600" cy="7467601"/>
            <a:chOff x="0" y="0"/>
            <a:chExt cx="6862939" cy="3093494"/>
          </a:xfrm>
          <a:gradFill>
            <a:gsLst>
              <a:gs pos="50800">
                <a:schemeClr val="bg1">
                  <a:lumMod val="95000"/>
                </a:schemeClr>
              </a:gs>
              <a:gs pos="100000">
                <a:schemeClr val="bg1">
                  <a:lumMod val="85000"/>
                </a:schemeClr>
              </a:gs>
              <a:gs pos="0">
                <a:schemeClr val="bg1"/>
              </a:gs>
            </a:gsLst>
            <a:lin ang="11400000" scaled="0"/>
          </a:gradFill>
        </p:grpSpPr>
        <p:sp>
          <p:nvSpPr>
            <p:cNvPr id="4" name="Freeform 4"/>
            <p:cNvSpPr/>
            <p:nvPr/>
          </p:nvSpPr>
          <p:spPr>
            <a:xfrm>
              <a:off x="0" y="0"/>
              <a:ext cx="6862939" cy="3093494"/>
            </a:xfrm>
            <a:prstGeom prst="rect">
              <a:avLst/>
            </a:prstGeom>
            <a:grpFill/>
          </p:spPr>
        </p:sp>
      </p:grpSp>
      <p:grpSp>
        <p:nvGrpSpPr>
          <p:cNvPr id="5" name="Group 5"/>
          <p:cNvGrpSpPr>
            <a:grpSpLocks noChangeAspect="1"/>
          </p:cNvGrpSpPr>
          <p:nvPr/>
        </p:nvGrpSpPr>
        <p:grpSpPr>
          <a:xfrm flipH="1">
            <a:off x="-1219200" y="685800"/>
            <a:ext cx="8915400" cy="8915400"/>
            <a:chOff x="0" y="0"/>
            <a:chExt cx="6350000" cy="6350000"/>
          </a:xfrm>
          <a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grpSpPr>
        <p:sp>
          <p:nvSpPr>
            <p:cNvPr id="6" name="Freeform 6"/>
            <p:cNvSpPr/>
            <p:nvPr/>
          </p:nvSpPr>
          <p:spPr>
            <a:xfrm>
              <a:off x="0" y="0"/>
              <a:ext cx="6350000" cy="6351270"/>
            </a:xfrm>
            <a:prstGeom prst="rect">
              <a:avLst/>
            </a:prstGeom>
            <a:grpFill/>
            <a:ln w="19050">
              <a:solidFill>
                <a:schemeClr val="bg1">
                  <a:lumMod val="95000"/>
                </a:schemeClr>
              </a:solidFill>
            </a:ln>
          </p:spPr>
        </p:sp>
      </p:grpSp>
      <p:sp>
        <p:nvSpPr>
          <p:cNvPr id="9" name="TextBox 9"/>
          <p:cNvSpPr txBox="1"/>
          <p:nvPr/>
        </p:nvSpPr>
        <p:spPr>
          <a:xfrm>
            <a:off x="9569001" y="2043923"/>
            <a:ext cx="7499799" cy="97154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pt-BR" sz="6000" b="1" dirty="0">
                <a:gradFill>
                  <a:gsLst>
                    <a:gs pos="50800">
                      <a:srgbClr val="2F5E85"/>
                    </a:gs>
                    <a:gs pos="100000">
                      <a:srgbClr val="060D12"/>
                    </a:gs>
                    <a:gs pos="0">
                      <a:srgbClr val="4F8DC1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VERDADE PRÁTICA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8188101" y="3502419"/>
            <a:ext cx="8575899" cy="461664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6000" dirty="0">
                <a:gradFill>
                  <a:gsLst>
                    <a:gs pos="50800">
                      <a:srgbClr val="2F5E85"/>
                    </a:gs>
                    <a:gs pos="100000">
                      <a:srgbClr val="060D12"/>
                    </a:gs>
                    <a:gs pos="0">
                      <a:srgbClr val="4F8DC1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A esperança cristã é a âncora que mantém a alma do crente firme diante dos dissabores em nossa jornada de fé.</a:t>
            </a: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BC98C260-D43E-7A05-36D9-66902C891394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alphaModFix amt="85000"/>
            <a:duotone>
              <a:prstClr val="black"/>
              <a:srgbClr val="312F2A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32855" y="1790700"/>
            <a:ext cx="1477993" cy="1477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5625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650"/>
                            </p:stCondLst>
                            <p:childTnLst>
                              <p:par>
                                <p:cTn id="2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795723E4-A419-0113-6C71-D4FDC588E76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8287999" cy="10287000"/>
          </a:xfrm>
          <a:prstGeom prst="rect">
            <a:avLst/>
          </a:prstGeom>
        </p:spPr>
      </p:pic>
      <p:sp>
        <p:nvSpPr>
          <p:cNvPr id="36" name="Freeform 3">
            <a:extLst>
              <a:ext uri="{FF2B5EF4-FFF2-40B4-BE49-F238E27FC236}">
                <a16:creationId xmlns:a16="http://schemas.microsoft.com/office/drawing/2014/main" id="{F6ED6EEF-5EB3-43AB-A411-F5BC23455110}"/>
              </a:ext>
            </a:extLst>
          </p:cNvPr>
          <p:cNvSpPr/>
          <p:nvPr/>
        </p:nvSpPr>
        <p:spPr>
          <a:xfrm>
            <a:off x="1" y="0"/>
            <a:ext cx="18308054" cy="10287000"/>
          </a:xfrm>
          <a:custGeom>
            <a:avLst/>
            <a:gdLst/>
            <a:ahLst/>
            <a:cxnLst/>
            <a:rect l="l" t="t" r="r" b="b"/>
            <a:pathLst>
              <a:path w="1609350" h="1354667">
                <a:moveTo>
                  <a:pt x="0" y="0"/>
                </a:moveTo>
                <a:lnTo>
                  <a:pt x="1609350" y="0"/>
                </a:lnTo>
                <a:lnTo>
                  <a:pt x="1609350" y="1354667"/>
                </a:lnTo>
                <a:lnTo>
                  <a:pt x="0" y="1354667"/>
                </a:lnTo>
                <a:close/>
              </a:path>
            </a:pathLst>
          </a:custGeom>
          <a:gradFill>
            <a:gsLst>
              <a:gs pos="100000">
                <a:schemeClr val="tx1">
                  <a:lumMod val="95000"/>
                  <a:lumOff val="5000"/>
                  <a:alpha val="78000"/>
                </a:schemeClr>
              </a:gs>
              <a:gs pos="0">
                <a:srgbClr val="02050A"/>
              </a:gs>
            </a:gsLst>
            <a:lin ang="11400000" scaled="0"/>
          </a:gradFill>
        </p:spPr>
      </p:sp>
      <p:grpSp>
        <p:nvGrpSpPr>
          <p:cNvPr id="2" name="Group 5">
            <a:extLst>
              <a:ext uri="{FF2B5EF4-FFF2-40B4-BE49-F238E27FC236}">
                <a16:creationId xmlns:a16="http://schemas.microsoft.com/office/drawing/2014/main" id="{6F39B554-EDAB-377E-B108-C0806CA43DCD}"/>
              </a:ext>
            </a:extLst>
          </p:cNvPr>
          <p:cNvGrpSpPr/>
          <p:nvPr/>
        </p:nvGrpSpPr>
        <p:grpSpPr>
          <a:xfrm>
            <a:off x="2199476" y="698928"/>
            <a:ext cx="8225482" cy="7841490"/>
            <a:chOff x="-778940" y="-331024"/>
            <a:chExt cx="11510130" cy="10972800"/>
          </a:xfrm>
        </p:grpSpPr>
        <p:pic>
          <p:nvPicPr>
            <p:cNvPr id="3" name="Picture 6">
              <a:extLst>
                <a:ext uri="{FF2B5EF4-FFF2-40B4-BE49-F238E27FC236}">
                  <a16:creationId xmlns:a16="http://schemas.microsoft.com/office/drawing/2014/main" id="{82680B98-7624-9AF8-1271-338F8220C6B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-778940" y="-331024"/>
              <a:ext cx="11510130" cy="1097280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chemeClr val="bg1">
                  <a:lumMod val="85000"/>
                </a:schemeClr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</p:grpSp>
      <p:grpSp>
        <p:nvGrpSpPr>
          <p:cNvPr id="13" name="Group 3">
            <a:extLst>
              <a:ext uri="{FF2B5EF4-FFF2-40B4-BE49-F238E27FC236}">
                <a16:creationId xmlns:a16="http://schemas.microsoft.com/office/drawing/2014/main" id="{DFFA4FCE-2645-4919-973B-404E415F25D1}"/>
              </a:ext>
            </a:extLst>
          </p:cNvPr>
          <p:cNvGrpSpPr/>
          <p:nvPr/>
        </p:nvGrpSpPr>
        <p:grpSpPr>
          <a:xfrm>
            <a:off x="7151039" y="7186714"/>
            <a:ext cx="9419120" cy="2178194"/>
            <a:chOff x="0" y="0"/>
            <a:chExt cx="6862939" cy="3093494"/>
          </a:xfrm>
          <a:solidFill>
            <a:srgbClr val="0C8785"/>
          </a:solidFill>
        </p:grpSpPr>
        <p:sp>
          <p:nvSpPr>
            <p:cNvPr id="14" name="Freeform 4">
              <a:extLst>
                <a:ext uri="{FF2B5EF4-FFF2-40B4-BE49-F238E27FC236}">
                  <a16:creationId xmlns:a16="http://schemas.microsoft.com/office/drawing/2014/main" id="{49A11EEF-8417-4E94-A23F-C2BE352EC080}"/>
                </a:ext>
              </a:extLst>
            </p:cNvPr>
            <p:cNvSpPr/>
            <p:nvPr/>
          </p:nvSpPr>
          <p:spPr>
            <a:xfrm>
              <a:off x="0" y="0"/>
              <a:ext cx="6862939" cy="3093494"/>
            </a:xfrm>
            <a:prstGeom prst="rect">
              <a:avLst/>
            </a:prstGeom>
            <a:grpFill/>
            <a:ln w="57150">
              <a:noFill/>
              <a:prstDash val="solid"/>
              <a:extLst>
                <a:ext uri="{C807C97D-BFC1-408E-A445-0C87EB9F89A2}">
                  <ask:lineSketchStyleProps xmlns:ask="http://schemas.microsoft.com/office/drawing/2018/sketchyshapes" sd="3348051544">
                    <a:custGeom>
                      <a:avLst/>
                      <a:gdLst>
                        <a:gd name="connsiteX0" fmla="*/ 8894430 w 9058711"/>
                        <a:gd name="connsiteY0" fmla="*/ 6350380 h 6350381"/>
                        <a:gd name="connsiteX1" fmla="*/ 8137817 w 9058711"/>
                        <a:gd name="connsiteY1" fmla="*/ 6350380 h 6350381"/>
                        <a:gd name="connsiteX2" fmla="*/ 7555807 w 9058711"/>
                        <a:gd name="connsiteY2" fmla="*/ 6350380 h 6350381"/>
                        <a:gd name="connsiteX3" fmla="*/ 6799194 w 9058711"/>
                        <a:gd name="connsiteY3" fmla="*/ 6350380 h 6350381"/>
                        <a:gd name="connsiteX4" fmla="*/ 6042581 w 9058711"/>
                        <a:gd name="connsiteY4" fmla="*/ 6350380 h 6350381"/>
                        <a:gd name="connsiteX5" fmla="*/ 5285968 w 9058711"/>
                        <a:gd name="connsiteY5" fmla="*/ 6350380 h 6350381"/>
                        <a:gd name="connsiteX6" fmla="*/ 4878561 w 9058711"/>
                        <a:gd name="connsiteY6" fmla="*/ 6350380 h 6350381"/>
                        <a:gd name="connsiteX7" fmla="*/ 4121948 w 9058711"/>
                        <a:gd name="connsiteY7" fmla="*/ 6350380 h 6350381"/>
                        <a:gd name="connsiteX8" fmla="*/ 3539938 w 9058711"/>
                        <a:gd name="connsiteY8" fmla="*/ 6350380 h 6350381"/>
                        <a:gd name="connsiteX9" fmla="*/ 3045230 w 9058711"/>
                        <a:gd name="connsiteY9" fmla="*/ 6350380 h 6350381"/>
                        <a:gd name="connsiteX10" fmla="*/ 2375918 w 9058711"/>
                        <a:gd name="connsiteY10" fmla="*/ 6350380 h 6350381"/>
                        <a:gd name="connsiteX11" fmla="*/ 1619305 w 9058711"/>
                        <a:gd name="connsiteY11" fmla="*/ 6350380 h 6350381"/>
                        <a:gd name="connsiteX12" fmla="*/ 949994 w 9058711"/>
                        <a:gd name="connsiteY12" fmla="*/ 6350380 h 6350381"/>
                        <a:gd name="connsiteX13" fmla="*/ 164280 w 9058711"/>
                        <a:gd name="connsiteY13" fmla="*/ 6350380 h 6350381"/>
                        <a:gd name="connsiteX14" fmla="*/ 0 w 9058711"/>
                        <a:gd name="connsiteY14" fmla="*/ 6094887 h 6350381"/>
                        <a:gd name="connsiteX15" fmla="*/ 0 w 9058711"/>
                        <a:gd name="connsiteY15" fmla="*/ 5394160 h 6350381"/>
                        <a:gd name="connsiteX16" fmla="*/ 0 w 9058711"/>
                        <a:gd name="connsiteY16" fmla="*/ 4927008 h 6350381"/>
                        <a:gd name="connsiteX17" fmla="*/ 0 w 9058711"/>
                        <a:gd name="connsiteY17" fmla="*/ 4518251 h 6350381"/>
                        <a:gd name="connsiteX18" fmla="*/ 0 w 9058711"/>
                        <a:gd name="connsiteY18" fmla="*/ 4109493 h 6350381"/>
                        <a:gd name="connsiteX19" fmla="*/ 0 w 9058711"/>
                        <a:gd name="connsiteY19" fmla="*/ 3700735 h 6350381"/>
                        <a:gd name="connsiteX20" fmla="*/ 0 w 9058711"/>
                        <a:gd name="connsiteY20" fmla="*/ 3116796 h 6350381"/>
                        <a:gd name="connsiteX21" fmla="*/ 0 w 9058711"/>
                        <a:gd name="connsiteY21" fmla="*/ 2532857 h 6350381"/>
                        <a:gd name="connsiteX22" fmla="*/ 0 w 9058711"/>
                        <a:gd name="connsiteY22" fmla="*/ 1890523 h 6350381"/>
                        <a:gd name="connsiteX23" fmla="*/ 0 w 9058711"/>
                        <a:gd name="connsiteY23" fmla="*/ 1423372 h 6350381"/>
                        <a:gd name="connsiteX24" fmla="*/ 0 w 9058711"/>
                        <a:gd name="connsiteY24" fmla="*/ 897826 h 6350381"/>
                        <a:gd name="connsiteX25" fmla="*/ 0 w 9058711"/>
                        <a:gd name="connsiteY25" fmla="*/ 255493 h 6350381"/>
                        <a:gd name="connsiteX26" fmla="*/ 164280 w 9058711"/>
                        <a:gd name="connsiteY26" fmla="*/ 0 h 6350381"/>
                        <a:gd name="connsiteX27" fmla="*/ 746290 w 9058711"/>
                        <a:gd name="connsiteY27" fmla="*/ 0 h 6350381"/>
                        <a:gd name="connsiteX28" fmla="*/ 1328300 w 9058711"/>
                        <a:gd name="connsiteY28" fmla="*/ 0 h 6350381"/>
                        <a:gd name="connsiteX29" fmla="*/ 1910310 w 9058711"/>
                        <a:gd name="connsiteY29" fmla="*/ 0 h 6350381"/>
                        <a:gd name="connsiteX30" fmla="*/ 2317717 w 9058711"/>
                        <a:gd name="connsiteY30" fmla="*/ 0 h 6350381"/>
                        <a:gd name="connsiteX31" fmla="*/ 2899727 w 9058711"/>
                        <a:gd name="connsiteY31" fmla="*/ 0 h 6350381"/>
                        <a:gd name="connsiteX32" fmla="*/ 3394436 w 9058711"/>
                        <a:gd name="connsiteY32" fmla="*/ 0 h 6350381"/>
                        <a:gd name="connsiteX33" fmla="*/ 3889144 w 9058711"/>
                        <a:gd name="connsiteY33" fmla="*/ 0 h 6350381"/>
                        <a:gd name="connsiteX34" fmla="*/ 4558456 w 9058711"/>
                        <a:gd name="connsiteY34" fmla="*/ 0 h 6350381"/>
                        <a:gd name="connsiteX35" fmla="*/ 5140466 w 9058711"/>
                        <a:gd name="connsiteY35" fmla="*/ 0 h 6350381"/>
                        <a:gd name="connsiteX36" fmla="*/ 5897078 w 9058711"/>
                        <a:gd name="connsiteY36" fmla="*/ 0 h 6350381"/>
                        <a:gd name="connsiteX37" fmla="*/ 6304486 w 9058711"/>
                        <a:gd name="connsiteY37" fmla="*/ 0 h 6350381"/>
                        <a:gd name="connsiteX38" fmla="*/ 6973797 w 9058711"/>
                        <a:gd name="connsiteY38" fmla="*/ 0 h 6350381"/>
                        <a:gd name="connsiteX39" fmla="*/ 7381204 w 9058711"/>
                        <a:gd name="connsiteY39" fmla="*/ 0 h 6350381"/>
                        <a:gd name="connsiteX40" fmla="*/ 8050515 w 9058711"/>
                        <a:gd name="connsiteY40" fmla="*/ 0 h 6350381"/>
                        <a:gd name="connsiteX41" fmla="*/ 8894430 w 9058711"/>
                        <a:gd name="connsiteY41" fmla="*/ 0 h 6350381"/>
                        <a:gd name="connsiteX42" fmla="*/ 9058711 w 9058711"/>
                        <a:gd name="connsiteY42" fmla="*/ 255493 h 6350381"/>
                        <a:gd name="connsiteX43" fmla="*/ 9058711 w 9058711"/>
                        <a:gd name="connsiteY43" fmla="*/ 664251 h 6350381"/>
                        <a:gd name="connsiteX44" fmla="*/ 9058711 w 9058711"/>
                        <a:gd name="connsiteY44" fmla="*/ 1073008 h 6350381"/>
                        <a:gd name="connsiteX45" fmla="*/ 9058711 w 9058711"/>
                        <a:gd name="connsiteY45" fmla="*/ 1715342 h 6350381"/>
                        <a:gd name="connsiteX46" fmla="*/ 9058711 w 9058711"/>
                        <a:gd name="connsiteY46" fmla="*/ 2416069 h 6350381"/>
                        <a:gd name="connsiteX47" fmla="*/ 9058711 w 9058711"/>
                        <a:gd name="connsiteY47" fmla="*/ 3116796 h 6350381"/>
                        <a:gd name="connsiteX48" fmla="*/ 9058711 w 9058711"/>
                        <a:gd name="connsiteY48" fmla="*/ 3642342 h 6350381"/>
                        <a:gd name="connsiteX49" fmla="*/ 9058711 w 9058711"/>
                        <a:gd name="connsiteY49" fmla="*/ 4226281 h 6350381"/>
                        <a:gd name="connsiteX50" fmla="*/ 9058711 w 9058711"/>
                        <a:gd name="connsiteY50" fmla="*/ 4635039 h 6350381"/>
                        <a:gd name="connsiteX51" fmla="*/ 9058711 w 9058711"/>
                        <a:gd name="connsiteY51" fmla="*/ 5335766 h 6350381"/>
                        <a:gd name="connsiteX52" fmla="*/ 9058711 w 9058711"/>
                        <a:gd name="connsiteY52" fmla="*/ 6094887 h 6350381"/>
                        <a:gd name="connsiteX53" fmla="*/ 8894430 w 9058711"/>
                        <a:gd name="connsiteY53" fmla="*/ 6350380 h 635038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  <a:cxn ang="0">
                          <a:pos x="connsiteX42" y="connsiteY42"/>
                        </a:cxn>
                        <a:cxn ang="0">
                          <a:pos x="connsiteX43" y="connsiteY43"/>
                        </a:cxn>
                        <a:cxn ang="0">
                          <a:pos x="connsiteX44" y="connsiteY44"/>
                        </a:cxn>
                        <a:cxn ang="0">
                          <a:pos x="connsiteX45" y="connsiteY45"/>
                        </a:cxn>
                        <a:cxn ang="0">
                          <a:pos x="connsiteX46" y="connsiteY46"/>
                        </a:cxn>
                        <a:cxn ang="0">
                          <a:pos x="connsiteX47" y="connsiteY47"/>
                        </a:cxn>
                        <a:cxn ang="0">
                          <a:pos x="connsiteX48" y="connsiteY48"/>
                        </a:cxn>
                        <a:cxn ang="0">
                          <a:pos x="connsiteX49" y="connsiteY49"/>
                        </a:cxn>
                        <a:cxn ang="0">
                          <a:pos x="connsiteX50" y="connsiteY50"/>
                        </a:cxn>
                        <a:cxn ang="0">
                          <a:pos x="connsiteX51" y="connsiteY51"/>
                        </a:cxn>
                        <a:cxn ang="0">
                          <a:pos x="connsiteX52" y="connsiteY52"/>
                        </a:cxn>
                        <a:cxn ang="0">
                          <a:pos x="connsiteX53" y="connsiteY53"/>
                        </a:cxn>
                      </a:cxnLst>
                      <a:rect l="l" t="t" r="r" b="b"/>
                      <a:pathLst>
                        <a:path w="9058711" h="6350381" fill="none" extrusionOk="0">
                          <a:moveTo>
                            <a:pt x="8894430" y="6350380"/>
                          </a:moveTo>
                          <a:cubicBezTo>
                            <a:pt x="8627206" y="6369131"/>
                            <a:pt x="8487934" y="6278713"/>
                            <a:pt x="8137817" y="6350380"/>
                          </a:cubicBezTo>
                          <a:cubicBezTo>
                            <a:pt x="7787700" y="6422047"/>
                            <a:pt x="7766779" y="6300872"/>
                            <a:pt x="7555807" y="6350380"/>
                          </a:cubicBezTo>
                          <a:cubicBezTo>
                            <a:pt x="7344835" y="6399888"/>
                            <a:pt x="7021772" y="6319135"/>
                            <a:pt x="6799194" y="6350380"/>
                          </a:cubicBezTo>
                          <a:cubicBezTo>
                            <a:pt x="6576616" y="6381625"/>
                            <a:pt x="6262407" y="6319424"/>
                            <a:pt x="6042581" y="6350380"/>
                          </a:cubicBezTo>
                          <a:cubicBezTo>
                            <a:pt x="5822755" y="6381336"/>
                            <a:pt x="5612826" y="6290282"/>
                            <a:pt x="5285968" y="6350380"/>
                          </a:cubicBezTo>
                          <a:cubicBezTo>
                            <a:pt x="4959110" y="6410478"/>
                            <a:pt x="5047349" y="6336708"/>
                            <a:pt x="4878561" y="6350380"/>
                          </a:cubicBezTo>
                          <a:cubicBezTo>
                            <a:pt x="4709773" y="6364052"/>
                            <a:pt x="4438981" y="6328475"/>
                            <a:pt x="4121948" y="6350380"/>
                          </a:cubicBezTo>
                          <a:cubicBezTo>
                            <a:pt x="3804915" y="6372285"/>
                            <a:pt x="3753055" y="6332326"/>
                            <a:pt x="3539938" y="6350380"/>
                          </a:cubicBezTo>
                          <a:cubicBezTo>
                            <a:pt x="3326821" y="6368434"/>
                            <a:pt x="3169250" y="6331017"/>
                            <a:pt x="3045230" y="6350380"/>
                          </a:cubicBezTo>
                          <a:cubicBezTo>
                            <a:pt x="2921210" y="6369743"/>
                            <a:pt x="2528833" y="6325835"/>
                            <a:pt x="2375918" y="6350380"/>
                          </a:cubicBezTo>
                          <a:cubicBezTo>
                            <a:pt x="2223003" y="6374925"/>
                            <a:pt x="1854822" y="6295216"/>
                            <a:pt x="1619305" y="6350380"/>
                          </a:cubicBezTo>
                          <a:cubicBezTo>
                            <a:pt x="1383788" y="6405544"/>
                            <a:pt x="1243494" y="6309420"/>
                            <a:pt x="949994" y="6350380"/>
                          </a:cubicBezTo>
                          <a:cubicBezTo>
                            <a:pt x="656494" y="6391340"/>
                            <a:pt x="450003" y="6281679"/>
                            <a:pt x="164280" y="6350380"/>
                          </a:cubicBezTo>
                          <a:cubicBezTo>
                            <a:pt x="80716" y="6347242"/>
                            <a:pt x="7858" y="6228792"/>
                            <a:pt x="0" y="6094887"/>
                          </a:cubicBezTo>
                          <a:cubicBezTo>
                            <a:pt x="-70769" y="5931681"/>
                            <a:pt x="61840" y="5667674"/>
                            <a:pt x="0" y="5394160"/>
                          </a:cubicBezTo>
                          <a:cubicBezTo>
                            <a:pt x="-61840" y="5120646"/>
                            <a:pt x="25442" y="5038086"/>
                            <a:pt x="0" y="4927008"/>
                          </a:cubicBezTo>
                          <a:cubicBezTo>
                            <a:pt x="-25442" y="4815930"/>
                            <a:pt x="42409" y="4612719"/>
                            <a:pt x="0" y="4518251"/>
                          </a:cubicBezTo>
                          <a:cubicBezTo>
                            <a:pt x="-42409" y="4423783"/>
                            <a:pt x="24631" y="4262528"/>
                            <a:pt x="0" y="4109493"/>
                          </a:cubicBezTo>
                          <a:cubicBezTo>
                            <a:pt x="-24631" y="3956458"/>
                            <a:pt x="17745" y="3864831"/>
                            <a:pt x="0" y="3700735"/>
                          </a:cubicBezTo>
                          <a:cubicBezTo>
                            <a:pt x="-17745" y="3536639"/>
                            <a:pt x="41789" y="3281498"/>
                            <a:pt x="0" y="3116796"/>
                          </a:cubicBezTo>
                          <a:cubicBezTo>
                            <a:pt x="-41789" y="2952094"/>
                            <a:pt x="24449" y="2721418"/>
                            <a:pt x="0" y="2532857"/>
                          </a:cubicBezTo>
                          <a:cubicBezTo>
                            <a:pt x="-24449" y="2344296"/>
                            <a:pt x="25686" y="2075653"/>
                            <a:pt x="0" y="1890523"/>
                          </a:cubicBezTo>
                          <a:cubicBezTo>
                            <a:pt x="-25686" y="1705393"/>
                            <a:pt x="8683" y="1645996"/>
                            <a:pt x="0" y="1423372"/>
                          </a:cubicBezTo>
                          <a:cubicBezTo>
                            <a:pt x="-8683" y="1200748"/>
                            <a:pt x="62953" y="1080108"/>
                            <a:pt x="0" y="897826"/>
                          </a:cubicBezTo>
                          <a:cubicBezTo>
                            <a:pt x="-62953" y="715544"/>
                            <a:pt x="64652" y="430195"/>
                            <a:pt x="0" y="255493"/>
                          </a:cubicBezTo>
                          <a:cubicBezTo>
                            <a:pt x="-10111" y="121632"/>
                            <a:pt x="71251" y="-3941"/>
                            <a:pt x="164280" y="0"/>
                          </a:cubicBezTo>
                          <a:cubicBezTo>
                            <a:pt x="317556" y="-69310"/>
                            <a:pt x="495585" y="25360"/>
                            <a:pt x="746290" y="0"/>
                          </a:cubicBezTo>
                          <a:cubicBezTo>
                            <a:pt x="996995" y="-25360"/>
                            <a:pt x="1138332" y="60869"/>
                            <a:pt x="1328300" y="0"/>
                          </a:cubicBezTo>
                          <a:cubicBezTo>
                            <a:pt x="1518268" y="-60869"/>
                            <a:pt x="1775128" y="18161"/>
                            <a:pt x="1910310" y="0"/>
                          </a:cubicBezTo>
                          <a:cubicBezTo>
                            <a:pt x="2045492" y="-18161"/>
                            <a:pt x="2177361" y="27405"/>
                            <a:pt x="2317717" y="0"/>
                          </a:cubicBezTo>
                          <a:cubicBezTo>
                            <a:pt x="2458073" y="-27405"/>
                            <a:pt x="2638856" y="69109"/>
                            <a:pt x="2899727" y="0"/>
                          </a:cubicBezTo>
                          <a:cubicBezTo>
                            <a:pt x="3160598" y="-69109"/>
                            <a:pt x="3221973" y="1106"/>
                            <a:pt x="3394436" y="0"/>
                          </a:cubicBezTo>
                          <a:cubicBezTo>
                            <a:pt x="3566899" y="-1106"/>
                            <a:pt x="3753624" y="36362"/>
                            <a:pt x="3889144" y="0"/>
                          </a:cubicBezTo>
                          <a:cubicBezTo>
                            <a:pt x="4024664" y="-36362"/>
                            <a:pt x="4352738" y="50366"/>
                            <a:pt x="4558456" y="0"/>
                          </a:cubicBezTo>
                          <a:cubicBezTo>
                            <a:pt x="4764174" y="-50366"/>
                            <a:pt x="4889941" y="13017"/>
                            <a:pt x="5140466" y="0"/>
                          </a:cubicBezTo>
                          <a:cubicBezTo>
                            <a:pt x="5390991" y="-13017"/>
                            <a:pt x="5622599" y="21365"/>
                            <a:pt x="5897078" y="0"/>
                          </a:cubicBezTo>
                          <a:cubicBezTo>
                            <a:pt x="6171557" y="-21365"/>
                            <a:pt x="6137486" y="21115"/>
                            <a:pt x="6304486" y="0"/>
                          </a:cubicBezTo>
                          <a:cubicBezTo>
                            <a:pt x="6471486" y="-21115"/>
                            <a:pt x="6691514" y="70"/>
                            <a:pt x="6973797" y="0"/>
                          </a:cubicBezTo>
                          <a:cubicBezTo>
                            <a:pt x="7256080" y="-70"/>
                            <a:pt x="7196098" y="30142"/>
                            <a:pt x="7381204" y="0"/>
                          </a:cubicBezTo>
                          <a:cubicBezTo>
                            <a:pt x="7566310" y="-30142"/>
                            <a:pt x="7820498" y="5194"/>
                            <a:pt x="8050515" y="0"/>
                          </a:cubicBezTo>
                          <a:cubicBezTo>
                            <a:pt x="8280532" y="-5194"/>
                            <a:pt x="8708930" y="50735"/>
                            <a:pt x="8894430" y="0"/>
                          </a:cubicBezTo>
                          <a:cubicBezTo>
                            <a:pt x="8988489" y="8501"/>
                            <a:pt x="9062520" y="107473"/>
                            <a:pt x="9058711" y="255493"/>
                          </a:cubicBezTo>
                          <a:cubicBezTo>
                            <a:pt x="9087964" y="360359"/>
                            <a:pt x="9048254" y="576494"/>
                            <a:pt x="9058711" y="664251"/>
                          </a:cubicBezTo>
                          <a:cubicBezTo>
                            <a:pt x="9069168" y="752008"/>
                            <a:pt x="9033881" y="888750"/>
                            <a:pt x="9058711" y="1073008"/>
                          </a:cubicBezTo>
                          <a:cubicBezTo>
                            <a:pt x="9083541" y="1257266"/>
                            <a:pt x="9002879" y="1548876"/>
                            <a:pt x="9058711" y="1715342"/>
                          </a:cubicBezTo>
                          <a:cubicBezTo>
                            <a:pt x="9114543" y="1881808"/>
                            <a:pt x="8984645" y="2208785"/>
                            <a:pt x="9058711" y="2416069"/>
                          </a:cubicBezTo>
                          <a:cubicBezTo>
                            <a:pt x="9132777" y="2623353"/>
                            <a:pt x="9012899" y="2943894"/>
                            <a:pt x="9058711" y="3116796"/>
                          </a:cubicBezTo>
                          <a:cubicBezTo>
                            <a:pt x="9104523" y="3289698"/>
                            <a:pt x="9025086" y="3409406"/>
                            <a:pt x="9058711" y="3642342"/>
                          </a:cubicBezTo>
                          <a:cubicBezTo>
                            <a:pt x="9092336" y="3875278"/>
                            <a:pt x="9037780" y="3968653"/>
                            <a:pt x="9058711" y="4226281"/>
                          </a:cubicBezTo>
                          <a:cubicBezTo>
                            <a:pt x="9079642" y="4483909"/>
                            <a:pt x="9046575" y="4496513"/>
                            <a:pt x="9058711" y="4635039"/>
                          </a:cubicBezTo>
                          <a:cubicBezTo>
                            <a:pt x="9070847" y="4773565"/>
                            <a:pt x="9025640" y="5195002"/>
                            <a:pt x="9058711" y="5335766"/>
                          </a:cubicBezTo>
                          <a:cubicBezTo>
                            <a:pt x="9091782" y="5476530"/>
                            <a:pt x="9045966" y="5847121"/>
                            <a:pt x="9058711" y="6094887"/>
                          </a:cubicBezTo>
                          <a:cubicBezTo>
                            <a:pt x="9083832" y="6239429"/>
                            <a:pt x="8992732" y="6351438"/>
                            <a:pt x="8894430" y="6350380"/>
                          </a:cubicBezTo>
                          <a:close/>
                        </a:path>
                        <a:path w="9058711" h="6350381" stroke="0" extrusionOk="0">
                          <a:moveTo>
                            <a:pt x="8894430" y="6350380"/>
                          </a:moveTo>
                          <a:cubicBezTo>
                            <a:pt x="8814062" y="6368777"/>
                            <a:pt x="8651666" y="6317575"/>
                            <a:pt x="8574325" y="6350380"/>
                          </a:cubicBezTo>
                          <a:cubicBezTo>
                            <a:pt x="8496984" y="6383185"/>
                            <a:pt x="8122241" y="6349508"/>
                            <a:pt x="7992315" y="6350380"/>
                          </a:cubicBezTo>
                          <a:cubicBezTo>
                            <a:pt x="7862389" y="6351252"/>
                            <a:pt x="7549572" y="6281156"/>
                            <a:pt x="7323003" y="6350380"/>
                          </a:cubicBezTo>
                          <a:cubicBezTo>
                            <a:pt x="7096434" y="6419604"/>
                            <a:pt x="6920891" y="6283605"/>
                            <a:pt x="6566390" y="6350380"/>
                          </a:cubicBezTo>
                          <a:cubicBezTo>
                            <a:pt x="6211889" y="6417155"/>
                            <a:pt x="6217395" y="6339711"/>
                            <a:pt x="6071682" y="6350380"/>
                          </a:cubicBezTo>
                          <a:cubicBezTo>
                            <a:pt x="5925969" y="6361049"/>
                            <a:pt x="5760894" y="6296474"/>
                            <a:pt x="5576973" y="6350380"/>
                          </a:cubicBezTo>
                          <a:cubicBezTo>
                            <a:pt x="5393052" y="6404286"/>
                            <a:pt x="5150608" y="6344662"/>
                            <a:pt x="4820360" y="6350380"/>
                          </a:cubicBezTo>
                          <a:cubicBezTo>
                            <a:pt x="4490112" y="6356098"/>
                            <a:pt x="4398466" y="6306110"/>
                            <a:pt x="4151049" y="6350380"/>
                          </a:cubicBezTo>
                          <a:cubicBezTo>
                            <a:pt x="3903632" y="6394650"/>
                            <a:pt x="3812083" y="6309490"/>
                            <a:pt x="3481737" y="6350380"/>
                          </a:cubicBezTo>
                          <a:cubicBezTo>
                            <a:pt x="3151391" y="6391270"/>
                            <a:pt x="2961045" y="6340294"/>
                            <a:pt x="2812426" y="6350380"/>
                          </a:cubicBezTo>
                          <a:cubicBezTo>
                            <a:pt x="2663807" y="6360466"/>
                            <a:pt x="2259245" y="6279769"/>
                            <a:pt x="2055813" y="6350380"/>
                          </a:cubicBezTo>
                          <a:cubicBezTo>
                            <a:pt x="1852381" y="6420991"/>
                            <a:pt x="1763388" y="6307465"/>
                            <a:pt x="1648406" y="6350380"/>
                          </a:cubicBezTo>
                          <a:cubicBezTo>
                            <a:pt x="1533424" y="6393295"/>
                            <a:pt x="1326858" y="6305586"/>
                            <a:pt x="1153697" y="6350380"/>
                          </a:cubicBezTo>
                          <a:cubicBezTo>
                            <a:pt x="980536" y="6395174"/>
                            <a:pt x="842401" y="6301890"/>
                            <a:pt x="746290" y="6350380"/>
                          </a:cubicBezTo>
                          <a:cubicBezTo>
                            <a:pt x="650179" y="6398870"/>
                            <a:pt x="445225" y="6350069"/>
                            <a:pt x="164280" y="6350380"/>
                          </a:cubicBezTo>
                          <a:cubicBezTo>
                            <a:pt x="72530" y="6347433"/>
                            <a:pt x="-23791" y="6247312"/>
                            <a:pt x="0" y="6094887"/>
                          </a:cubicBezTo>
                          <a:cubicBezTo>
                            <a:pt x="-24647" y="5918962"/>
                            <a:pt x="43209" y="5730127"/>
                            <a:pt x="0" y="5627735"/>
                          </a:cubicBezTo>
                          <a:cubicBezTo>
                            <a:pt x="-43209" y="5525343"/>
                            <a:pt x="9334" y="5284184"/>
                            <a:pt x="0" y="5043796"/>
                          </a:cubicBezTo>
                          <a:cubicBezTo>
                            <a:pt x="-9334" y="4803408"/>
                            <a:pt x="30371" y="4707108"/>
                            <a:pt x="0" y="4518251"/>
                          </a:cubicBezTo>
                          <a:cubicBezTo>
                            <a:pt x="-30371" y="4329395"/>
                            <a:pt x="38928" y="4290523"/>
                            <a:pt x="0" y="4109493"/>
                          </a:cubicBezTo>
                          <a:cubicBezTo>
                            <a:pt x="-38928" y="3928463"/>
                            <a:pt x="12299" y="3766324"/>
                            <a:pt x="0" y="3467160"/>
                          </a:cubicBezTo>
                          <a:cubicBezTo>
                            <a:pt x="-12299" y="3167996"/>
                            <a:pt x="80786" y="3064271"/>
                            <a:pt x="0" y="2766432"/>
                          </a:cubicBezTo>
                          <a:cubicBezTo>
                            <a:pt x="-80786" y="2468593"/>
                            <a:pt x="58935" y="2378978"/>
                            <a:pt x="0" y="2240887"/>
                          </a:cubicBezTo>
                          <a:cubicBezTo>
                            <a:pt x="-58935" y="2102797"/>
                            <a:pt x="39424" y="1837345"/>
                            <a:pt x="0" y="1715342"/>
                          </a:cubicBezTo>
                          <a:cubicBezTo>
                            <a:pt x="-39424" y="1593339"/>
                            <a:pt x="50529" y="1219021"/>
                            <a:pt x="0" y="1073008"/>
                          </a:cubicBezTo>
                          <a:cubicBezTo>
                            <a:pt x="-50529" y="926995"/>
                            <a:pt x="33651" y="660205"/>
                            <a:pt x="0" y="255493"/>
                          </a:cubicBezTo>
                          <a:cubicBezTo>
                            <a:pt x="-2539" y="137428"/>
                            <a:pt x="65572" y="14402"/>
                            <a:pt x="164280" y="0"/>
                          </a:cubicBezTo>
                          <a:cubicBezTo>
                            <a:pt x="345088" y="-48066"/>
                            <a:pt x="435779" y="47864"/>
                            <a:pt x="658989" y="0"/>
                          </a:cubicBezTo>
                          <a:cubicBezTo>
                            <a:pt x="882199" y="-47864"/>
                            <a:pt x="1163391" y="56613"/>
                            <a:pt x="1415602" y="0"/>
                          </a:cubicBezTo>
                          <a:cubicBezTo>
                            <a:pt x="1667813" y="-56613"/>
                            <a:pt x="1638341" y="10305"/>
                            <a:pt x="1735707" y="0"/>
                          </a:cubicBezTo>
                          <a:cubicBezTo>
                            <a:pt x="1833074" y="-10305"/>
                            <a:pt x="2077131" y="27668"/>
                            <a:pt x="2230416" y="0"/>
                          </a:cubicBezTo>
                          <a:cubicBezTo>
                            <a:pt x="2383701" y="-27668"/>
                            <a:pt x="2744140" y="45384"/>
                            <a:pt x="2987029" y="0"/>
                          </a:cubicBezTo>
                          <a:cubicBezTo>
                            <a:pt x="3229918" y="-45384"/>
                            <a:pt x="3230651" y="9686"/>
                            <a:pt x="3307134" y="0"/>
                          </a:cubicBezTo>
                          <a:cubicBezTo>
                            <a:pt x="3383618" y="-9686"/>
                            <a:pt x="3491522" y="31548"/>
                            <a:pt x="3627240" y="0"/>
                          </a:cubicBezTo>
                          <a:cubicBezTo>
                            <a:pt x="3762958" y="-31548"/>
                            <a:pt x="3990530" y="40407"/>
                            <a:pt x="4296551" y="0"/>
                          </a:cubicBezTo>
                          <a:cubicBezTo>
                            <a:pt x="4602572" y="-40407"/>
                            <a:pt x="4542975" y="20792"/>
                            <a:pt x="4703958" y="0"/>
                          </a:cubicBezTo>
                          <a:cubicBezTo>
                            <a:pt x="4864941" y="-20792"/>
                            <a:pt x="4936674" y="26547"/>
                            <a:pt x="5024064" y="0"/>
                          </a:cubicBezTo>
                          <a:cubicBezTo>
                            <a:pt x="5111454" y="-26547"/>
                            <a:pt x="5246022" y="28684"/>
                            <a:pt x="5431471" y="0"/>
                          </a:cubicBezTo>
                          <a:cubicBezTo>
                            <a:pt x="5616920" y="-28684"/>
                            <a:pt x="5838187" y="68377"/>
                            <a:pt x="6013481" y="0"/>
                          </a:cubicBezTo>
                          <a:cubicBezTo>
                            <a:pt x="6188775" y="-68377"/>
                            <a:pt x="6362283" y="46004"/>
                            <a:pt x="6682792" y="0"/>
                          </a:cubicBezTo>
                          <a:cubicBezTo>
                            <a:pt x="7003301" y="-46004"/>
                            <a:pt x="6899976" y="30517"/>
                            <a:pt x="7090199" y="0"/>
                          </a:cubicBezTo>
                          <a:cubicBezTo>
                            <a:pt x="7280422" y="-30517"/>
                            <a:pt x="7669042" y="23496"/>
                            <a:pt x="7846812" y="0"/>
                          </a:cubicBezTo>
                          <a:cubicBezTo>
                            <a:pt x="8024582" y="-23496"/>
                            <a:pt x="8194817" y="29529"/>
                            <a:pt x="8341520" y="0"/>
                          </a:cubicBezTo>
                          <a:cubicBezTo>
                            <a:pt x="8488223" y="-29529"/>
                            <a:pt x="8743813" y="4562"/>
                            <a:pt x="8894430" y="0"/>
                          </a:cubicBezTo>
                          <a:cubicBezTo>
                            <a:pt x="9022636" y="-1629"/>
                            <a:pt x="9066321" y="92170"/>
                            <a:pt x="9058711" y="255493"/>
                          </a:cubicBezTo>
                          <a:cubicBezTo>
                            <a:pt x="9060707" y="360476"/>
                            <a:pt x="9057109" y="522689"/>
                            <a:pt x="9058711" y="722645"/>
                          </a:cubicBezTo>
                          <a:cubicBezTo>
                            <a:pt x="9060313" y="922601"/>
                            <a:pt x="9019811" y="1048602"/>
                            <a:pt x="9058711" y="1248190"/>
                          </a:cubicBezTo>
                          <a:cubicBezTo>
                            <a:pt x="9097611" y="1447778"/>
                            <a:pt x="9005744" y="1530310"/>
                            <a:pt x="9058711" y="1773735"/>
                          </a:cubicBezTo>
                          <a:cubicBezTo>
                            <a:pt x="9111678" y="2017161"/>
                            <a:pt x="9053340" y="2072952"/>
                            <a:pt x="9058711" y="2299281"/>
                          </a:cubicBezTo>
                          <a:cubicBezTo>
                            <a:pt x="9064082" y="2525610"/>
                            <a:pt x="9056324" y="2529269"/>
                            <a:pt x="9058711" y="2708038"/>
                          </a:cubicBezTo>
                          <a:cubicBezTo>
                            <a:pt x="9061098" y="2886807"/>
                            <a:pt x="9003302" y="2981369"/>
                            <a:pt x="9058711" y="3175190"/>
                          </a:cubicBezTo>
                          <a:cubicBezTo>
                            <a:pt x="9114120" y="3369011"/>
                            <a:pt x="9047428" y="3420993"/>
                            <a:pt x="9058711" y="3583948"/>
                          </a:cubicBezTo>
                          <a:cubicBezTo>
                            <a:pt x="9069994" y="3746903"/>
                            <a:pt x="9000939" y="3971849"/>
                            <a:pt x="9058711" y="4226281"/>
                          </a:cubicBezTo>
                          <a:cubicBezTo>
                            <a:pt x="9116483" y="4480713"/>
                            <a:pt x="9025289" y="4521861"/>
                            <a:pt x="9058711" y="4810220"/>
                          </a:cubicBezTo>
                          <a:cubicBezTo>
                            <a:pt x="9092133" y="5098579"/>
                            <a:pt x="9031220" y="5096623"/>
                            <a:pt x="9058711" y="5277372"/>
                          </a:cubicBezTo>
                          <a:cubicBezTo>
                            <a:pt x="9086202" y="5458121"/>
                            <a:pt x="8987032" y="5733483"/>
                            <a:pt x="9058711" y="6094887"/>
                          </a:cubicBezTo>
                          <a:cubicBezTo>
                            <a:pt x="9062448" y="6232639"/>
                            <a:pt x="8993421" y="6363693"/>
                            <a:pt x="8894430" y="6350380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</p:sp>
      </p:grpSp>
      <p:grpSp>
        <p:nvGrpSpPr>
          <p:cNvPr id="15" name="Group 3">
            <a:extLst>
              <a:ext uri="{FF2B5EF4-FFF2-40B4-BE49-F238E27FC236}">
                <a16:creationId xmlns:a16="http://schemas.microsoft.com/office/drawing/2014/main" id="{32EBD4F8-0A4F-47AC-B467-97B682E8B821}"/>
              </a:ext>
            </a:extLst>
          </p:cNvPr>
          <p:cNvGrpSpPr/>
          <p:nvPr/>
        </p:nvGrpSpPr>
        <p:grpSpPr>
          <a:xfrm>
            <a:off x="7097781" y="7186712"/>
            <a:ext cx="9397502" cy="2178195"/>
            <a:chOff x="0" y="0"/>
            <a:chExt cx="6862939" cy="3093494"/>
          </a:xfrm>
          <a:gradFill>
            <a:gsLst>
              <a:gs pos="100000">
                <a:srgbClr val="D4D5DD"/>
              </a:gs>
              <a:gs pos="48000">
                <a:schemeClr val="bg1">
                  <a:lumMod val="95000"/>
                </a:schemeClr>
              </a:gs>
              <a:gs pos="0">
                <a:schemeClr val="bg1"/>
              </a:gs>
            </a:gsLst>
            <a:lin ang="11400000" scaled="0"/>
          </a:gradFill>
        </p:grpSpPr>
        <p:sp>
          <p:nvSpPr>
            <p:cNvPr id="16" name="Freeform 4">
              <a:extLst>
                <a:ext uri="{FF2B5EF4-FFF2-40B4-BE49-F238E27FC236}">
                  <a16:creationId xmlns:a16="http://schemas.microsoft.com/office/drawing/2014/main" id="{83C442CC-2CBA-4AF4-9795-2ADF33838CD6}"/>
                </a:ext>
              </a:extLst>
            </p:cNvPr>
            <p:cNvSpPr/>
            <p:nvPr/>
          </p:nvSpPr>
          <p:spPr>
            <a:xfrm>
              <a:off x="0" y="0"/>
              <a:ext cx="6862939" cy="3093494"/>
            </a:xfrm>
            <a:prstGeom prst="rect">
              <a:avLst/>
            </a:prstGeom>
            <a:grpFill/>
            <a:ln w="57150">
              <a:noFill/>
              <a:prstDash val="solid"/>
              <a:extLst>
                <a:ext uri="{C807C97D-BFC1-408E-A445-0C87EB9F89A2}">
                  <ask:lineSketchStyleProps xmlns:ask="http://schemas.microsoft.com/office/drawing/2018/sketchyshapes" sd="3348051544">
                    <a:custGeom>
                      <a:avLst/>
                      <a:gdLst>
                        <a:gd name="connsiteX0" fmla="*/ 8894430 w 9058711"/>
                        <a:gd name="connsiteY0" fmla="*/ 6350380 h 6350381"/>
                        <a:gd name="connsiteX1" fmla="*/ 8137817 w 9058711"/>
                        <a:gd name="connsiteY1" fmla="*/ 6350380 h 6350381"/>
                        <a:gd name="connsiteX2" fmla="*/ 7555807 w 9058711"/>
                        <a:gd name="connsiteY2" fmla="*/ 6350380 h 6350381"/>
                        <a:gd name="connsiteX3" fmla="*/ 6799194 w 9058711"/>
                        <a:gd name="connsiteY3" fmla="*/ 6350380 h 6350381"/>
                        <a:gd name="connsiteX4" fmla="*/ 6042581 w 9058711"/>
                        <a:gd name="connsiteY4" fmla="*/ 6350380 h 6350381"/>
                        <a:gd name="connsiteX5" fmla="*/ 5285968 w 9058711"/>
                        <a:gd name="connsiteY5" fmla="*/ 6350380 h 6350381"/>
                        <a:gd name="connsiteX6" fmla="*/ 4878561 w 9058711"/>
                        <a:gd name="connsiteY6" fmla="*/ 6350380 h 6350381"/>
                        <a:gd name="connsiteX7" fmla="*/ 4121948 w 9058711"/>
                        <a:gd name="connsiteY7" fmla="*/ 6350380 h 6350381"/>
                        <a:gd name="connsiteX8" fmla="*/ 3539938 w 9058711"/>
                        <a:gd name="connsiteY8" fmla="*/ 6350380 h 6350381"/>
                        <a:gd name="connsiteX9" fmla="*/ 3045230 w 9058711"/>
                        <a:gd name="connsiteY9" fmla="*/ 6350380 h 6350381"/>
                        <a:gd name="connsiteX10" fmla="*/ 2375918 w 9058711"/>
                        <a:gd name="connsiteY10" fmla="*/ 6350380 h 6350381"/>
                        <a:gd name="connsiteX11" fmla="*/ 1619305 w 9058711"/>
                        <a:gd name="connsiteY11" fmla="*/ 6350380 h 6350381"/>
                        <a:gd name="connsiteX12" fmla="*/ 949994 w 9058711"/>
                        <a:gd name="connsiteY12" fmla="*/ 6350380 h 6350381"/>
                        <a:gd name="connsiteX13" fmla="*/ 164280 w 9058711"/>
                        <a:gd name="connsiteY13" fmla="*/ 6350380 h 6350381"/>
                        <a:gd name="connsiteX14" fmla="*/ 0 w 9058711"/>
                        <a:gd name="connsiteY14" fmla="*/ 6094887 h 6350381"/>
                        <a:gd name="connsiteX15" fmla="*/ 0 w 9058711"/>
                        <a:gd name="connsiteY15" fmla="*/ 5394160 h 6350381"/>
                        <a:gd name="connsiteX16" fmla="*/ 0 w 9058711"/>
                        <a:gd name="connsiteY16" fmla="*/ 4927008 h 6350381"/>
                        <a:gd name="connsiteX17" fmla="*/ 0 w 9058711"/>
                        <a:gd name="connsiteY17" fmla="*/ 4518251 h 6350381"/>
                        <a:gd name="connsiteX18" fmla="*/ 0 w 9058711"/>
                        <a:gd name="connsiteY18" fmla="*/ 4109493 h 6350381"/>
                        <a:gd name="connsiteX19" fmla="*/ 0 w 9058711"/>
                        <a:gd name="connsiteY19" fmla="*/ 3700735 h 6350381"/>
                        <a:gd name="connsiteX20" fmla="*/ 0 w 9058711"/>
                        <a:gd name="connsiteY20" fmla="*/ 3116796 h 6350381"/>
                        <a:gd name="connsiteX21" fmla="*/ 0 w 9058711"/>
                        <a:gd name="connsiteY21" fmla="*/ 2532857 h 6350381"/>
                        <a:gd name="connsiteX22" fmla="*/ 0 w 9058711"/>
                        <a:gd name="connsiteY22" fmla="*/ 1890523 h 6350381"/>
                        <a:gd name="connsiteX23" fmla="*/ 0 w 9058711"/>
                        <a:gd name="connsiteY23" fmla="*/ 1423372 h 6350381"/>
                        <a:gd name="connsiteX24" fmla="*/ 0 w 9058711"/>
                        <a:gd name="connsiteY24" fmla="*/ 897826 h 6350381"/>
                        <a:gd name="connsiteX25" fmla="*/ 0 w 9058711"/>
                        <a:gd name="connsiteY25" fmla="*/ 255493 h 6350381"/>
                        <a:gd name="connsiteX26" fmla="*/ 164280 w 9058711"/>
                        <a:gd name="connsiteY26" fmla="*/ 0 h 6350381"/>
                        <a:gd name="connsiteX27" fmla="*/ 746290 w 9058711"/>
                        <a:gd name="connsiteY27" fmla="*/ 0 h 6350381"/>
                        <a:gd name="connsiteX28" fmla="*/ 1328300 w 9058711"/>
                        <a:gd name="connsiteY28" fmla="*/ 0 h 6350381"/>
                        <a:gd name="connsiteX29" fmla="*/ 1910310 w 9058711"/>
                        <a:gd name="connsiteY29" fmla="*/ 0 h 6350381"/>
                        <a:gd name="connsiteX30" fmla="*/ 2317717 w 9058711"/>
                        <a:gd name="connsiteY30" fmla="*/ 0 h 6350381"/>
                        <a:gd name="connsiteX31" fmla="*/ 2899727 w 9058711"/>
                        <a:gd name="connsiteY31" fmla="*/ 0 h 6350381"/>
                        <a:gd name="connsiteX32" fmla="*/ 3394436 w 9058711"/>
                        <a:gd name="connsiteY32" fmla="*/ 0 h 6350381"/>
                        <a:gd name="connsiteX33" fmla="*/ 3889144 w 9058711"/>
                        <a:gd name="connsiteY33" fmla="*/ 0 h 6350381"/>
                        <a:gd name="connsiteX34" fmla="*/ 4558456 w 9058711"/>
                        <a:gd name="connsiteY34" fmla="*/ 0 h 6350381"/>
                        <a:gd name="connsiteX35" fmla="*/ 5140466 w 9058711"/>
                        <a:gd name="connsiteY35" fmla="*/ 0 h 6350381"/>
                        <a:gd name="connsiteX36" fmla="*/ 5897078 w 9058711"/>
                        <a:gd name="connsiteY36" fmla="*/ 0 h 6350381"/>
                        <a:gd name="connsiteX37" fmla="*/ 6304486 w 9058711"/>
                        <a:gd name="connsiteY37" fmla="*/ 0 h 6350381"/>
                        <a:gd name="connsiteX38" fmla="*/ 6973797 w 9058711"/>
                        <a:gd name="connsiteY38" fmla="*/ 0 h 6350381"/>
                        <a:gd name="connsiteX39" fmla="*/ 7381204 w 9058711"/>
                        <a:gd name="connsiteY39" fmla="*/ 0 h 6350381"/>
                        <a:gd name="connsiteX40" fmla="*/ 8050515 w 9058711"/>
                        <a:gd name="connsiteY40" fmla="*/ 0 h 6350381"/>
                        <a:gd name="connsiteX41" fmla="*/ 8894430 w 9058711"/>
                        <a:gd name="connsiteY41" fmla="*/ 0 h 6350381"/>
                        <a:gd name="connsiteX42" fmla="*/ 9058711 w 9058711"/>
                        <a:gd name="connsiteY42" fmla="*/ 255493 h 6350381"/>
                        <a:gd name="connsiteX43" fmla="*/ 9058711 w 9058711"/>
                        <a:gd name="connsiteY43" fmla="*/ 664251 h 6350381"/>
                        <a:gd name="connsiteX44" fmla="*/ 9058711 w 9058711"/>
                        <a:gd name="connsiteY44" fmla="*/ 1073008 h 6350381"/>
                        <a:gd name="connsiteX45" fmla="*/ 9058711 w 9058711"/>
                        <a:gd name="connsiteY45" fmla="*/ 1715342 h 6350381"/>
                        <a:gd name="connsiteX46" fmla="*/ 9058711 w 9058711"/>
                        <a:gd name="connsiteY46" fmla="*/ 2416069 h 6350381"/>
                        <a:gd name="connsiteX47" fmla="*/ 9058711 w 9058711"/>
                        <a:gd name="connsiteY47" fmla="*/ 3116796 h 6350381"/>
                        <a:gd name="connsiteX48" fmla="*/ 9058711 w 9058711"/>
                        <a:gd name="connsiteY48" fmla="*/ 3642342 h 6350381"/>
                        <a:gd name="connsiteX49" fmla="*/ 9058711 w 9058711"/>
                        <a:gd name="connsiteY49" fmla="*/ 4226281 h 6350381"/>
                        <a:gd name="connsiteX50" fmla="*/ 9058711 w 9058711"/>
                        <a:gd name="connsiteY50" fmla="*/ 4635039 h 6350381"/>
                        <a:gd name="connsiteX51" fmla="*/ 9058711 w 9058711"/>
                        <a:gd name="connsiteY51" fmla="*/ 5335766 h 6350381"/>
                        <a:gd name="connsiteX52" fmla="*/ 9058711 w 9058711"/>
                        <a:gd name="connsiteY52" fmla="*/ 6094887 h 6350381"/>
                        <a:gd name="connsiteX53" fmla="*/ 8894430 w 9058711"/>
                        <a:gd name="connsiteY53" fmla="*/ 6350380 h 635038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  <a:cxn ang="0">
                          <a:pos x="connsiteX42" y="connsiteY42"/>
                        </a:cxn>
                        <a:cxn ang="0">
                          <a:pos x="connsiteX43" y="connsiteY43"/>
                        </a:cxn>
                        <a:cxn ang="0">
                          <a:pos x="connsiteX44" y="connsiteY44"/>
                        </a:cxn>
                        <a:cxn ang="0">
                          <a:pos x="connsiteX45" y="connsiteY45"/>
                        </a:cxn>
                        <a:cxn ang="0">
                          <a:pos x="connsiteX46" y="connsiteY46"/>
                        </a:cxn>
                        <a:cxn ang="0">
                          <a:pos x="connsiteX47" y="connsiteY47"/>
                        </a:cxn>
                        <a:cxn ang="0">
                          <a:pos x="connsiteX48" y="connsiteY48"/>
                        </a:cxn>
                        <a:cxn ang="0">
                          <a:pos x="connsiteX49" y="connsiteY49"/>
                        </a:cxn>
                        <a:cxn ang="0">
                          <a:pos x="connsiteX50" y="connsiteY50"/>
                        </a:cxn>
                        <a:cxn ang="0">
                          <a:pos x="connsiteX51" y="connsiteY51"/>
                        </a:cxn>
                        <a:cxn ang="0">
                          <a:pos x="connsiteX52" y="connsiteY52"/>
                        </a:cxn>
                        <a:cxn ang="0">
                          <a:pos x="connsiteX53" y="connsiteY53"/>
                        </a:cxn>
                      </a:cxnLst>
                      <a:rect l="l" t="t" r="r" b="b"/>
                      <a:pathLst>
                        <a:path w="9058711" h="6350381" fill="none" extrusionOk="0">
                          <a:moveTo>
                            <a:pt x="8894430" y="6350380"/>
                          </a:moveTo>
                          <a:cubicBezTo>
                            <a:pt x="8627206" y="6369131"/>
                            <a:pt x="8487934" y="6278713"/>
                            <a:pt x="8137817" y="6350380"/>
                          </a:cubicBezTo>
                          <a:cubicBezTo>
                            <a:pt x="7787700" y="6422047"/>
                            <a:pt x="7766779" y="6300872"/>
                            <a:pt x="7555807" y="6350380"/>
                          </a:cubicBezTo>
                          <a:cubicBezTo>
                            <a:pt x="7344835" y="6399888"/>
                            <a:pt x="7021772" y="6319135"/>
                            <a:pt x="6799194" y="6350380"/>
                          </a:cubicBezTo>
                          <a:cubicBezTo>
                            <a:pt x="6576616" y="6381625"/>
                            <a:pt x="6262407" y="6319424"/>
                            <a:pt x="6042581" y="6350380"/>
                          </a:cubicBezTo>
                          <a:cubicBezTo>
                            <a:pt x="5822755" y="6381336"/>
                            <a:pt x="5612826" y="6290282"/>
                            <a:pt x="5285968" y="6350380"/>
                          </a:cubicBezTo>
                          <a:cubicBezTo>
                            <a:pt x="4959110" y="6410478"/>
                            <a:pt x="5047349" y="6336708"/>
                            <a:pt x="4878561" y="6350380"/>
                          </a:cubicBezTo>
                          <a:cubicBezTo>
                            <a:pt x="4709773" y="6364052"/>
                            <a:pt x="4438981" y="6328475"/>
                            <a:pt x="4121948" y="6350380"/>
                          </a:cubicBezTo>
                          <a:cubicBezTo>
                            <a:pt x="3804915" y="6372285"/>
                            <a:pt x="3753055" y="6332326"/>
                            <a:pt x="3539938" y="6350380"/>
                          </a:cubicBezTo>
                          <a:cubicBezTo>
                            <a:pt x="3326821" y="6368434"/>
                            <a:pt x="3169250" y="6331017"/>
                            <a:pt x="3045230" y="6350380"/>
                          </a:cubicBezTo>
                          <a:cubicBezTo>
                            <a:pt x="2921210" y="6369743"/>
                            <a:pt x="2528833" y="6325835"/>
                            <a:pt x="2375918" y="6350380"/>
                          </a:cubicBezTo>
                          <a:cubicBezTo>
                            <a:pt x="2223003" y="6374925"/>
                            <a:pt x="1854822" y="6295216"/>
                            <a:pt x="1619305" y="6350380"/>
                          </a:cubicBezTo>
                          <a:cubicBezTo>
                            <a:pt x="1383788" y="6405544"/>
                            <a:pt x="1243494" y="6309420"/>
                            <a:pt x="949994" y="6350380"/>
                          </a:cubicBezTo>
                          <a:cubicBezTo>
                            <a:pt x="656494" y="6391340"/>
                            <a:pt x="450003" y="6281679"/>
                            <a:pt x="164280" y="6350380"/>
                          </a:cubicBezTo>
                          <a:cubicBezTo>
                            <a:pt x="80716" y="6347242"/>
                            <a:pt x="7858" y="6228792"/>
                            <a:pt x="0" y="6094887"/>
                          </a:cubicBezTo>
                          <a:cubicBezTo>
                            <a:pt x="-70769" y="5931681"/>
                            <a:pt x="61840" y="5667674"/>
                            <a:pt x="0" y="5394160"/>
                          </a:cubicBezTo>
                          <a:cubicBezTo>
                            <a:pt x="-61840" y="5120646"/>
                            <a:pt x="25442" y="5038086"/>
                            <a:pt x="0" y="4927008"/>
                          </a:cubicBezTo>
                          <a:cubicBezTo>
                            <a:pt x="-25442" y="4815930"/>
                            <a:pt x="42409" y="4612719"/>
                            <a:pt x="0" y="4518251"/>
                          </a:cubicBezTo>
                          <a:cubicBezTo>
                            <a:pt x="-42409" y="4423783"/>
                            <a:pt x="24631" y="4262528"/>
                            <a:pt x="0" y="4109493"/>
                          </a:cubicBezTo>
                          <a:cubicBezTo>
                            <a:pt x="-24631" y="3956458"/>
                            <a:pt x="17745" y="3864831"/>
                            <a:pt x="0" y="3700735"/>
                          </a:cubicBezTo>
                          <a:cubicBezTo>
                            <a:pt x="-17745" y="3536639"/>
                            <a:pt x="41789" y="3281498"/>
                            <a:pt x="0" y="3116796"/>
                          </a:cubicBezTo>
                          <a:cubicBezTo>
                            <a:pt x="-41789" y="2952094"/>
                            <a:pt x="24449" y="2721418"/>
                            <a:pt x="0" y="2532857"/>
                          </a:cubicBezTo>
                          <a:cubicBezTo>
                            <a:pt x="-24449" y="2344296"/>
                            <a:pt x="25686" y="2075653"/>
                            <a:pt x="0" y="1890523"/>
                          </a:cubicBezTo>
                          <a:cubicBezTo>
                            <a:pt x="-25686" y="1705393"/>
                            <a:pt x="8683" y="1645996"/>
                            <a:pt x="0" y="1423372"/>
                          </a:cubicBezTo>
                          <a:cubicBezTo>
                            <a:pt x="-8683" y="1200748"/>
                            <a:pt x="62953" y="1080108"/>
                            <a:pt x="0" y="897826"/>
                          </a:cubicBezTo>
                          <a:cubicBezTo>
                            <a:pt x="-62953" y="715544"/>
                            <a:pt x="64652" y="430195"/>
                            <a:pt x="0" y="255493"/>
                          </a:cubicBezTo>
                          <a:cubicBezTo>
                            <a:pt x="-10111" y="121632"/>
                            <a:pt x="71251" y="-3941"/>
                            <a:pt x="164280" y="0"/>
                          </a:cubicBezTo>
                          <a:cubicBezTo>
                            <a:pt x="317556" y="-69310"/>
                            <a:pt x="495585" y="25360"/>
                            <a:pt x="746290" y="0"/>
                          </a:cubicBezTo>
                          <a:cubicBezTo>
                            <a:pt x="996995" y="-25360"/>
                            <a:pt x="1138332" y="60869"/>
                            <a:pt x="1328300" y="0"/>
                          </a:cubicBezTo>
                          <a:cubicBezTo>
                            <a:pt x="1518268" y="-60869"/>
                            <a:pt x="1775128" y="18161"/>
                            <a:pt x="1910310" y="0"/>
                          </a:cubicBezTo>
                          <a:cubicBezTo>
                            <a:pt x="2045492" y="-18161"/>
                            <a:pt x="2177361" y="27405"/>
                            <a:pt x="2317717" y="0"/>
                          </a:cubicBezTo>
                          <a:cubicBezTo>
                            <a:pt x="2458073" y="-27405"/>
                            <a:pt x="2638856" y="69109"/>
                            <a:pt x="2899727" y="0"/>
                          </a:cubicBezTo>
                          <a:cubicBezTo>
                            <a:pt x="3160598" y="-69109"/>
                            <a:pt x="3221973" y="1106"/>
                            <a:pt x="3394436" y="0"/>
                          </a:cubicBezTo>
                          <a:cubicBezTo>
                            <a:pt x="3566899" y="-1106"/>
                            <a:pt x="3753624" y="36362"/>
                            <a:pt x="3889144" y="0"/>
                          </a:cubicBezTo>
                          <a:cubicBezTo>
                            <a:pt x="4024664" y="-36362"/>
                            <a:pt x="4352738" y="50366"/>
                            <a:pt x="4558456" y="0"/>
                          </a:cubicBezTo>
                          <a:cubicBezTo>
                            <a:pt x="4764174" y="-50366"/>
                            <a:pt x="4889941" y="13017"/>
                            <a:pt x="5140466" y="0"/>
                          </a:cubicBezTo>
                          <a:cubicBezTo>
                            <a:pt x="5390991" y="-13017"/>
                            <a:pt x="5622599" y="21365"/>
                            <a:pt x="5897078" y="0"/>
                          </a:cubicBezTo>
                          <a:cubicBezTo>
                            <a:pt x="6171557" y="-21365"/>
                            <a:pt x="6137486" y="21115"/>
                            <a:pt x="6304486" y="0"/>
                          </a:cubicBezTo>
                          <a:cubicBezTo>
                            <a:pt x="6471486" y="-21115"/>
                            <a:pt x="6691514" y="70"/>
                            <a:pt x="6973797" y="0"/>
                          </a:cubicBezTo>
                          <a:cubicBezTo>
                            <a:pt x="7256080" y="-70"/>
                            <a:pt x="7196098" y="30142"/>
                            <a:pt x="7381204" y="0"/>
                          </a:cubicBezTo>
                          <a:cubicBezTo>
                            <a:pt x="7566310" y="-30142"/>
                            <a:pt x="7820498" y="5194"/>
                            <a:pt x="8050515" y="0"/>
                          </a:cubicBezTo>
                          <a:cubicBezTo>
                            <a:pt x="8280532" y="-5194"/>
                            <a:pt x="8708930" y="50735"/>
                            <a:pt x="8894430" y="0"/>
                          </a:cubicBezTo>
                          <a:cubicBezTo>
                            <a:pt x="8988489" y="8501"/>
                            <a:pt x="9062520" y="107473"/>
                            <a:pt x="9058711" y="255493"/>
                          </a:cubicBezTo>
                          <a:cubicBezTo>
                            <a:pt x="9087964" y="360359"/>
                            <a:pt x="9048254" y="576494"/>
                            <a:pt x="9058711" y="664251"/>
                          </a:cubicBezTo>
                          <a:cubicBezTo>
                            <a:pt x="9069168" y="752008"/>
                            <a:pt x="9033881" y="888750"/>
                            <a:pt x="9058711" y="1073008"/>
                          </a:cubicBezTo>
                          <a:cubicBezTo>
                            <a:pt x="9083541" y="1257266"/>
                            <a:pt x="9002879" y="1548876"/>
                            <a:pt x="9058711" y="1715342"/>
                          </a:cubicBezTo>
                          <a:cubicBezTo>
                            <a:pt x="9114543" y="1881808"/>
                            <a:pt x="8984645" y="2208785"/>
                            <a:pt x="9058711" y="2416069"/>
                          </a:cubicBezTo>
                          <a:cubicBezTo>
                            <a:pt x="9132777" y="2623353"/>
                            <a:pt x="9012899" y="2943894"/>
                            <a:pt x="9058711" y="3116796"/>
                          </a:cubicBezTo>
                          <a:cubicBezTo>
                            <a:pt x="9104523" y="3289698"/>
                            <a:pt x="9025086" y="3409406"/>
                            <a:pt x="9058711" y="3642342"/>
                          </a:cubicBezTo>
                          <a:cubicBezTo>
                            <a:pt x="9092336" y="3875278"/>
                            <a:pt x="9037780" y="3968653"/>
                            <a:pt x="9058711" y="4226281"/>
                          </a:cubicBezTo>
                          <a:cubicBezTo>
                            <a:pt x="9079642" y="4483909"/>
                            <a:pt x="9046575" y="4496513"/>
                            <a:pt x="9058711" y="4635039"/>
                          </a:cubicBezTo>
                          <a:cubicBezTo>
                            <a:pt x="9070847" y="4773565"/>
                            <a:pt x="9025640" y="5195002"/>
                            <a:pt x="9058711" y="5335766"/>
                          </a:cubicBezTo>
                          <a:cubicBezTo>
                            <a:pt x="9091782" y="5476530"/>
                            <a:pt x="9045966" y="5847121"/>
                            <a:pt x="9058711" y="6094887"/>
                          </a:cubicBezTo>
                          <a:cubicBezTo>
                            <a:pt x="9083832" y="6239429"/>
                            <a:pt x="8992732" y="6351438"/>
                            <a:pt x="8894430" y="6350380"/>
                          </a:cubicBezTo>
                          <a:close/>
                        </a:path>
                        <a:path w="9058711" h="6350381" stroke="0" extrusionOk="0">
                          <a:moveTo>
                            <a:pt x="8894430" y="6350380"/>
                          </a:moveTo>
                          <a:cubicBezTo>
                            <a:pt x="8814062" y="6368777"/>
                            <a:pt x="8651666" y="6317575"/>
                            <a:pt x="8574325" y="6350380"/>
                          </a:cubicBezTo>
                          <a:cubicBezTo>
                            <a:pt x="8496984" y="6383185"/>
                            <a:pt x="8122241" y="6349508"/>
                            <a:pt x="7992315" y="6350380"/>
                          </a:cubicBezTo>
                          <a:cubicBezTo>
                            <a:pt x="7862389" y="6351252"/>
                            <a:pt x="7549572" y="6281156"/>
                            <a:pt x="7323003" y="6350380"/>
                          </a:cubicBezTo>
                          <a:cubicBezTo>
                            <a:pt x="7096434" y="6419604"/>
                            <a:pt x="6920891" y="6283605"/>
                            <a:pt x="6566390" y="6350380"/>
                          </a:cubicBezTo>
                          <a:cubicBezTo>
                            <a:pt x="6211889" y="6417155"/>
                            <a:pt x="6217395" y="6339711"/>
                            <a:pt x="6071682" y="6350380"/>
                          </a:cubicBezTo>
                          <a:cubicBezTo>
                            <a:pt x="5925969" y="6361049"/>
                            <a:pt x="5760894" y="6296474"/>
                            <a:pt x="5576973" y="6350380"/>
                          </a:cubicBezTo>
                          <a:cubicBezTo>
                            <a:pt x="5393052" y="6404286"/>
                            <a:pt x="5150608" y="6344662"/>
                            <a:pt x="4820360" y="6350380"/>
                          </a:cubicBezTo>
                          <a:cubicBezTo>
                            <a:pt x="4490112" y="6356098"/>
                            <a:pt x="4398466" y="6306110"/>
                            <a:pt x="4151049" y="6350380"/>
                          </a:cubicBezTo>
                          <a:cubicBezTo>
                            <a:pt x="3903632" y="6394650"/>
                            <a:pt x="3812083" y="6309490"/>
                            <a:pt x="3481737" y="6350380"/>
                          </a:cubicBezTo>
                          <a:cubicBezTo>
                            <a:pt x="3151391" y="6391270"/>
                            <a:pt x="2961045" y="6340294"/>
                            <a:pt x="2812426" y="6350380"/>
                          </a:cubicBezTo>
                          <a:cubicBezTo>
                            <a:pt x="2663807" y="6360466"/>
                            <a:pt x="2259245" y="6279769"/>
                            <a:pt x="2055813" y="6350380"/>
                          </a:cubicBezTo>
                          <a:cubicBezTo>
                            <a:pt x="1852381" y="6420991"/>
                            <a:pt x="1763388" y="6307465"/>
                            <a:pt x="1648406" y="6350380"/>
                          </a:cubicBezTo>
                          <a:cubicBezTo>
                            <a:pt x="1533424" y="6393295"/>
                            <a:pt x="1326858" y="6305586"/>
                            <a:pt x="1153697" y="6350380"/>
                          </a:cubicBezTo>
                          <a:cubicBezTo>
                            <a:pt x="980536" y="6395174"/>
                            <a:pt x="842401" y="6301890"/>
                            <a:pt x="746290" y="6350380"/>
                          </a:cubicBezTo>
                          <a:cubicBezTo>
                            <a:pt x="650179" y="6398870"/>
                            <a:pt x="445225" y="6350069"/>
                            <a:pt x="164280" y="6350380"/>
                          </a:cubicBezTo>
                          <a:cubicBezTo>
                            <a:pt x="72530" y="6347433"/>
                            <a:pt x="-23791" y="6247312"/>
                            <a:pt x="0" y="6094887"/>
                          </a:cubicBezTo>
                          <a:cubicBezTo>
                            <a:pt x="-24647" y="5918962"/>
                            <a:pt x="43209" y="5730127"/>
                            <a:pt x="0" y="5627735"/>
                          </a:cubicBezTo>
                          <a:cubicBezTo>
                            <a:pt x="-43209" y="5525343"/>
                            <a:pt x="9334" y="5284184"/>
                            <a:pt x="0" y="5043796"/>
                          </a:cubicBezTo>
                          <a:cubicBezTo>
                            <a:pt x="-9334" y="4803408"/>
                            <a:pt x="30371" y="4707108"/>
                            <a:pt x="0" y="4518251"/>
                          </a:cubicBezTo>
                          <a:cubicBezTo>
                            <a:pt x="-30371" y="4329395"/>
                            <a:pt x="38928" y="4290523"/>
                            <a:pt x="0" y="4109493"/>
                          </a:cubicBezTo>
                          <a:cubicBezTo>
                            <a:pt x="-38928" y="3928463"/>
                            <a:pt x="12299" y="3766324"/>
                            <a:pt x="0" y="3467160"/>
                          </a:cubicBezTo>
                          <a:cubicBezTo>
                            <a:pt x="-12299" y="3167996"/>
                            <a:pt x="80786" y="3064271"/>
                            <a:pt x="0" y="2766432"/>
                          </a:cubicBezTo>
                          <a:cubicBezTo>
                            <a:pt x="-80786" y="2468593"/>
                            <a:pt x="58935" y="2378978"/>
                            <a:pt x="0" y="2240887"/>
                          </a:cubicBezTo>
                          <a:cubicBezTo>
                            <a:pt x="-58935" y="2102797"/>
                            <a:pt x="39424" y="1837345"/>
                            <a:pt x="0" y="1715342"/>
                          </a:cubicBezTo>
                          <a:cubicBezTo>
                            <a:pt x="-39424" y="1593339"/>
                            <a:pt x="50529" y="1219021"/>
                            <a:pt x="0" y="1073008"/>
                          </a:cubicBezTo>
                          <a:cubicBezTo>
                            <a:pt x="-50529" y="926995"/>
                            <a:pt x="33651" y="660205"/>
                            <a:pt x="0" y="255493"/>
                          </a:cubicBezTo>
                          <a:cubicBezTo>
                            <a:pt x="-2539" y="137428"/>
                            <a:pt x="65572" y="14402"/>
                            <a:pt x="164280" y="0"/>
                          </a:cubicBezTo>
                          <a:cubicBezTo>
                            <a:pt x="345088" y="-48066"/>
                            <a:pt x="435779" y="47864"/>
                            <a:pt x="658989" y="0"/>
                          </a:cubicBezTo>
                          <a:cubicBezTo>
                            <a:pt x="882199" y="-47864"/>
                            <a:pt x="1163391" y="56613"/>
                            <a:pt x="1415602" y="0"/>
                          </a:cubicBezTo>
                          <a:cubicBezTo>
                            <a:pt x="1667813" y="-56613"/>
                            <a:pt x="1638341" y="10305"/>
                            <a:pt x="1735707" y="0"/>
                          </a:cubicBezTo>
                          <a:cubicBezTo>
                            <a:pt x="1833074" y="-10305"/>
                            <a:pt x="2077131" y="27668"/>
                            <a:pt x="2230416" y="0"/>
                          </a:cubicBezTo>
                          <a:cubicBezTo>
                            <a:pt x="2383701" y="-27668"/>
                            <a:pt x="2744140" y="45384"/>
                            <a:pt x="2987029" y="0"/>
                          </a:cubicBezTo>
                          <a:cubicBezTo>
                            <a:pt x="3229918" y="-45384"/>
                            <a:pt x="3230651" y="9686"/>
                            <a:pt x="3307134" y="0"/>
                          </a:cubicBezTo>
                          <a:cubicBezTo>
                            <a:pt x="3383618" y="-9686"/>
                            <a:pt x="3491522" y="31548"/>
                            <a:pt x="3627240" y="0"/>
                          </a:cubicBezTo>
                          <a:cubicBezTo>
                            <a:pt x="3762958" y="-31548"/>
                            <a:pt x="3990530" y="40407"/>
                            <a:pt x="4296551" y="0"/>
                          </a:cubicBezTo>
                          <a:cubicBezTo>
                            <a:pt x="4602572" y="-40407"/>
                            <a:pt x="4542975" y="20792"/>
                            <a:pt x="4703958" y="0"/>
                          </a:cubicBezTo>
                          <a:cubicBezTo>
                            <a:pt x="4864941" y="-20792"/>
                            <a:pt x="4936674" y="26547"/>
                            <a:pt x="5024064" y="0"/>
                          </a:cubicBezTo>
                          <a:cubicBezTo>
                            <a:pt x="5111454" y="-26547"/>
                            <a:pt x="5246022" y="28684"/>
                            <a:pt x="5431471" y="0"/>
                          </a:cubicBezTo>
                          <a:cubicBezTo>
                            <a:pt x="5616920" y="-28684"/>
                            <a:pt x="5838187" y="68377"/>
                            <a:pt x="6013481" y="0"/>
                          </a:cubicBezTo>
                          <a:cubicBezTo>
                            <a:pt x="6188775" y="-68377"/>
                            <a:pt x="6362283" y="46004"/>
                            <a:pt x="6682792" y="0"/>
                          </a:cubicBezTo>
                          <a:cubicBezTo>
                            <a:pt x="7003301" y="-46004"/>
                            <a:pt x="6899976" y="30517"/>
                            <a:pt x="7090199" y="0"/>
                          </a:cubicBezTo>
                          <a:cubicBezTo>
                            <a:pt x="7280422" y="-30517"/>
                            <a:pt x="7669042" y="23496"/>
                            <a:pt x="7846812" y="0"/>
                          </a:cubicBezTo>
                          <a:cubicBezTo>
                            <a:pt x="8024582" y="-23496"/>
                            <a:pt x="8194817" y="29529"/>
                            <a:pt x="8341520" y="0"/>
                          </a:cubicBezTo>
                          <a:cubicBezTo>
                            <a:pt x="8488223" y="-29529"/>
                            <a:pt x="8743813" y="4562"/>
                            <a:pt x="8894430" y="0"/>
                          </a:cubicBezTo>
                          <a:cubicBezTo>
                            <a:pt x="9022636" y="-1629"/>
                            <a:pt x="9066321" y="92170"/>
                            <a:pt x="9058711" y="255493"/>
                          </a:cubicBezTo>
                          <a:cubicBezTo>
                            <a:pt x="9060707" y="360476"/>
                            <a:pt x="9057109" y="522689"/>
                            <a:pt x="9058711" y="722645"/>
                          </a:cubicBezTo>
                          <a:cubicBezTo>
                            <a:pt x="9060313" y="922601"/>
                            <a:pt x="9019811" y="1048602"/>
                            <a:pt x="9058711" y="1248190"/>
                          </a:cubicBezTo>
                          <a:cubicBezTo>
                            <a:pt x="9097611" y="1447778"/>
                            <a:pt x="9005744" y="1530310"/>
                            <a:pt x="9058711" y="1773735"/>
                          </a:cubicBezTo>
                          <a:cubicBezTo>
                            <a:pt x="9111678" y="2017161"/>
                            <a:pt x="9053340" y="2072952"/>
                            <a:pt x="9058711" y="2299281"/>
                          </a:cubicBezTo>
                          <a:cubicBezTo>
                            <a:pt x="9064082" y="2525610"/>
                            <a:pt x="9056324" y="2529269"/>
                            <a:pt x="9058711" y="2708038"/>
                          </a:cubicBezTo>
                          <a:cubicBezTo>
                            <a:pt x="9061098" y="2886807"/>
                            <a:pt x="9003302" y="2981369"/>
                            <a:pt x="9058711" y="3175190"/>
                          </a:cubicBezTo>
                          <a:cubicBezTo>
                            <a:pt x="9114120" y="3369011"/>
                            <a:pt x="9047428" y="3420993"/>
                            <a:pt x="9058711" y="3583948"/>
                          </a:cubicBezTo>
                          <a:cubicBezTo>
                            <a:pt x="9069994" y="3746903"/>
                            <a:pt x="9000939" y="3971849"/>
                            <a:pt x="9058711" y="4226281"/>
                          </a:cubicBezTo>
                          <a:cubicBezTo>
                            <a:pt x="9116483" y="4480713"/>
                            <a:pt x="9025289" y="4521861"/>
                            <a:pt x="9058711" y="4810220"/>
                          </a:cubicBezTo>
                          <a:cubicBezTo>
                            <a:pt x="9092133" y="5098579"/>
                            <a:pt x="9031220" y="5096623"/>
                            <a:pt x="9058711" y="5277372"/>
                          </a:cubicBezTo>
                          <a:cubicBezTo>
                            <a:pt x="9086202" y="5458121"/>
                            <a:pt x="8987032" y="5733483"/>
                            <a:pt x="9058711" y="6094887"/>
                          </a:cubicBezTo>
                          <a:cubicBezTo>
                            <a:pt x="9062448" y="6232639"/>
                            <a:pt x="8993421" y="6363693"/>
                            <a:pt x="8894430" y="6350380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</p:sp>
      </p:grpSp>
      <p:sp>
        <p:nvSpPr>
          <p:cNvPr id="17" name="TextBox 9">
            <a:extLst>
              <a:ext uri="{FF2B5EF4-FFF2-40B4-BE49-F238E27FC236}">
                <a16:creationId xmlns:a16="http://schemas.microsoft.com/office/drawing/2014/main" id="{8557DAB9-C4DC-4AE8-A490-77FBA55E0084}"/>
              </a:ext>
            </a:extLst>
          </p:cNvPr>
          <p:cNvSpPr txBox="1"/>
          <p:nvPr/>
        </p:nvSpPr>
        <p:spPr>
          <a:xfrm>
            <a:off x="7467600" y="7646194"/>
            <a:ext cx="8701440" cy="12311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pt-BR" sz="8000" b="1" dirty="0">
                <a:gradFill>
                  <a:gsLst>
                    <a:gs pos="53800">
                      <a:schemeClr val="tx1">
                        <a:lumMod val="85000"/>
                        <a:lumOff val="15000"/>
                      </a:schemeClr>
                    </a:gs>
                    <a:gs pos="100000">
                      <a:srgbClr val="010101"/>
                    </a:gs>
                    <a:gs pos="0">
                      <a:srgbClr val="099491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Romanos 8.18-25</a:t>
            </a:r>
          </a:p>
        </p:txBody>
      </p:sp>
      <p:grpSp>
        <p:nvGrpSpPr>
          <p:cNvPr id="18" name="Group 3">
            <a:extLst>
              <a:ext uri="{FF2B5EF4-FFF2-40B4-BE49-F238E27FC236}">
                <a16:creationId xmlns:a16="http://schemas.microsoft.com/office/drawing/2014/main" id="{EC34B2FD-67CC-4DFA-B02F-4BD8D8793175}"/>
              </a:ext>
            </a:extLst>
          </p:cNvPr>
          <p:cNvGrpSpPr/>
          <p:nvPr/>
        </p:nvGrpSpPr>
        <p:grpSpPr>
          <a:xfrm>
            <a:off x="5212435" y="7186712"/>
            <a:ext cx="1938603" cy="2178194"/>
            <a:chOff x="0" y="0"/>
            <a:chExt cx="6862939" cy="3093494"/>
          </a:xfrm>
          <a:solidFill>
            <a:srgbClr val="103C3B"/>
          </a:solidFill>
        </p:grpSpPr>
        <p:sp>
          <p:nvSpPr>
            <p:cNvPr id="19" name="Freeform 4">
              <a:extLst>
                <a:ext uri="{FF2B5EF4-FFF2-40B4-BE49-F238E27FC236}">
                  <a16:creationId xmlns:a16="http://schemas.microsoft.com/office/drawing/2014/main" id="{7E655FCC-6874-4576-8163-399FA8986002}"/>
                </a:ext>
              </a:extLst>
            </p:cNvPr>
            <p:cNvSpPr/>
            <p:nvPr/>
          </p:nvSpPr>
          <p:spPr>
            <a:xfrm>
              <a:off x="0" y="0"/>
              <a:ext cx="6862939" cy="3093494"/>
            </a:xfrm>
            <a:prstGeom prst="rect">
              <a:avLst/>
            </a:prstGeom>
            <a:grpFill/>
            <a:ln w="57150">
              <a:noFill/>
              <a:prstDash val="solid"/>
              <a:extLst>
                <a:ext uri="{C807C97D-BFC1-408E-A445-0C87EB9F89A2}">
                  <ask:lineSketchStyleProps xmlns:ask="http://schemas.microsoft.com/office/drawing/2018/sketchyshapes" sd="3348051544">
                    <a:custGeom>
                      <a:avLst/>
                      <a:gdLst>
                        <a:gd name="connsiteX0" fmla="*/ 8894430 w 9058711"/>
                        <a:gd name="connsiteY0" fmla="*/ 6350380 h 6350381"/>
                        <a:gd name="connsiteX1" fmla="*/ 8137817 w 9058711"/>
                        <a:gd name="connsiteY1" fmla="*/ 6350380 h 6350381"/>
                        <a:gd name="connsiteX2" fmla="*/ 7555807 w 9058711"/>
                        <a:gd name="connsiteY2" fmla="*/ 6350380 h 6350381"/>
                        <a:gd name="connsiteX3" fmla="*/ 6799194 w 9058711"/>
                        <a:gd name="connsiteY3" fmla="*/ 6350380 h 6350381"/>
                        <a:gd name="connsiteX4" fmla="*/ 6042581 w 9058711"/>
                        <a:gd name="connsiteY4" fmla="*/ 6350380 h 6350381"/>
                        <a:gd name="connsiteX5" fmla="*/ 5285968 w 9058711"/>
                        <a:gd name="connsiteY5" fmla="*/ 6350380 h 6350381"/>
                        <a:gd name="connsiteX6" fmla="*/ 4878561 w 9058711"/>
                        <a:gd name="connsiteY6" fmla="*/ 6350380 h 6350381"/>
                        <a:gd name="connsiteX7" fmla="*/ 4121948 w 9058711"/>
                        <a:gd name="connsiteY7" fmla="*/ 6350380 h 6350381"/>
                        <a:gd name="connsiteX8" fmla="*/ 3539938 w 9058711"/>
                        <a:gd name="connsiteY8" fmla="*/ 6350380 h 6350381"/>
                        <a:gd name="connsiteX9" fmla="*/ 3045230 w 9058711"/>
                        <a:gd name="connsiteY9" fmla="*/ 6350380 h 6350381"/>
                        <a:gd name="connsiteX10" fmla="*/ 2375918 w 9058711"/>
                        <a:gd name="connsiteY10" fmla="*/ 6350380 h 6350381"/>
                        <a:gd name="connsiteX11" fmla="*/ 1619305 w 9058711"/>
                        <a:gd name="connsiteY11" fmla="*/ 6350380 h 6350381"/>
                        <a:gd name="connsiteX12" fmla="*/ 949994 w 9058711"/>
                        <a:gd name="connsiteY12" fmla="*/ 6350380 h 6350381"/>
                        <a:gd name="connsiteX13" fmla="*/ 164280 w 9058711"/>
                        <a:gd name="connsiteY13" fmla="*/ 6350380 h 6350381"/>
                        <a:gd name="connsiteX14" fmla="*/ 0 w 9058711"/>
                        <a:gd name="connsiteY14" fmla="*/ 6094887 h 6350381"/>
                        <a:gd name="connsiteX15" fmla="*/ 0 w 9058711"/>
                        <a:gd name="connsiteY15" fmla="*/ 5394160 h 6350381"/>
                        <a:gd name="connsiteX16" fmla="*/ 0 w 9058711"/>
                        <a:gd name="connsiteY16" fmla="*/ 4927008 h 6350381"/>
                        <a:gd name="connsiteX17" fmla="*/ 0 w 9058711"/>
                        <a:gd name="connsiteY17" fmla="*/ 4518251 h 6350381"/>
                        <a:gd name="connsiteX18" fmla="*/ 0 w 9058711"/>
                        <a:gd name="connsiteY18" fmla="*/ 4109493 h 6350381"/>
                        <a:gd name="connsiteX19" fmla="*/ 0 w 9058711"/>
                        <a:gd name="connsiteY19" fmla="*/ 3700735 h 6350381"/>
                        <a:gd name="connsiteX20" fmla="*/ 0 w 9058711"/>
                        <a:gd name="connsiteY20" fmla="*/ 3116796 h 6350381"/>
                        <a:gd name="connsiteX21" fmla="*/ 0 w 9058711"/>
                        <a:gd name="connsiteY21" fmla="*/ 2532857 h 6350381"/>
                        <a:gd name="connsiteX22" fmla="*/ 0 w 9058711"/>
                        <a:gd name="connsiteY22" fmla="*/ 1890523 h 6350381"/>
                        <a:gd name="connsiteX23" fmla="*/ 0 w 9058711"/>
                        <a:gd name="connsiteY23" fmla="*/ 1423372 h 6350381"/>
                        <a:gd name="connsiteX24" fmla="*/ 0 w 9058711"/>
                        <a:gd name="connsiteY24" fmla="*/ 897826 h 6350381"/>
                        <a:gd name="connsiteX25" fmla="*/ 0 w 9058711"/>
                        <a:gd name="connsiteY25" fmla="*/ 255493 h 6350381"/>
                        <a:gd name="connsiteX26" fmla="*/ 164280 w 9058711"/>
                        <a:gd name="connsiteY26" fmla="*/ 0 h 6350381"/>
                        <a:gd name="connsiteX27" fmla="*/ 746290 w 9058711"/>
                        <a:gd name="connsiteY27" fmla="*/ 0 h 6350381"/>
                        <a:gd name="connsiteX28" fmla="*/ 1328300 w 9058711"/>
                        <a:gd name="connsiteY28" fmla="*/ 0 h 6350381"/>
                        <a:gd name="connsiteX29" fmla="*/ 1910310 w 9058711"/>
                        <a:gd name="connsiteY29" fmla="*/ 0 h 6350381"/>
                        <a:gd name="connsiteX30" fmla="*/ 2317717 w 9058711"/>
                        <a:gd name="connsiteY30" fmla="*/ 0 h 6350381"/>
                        <a:gd name="connsiteX31" fmla="*/ 2899727 w 9058711"/>
                        <a:gd name="connsiteY31" fmla="*/ 0 h 6350381"/>
                        <a:gd name="connsiteX32" fmla="*/ 3394436 w 9058711"/>
                        <a:gd name="connsiteY32" fmla="*/ 0 h 6350381"/>
                        <a:gd name="connsiteX33" fmla="*/ 3889144 w 9058711"/>
                        <a:gd name="connsiteY33" fmla="*/ 0 h 6350381"/>
                        <a:gd name="connsiteX34" fmla="*/ 4558456 w 9058711"/>
                        <a:gd name="connsiteY34" fmla="*/ 0 h 6350381"/>
                        <a:gd name="connsiteX35" fmla="*/ 5140466 w 9058711"/>
                        <a:gd name="connsiteY35" fmla="*/ 0 h 6350381"/>
                        <a:gd name="connsiteX36" fmla="*/ 5897078 w 9058711"/>
                        <a:gd name="connsiteY36" fmla="*/ 0 h 6350381"/>
                        <a:gd name="connsiteX37" fmla="*/ 6304486 w 9058711"/>
                        <a:gd name="connsiteY37" fmla="*/ 0 h 6350381"/>
                        <a:gd name="connsiteX38" fmla="*/ 6973797 w 9058711"/>
                        <a:gd name="connsiteY38" fmla="*/ 0 h 6350381"/>
                        <a:gd name="connsiteX39" fmla="*/ 7381204 w 9058711"/>
                        <a:gd name="connsiteY39" fmla="*/ 0 h 6350381"/>
                        <a:gd name="connsiteX40" fmla="*/ 8050515 w 9058711"/>
                        <a:gd name="connsiteY40" fmla="*/ 0 h 6350381"/>
                        <a:gd name="connsiteX41" fmla="*/ 8894430 w 9058711"/>
                        <a:gd name="connsiteY41" fmla="*/ 0 h 6350381"/>
                        <a:gd name="connsiteX42" fmla="*/ 9058711 w 9058711"/>
                        <a:gd name="connsiteY42" fmla="*/ 255493 h 6350381"/>
                        <a:gd name="connsiteX43" fmla="*/ 9058711 w 9058711"/>
                        <a:gd name="connsiteY43" fmla="*/ 664251 h 6350381"/>
                        <a:gd name="connsiteX44" fmla="*/ 9058711 w 9058711"/>
                        <a:gd name="connsiteY44" fmla="*/ 1073008 h 6350381"/>
                        <a:gd name="connsiteX45" fmla="*/ 9058711 w 9058711"/>
                        <a:gd name="connsiteY45" fmla="*/ 1715342 h 6350381"/>
                        <a:gd name="connsiteX46" fmla="*/ 9058711 w 9058711"/>
                        <a:gd name="connsiteY46" fmla="*/ 2416069 h 6350381"/>
                        <a:gd name="connsiteX47" fmla="*/ 9058711 w 9058711"/>
                        <a:gd name="connsiteY47" fmla="*/ 3116796 h 6350381"/>
                        <a:gd name="connsiteX48" fmla="*/ 9058711 w 9058711"/>
                        <a:gd name="connsiteY48" fmla="*/ 3642342 h 6350381"/>
                        <a:gd name="connsiteX49" fmla="*/ 9058711 w 9058711"/>
                        <a:gd name="connsiteY49" fmla="*/ 4226281 h 6350381"/>
                        <a:gd name="connsiteX50" fmla="*/ 9058711 w 9058711"/>
                        <a:gd name="connsiteY50" fmla="*/ 4635039 h 6350381"/>
                        <a:gd name="connsiteX51" fmla="*/ 9058711 w 9058711"/>
                        <a:gd name="connsiteY51" fmla="*/ 5335766 h 6350381"/>
                        <a:gd name="connsiteX52" fmla="*/ 9058711 w 9058711"/>
                        <a:gd name="connsiteY52" fmla="*/ 6094887 h 6350381"/>
                        <a:gd name="connsiteX53" fmla="*/ 8894430 w 9058711"/>
                        <a:gd name="connsiteY53" fmla="*/ 6350380 h 635038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  <a:cxn ang="0">
                          <a:pos x="connsiteX42" y="connsiteY42"/>
                        </a:cxn>
                        <a:cxn ang="0">
                          <a:pos x="connsiteX43" y="connsiteY43"/>
                        </a:cxn>
                        <a:cxn ang="0">
                          <a:pos x="connsiteX44" y="connsiteY44"/>
                        </a:cxn>
                        <a:cxn ang="0">
                          <a:pos x="connsiteX45" y="connsiteY45"/>
                        </a:cxn>
                        <a:cxn ang="0">
                          <a:pos x="connsiteX46" y="connsiteY46"/>
                        </a:cxn>
                        <a:cxn ang="0">
                          <a:pos x="connsiteX47" y="connsiteY47"/>
                        </a:cxn>
                        <a:cxn ang="0">
                          <a:pos x="connsiteX48" y="connsiteY48"/>
                        </a:cxn>
                        <a:cxn ang="0">
                          <a:pos x="connsiteX49" y="connsiteY49"/>
                        </a:cxn>
                        <a:cxn ang="0">
                          <a:pos x="connsiteX50" y="connsiteY50"/>
                        </a:cxn>
                        <a:cxn ang="0">
                          <a:pos x="connsiteX51" y="connsiteY51"/>
                        </a:cxn>
                        <a:cxn ang="0">
                          <a:pos x="connsiteX52" y="connsiteY52"/>
                        </a:cxn>
                        <a:cxn ang="0">
                          <a:pos x="connsiteX53" y="connsiteY53"/>
                        </a:cxn>
                      </a:cxnLst>
                      <a:rect l="l" t="t" r="r" b="b"/>
                      <a:pathLst>
                        <a:path w="9058711" h="6350381" fill="none" extrusionOk="0">
                          <a:moveTo>
                            <a:pt x="8894430" y="6350380"/>
                          </a:moveTo>
                          <a:cubicBezTo>
                            <a:pt x="8627206" y="6369131"/>
                            <a:pt x="8487934" y="6278713"/>
                            <a:pt x="8137817" y="6350380"/>
                          </a:cubicBezTo>
                          <a:cubicBezTo>
                            <a:pt x="7787700" y="6422047"/>
                            <a:pt x="7766779" y="6300872"/>
                            <a:pt x="7555807" y="6350380"/>
                          </a:cubicBezTo>
                          <a:cubicBezTo>
                            <a:pt x="7344835" y="6399888"/>
                            <a:pt x="7021772" y="6319135"/>
                            <a:pt x="6799194" y="6350380"/>
                          </a:cubicBezTo>
                          <a:cubicBezTo>
                            <a:pt x="6576616" y="6381625"/>
                            <a:pt x="6262407" y="6319424"/>
                            <a:pt x="6042581" y="6350380"/>
                          </a:cubicBezTo>
                          <a:cubicBezTo>
                            <a:pt x="5822755" y="6381336"/>
                            <a:pt x="5612826" y="6290282"/>
                            <a:pt x="5285968" y="6350380"/>
                          </a:cubicBezTo>
                          <a:cubicBezTo>
                            <a:pt x="4959110" y="6410478"/>
                            <a:pt x="5047349" y="6336708"/>
                            <a:pt x="4878561" y="6350380"/>
                          </a:cubicBezTo>
                          <a:cubicBezTo>
                            <a:pt x="4709773" y="6364052"/>
                            <a:pt x="4438981" y="6328475"/>
                            <a:pt x="4121948" y="6350380"/>
                          </a:cubicBezTo>
                          <a:cubicBezTo>
                            <a:pt x="3804915" y="6372285"/>
                            <a:pt x="3753055" y="6332326"/>
                            <a:pt x="3539938" y="6350380"/>
                          </a:cubicBezTo>
                          <a:cubicBezTo>
                            <a:pt x="3326821" y="6368434"/>
                            <a:pt x="3169250" y="6331017"/>
                            <a:pt x="3045230" y="6350380"/>
                          </a:cubicBezTo>
                          <a:cubicBezTo>
                            <a:pt x="2921210" y="6369743"/>
                            <a:pt x="2528833" y="6325835"/>
                            <a:pt x="2375918" y="6350380"/>
                          </a:cubicBezTo>
                          <a:cubicBezTo>
                            <a:pt x="2223003" y="6374925"/>
                            <a:pt x="1854822" y="6295216"/>
                            <a:pt x="1619305" y="6350380"/>
                          </a:cubicBezTo>
                          <a:cubicBezTo>
                            <a:pt x="1383788" y="6405544"/>
                            <a:pt x="1243494" y="6309420"/>
                            <a:pt x="949994" y="6350380"/>
                          </a:cubicBezTo>
                          <a:cubicBezTo>
                            <a:pt x="656494" y="6391340"/>
                            <a:pt x="450003" y="6281679"/>
                            <a:pt x="164280" y="6350380"/>
                          </a:cubicBezTo>
                          <a:cubicBezTo>
                            <a:pt x="80716" y="6347242"/>
                            <a:pt x="7858" y="6228792"/>
                            <a:pt x="0" y="6094887"/>
                          </a:cubicBezTo>
                          <a:cubicBezTo>
                            <a:pt x="-70769" y="5931681"/>
                            <a:pt x="61840" y="5667674"/>
                            <a:pt x="0" y="5394160"/>
                          </a:cubicBezTo>
                          <a:cubicBezTo>
                            <a:pt x="-61840" y="5120646"/>
                            <a:pt x="25442" y="5038086"/>
                            <a:pt x="0" y="4927008"/>
                          </a:cubicBezTo>
                          <a:cubicBezTo>
                            <a:pt x="-25442" y="4815930"/>
                            <a:pt x="42409" y="4612719"/>
                            <a:pt x="0" y="4518251"/>
                          </a:cubicBezTo>
                          <a:cubicBezTo>
                            <a:pt x="-42409" y="4423783"/>
                            <a:pt x="24631" y="4262528"/>
                            <a:pt x="0" y="4109493"/>
                          </a:cubicBezTo>
                          <a:cubicBezTo>
                            <a:pt x="-24631" y="3956458"/>
                            <a:pt x="17745" y="3864831"/>
                            <a:pt x="0" y="3700735"/>
                          </a:cubicBezTo>
                          <a:cubicBezTo>
                            <a:pt x="-17745" y="3536639"/>
                            <a:pt x="41789" y="3281498"/>
                            <a:pt x="0" y="3116796"/>
                          </a:cubicBezTo>
                          <a:cubicBezTo>
                            <a:pt x="-41789" y="2952094"/>
                            <a:pt x="24449" y="2721418"/>
                            <a:pt x="0" y="2532857"/>
                          </a:cubicBezTo>
                          <a:cubicBezTo>
                            <a:pt x="-24449" y="2344296"/>
                            <a:pt x="25686" y="2075653"/>
                            <a:pt x="0" y="1890523"/>
                          </a:cubicBezTo>
                          <a:cubicBezTo>
                            <a:pt x="-25686" y="1705393"/>
                            <a:pt x="8683" y="1645996"/>
                            <a:pt x="0" y="1423372"/>
                          </a:cubicBezTo>
                          <a:cubicBezTo>
                            <a:pt x="-8683" y="1200748"/>
                            <a:pt x="62953" y="1080108"/>
                            <a:pt x="0" y="897826"/>
                          </a:cubicBezTo>
                          <a:cubicBezTo>
                            <a:pt x="-62953" y="715544"/>
                            <a:pt x="64652" y="430195"/>
                            <a:pt x="0" y="255493"/>
                          </a:cubicBezTo>
                          <a:cubicBezTo>
                            <a:pt x="-10111" y="121632"/>
                            <a:pt x="71251" y="-3941"/>
                            <a:pt x="164280" y="0"/>
                          </a:cubicBezTo>
                          <a:cubicBezTo>
                            <a:pt x="317556" y="-69310"/>
                            <a:pt x="495585" y="25360"/>
                            <a:pt x="746290" y="0"/>
                          </a:cubicBezTo>
                          <a:cubicBezTo>
                            <a:pt x="996995" y="-25360"/>
                            <a:pt x="1138332" y="60869"/>
                            <a:pt x="1328300" y="0"/>
                          </a:cubicBezTo>
                          <a:cubicBezTo>
                            <a:pt x="1518268" y="-60869"/>
                            <a:pt x="1775128" y="18161"/>
                            <a:pt x="1910310" y="0"/>
                          </a:cubicBezTo>
                          <a:cubicBezTo>
                            <a:pt x="2045492" y="-18161"/>
                            <a:pt x="2177361" y="27405"/>
                            <a:pt x="2317717" y="0"/>
                          </a:cubicBezTo>
                          <a:cubicBezTo>
                            <a:pt x="2458073" y="-27405"/>
                            <a:pt x="2638856" y="69109"/>
                            <a:pt x="2899727" y="0"/>
                          </a:cubicBezTo>
                          <a:cubicBezTo>
                            <a:pt x="3160598" y="-69109"/>
                            <a:pt x="3221973" y="1106"/>
                            <a:pt x="3394436" y="0"/>
                          </a:cubicBezTo>
                          <a:cubicBezTo>
                            <a:pt x="3566899" y="-1106"/>
                            <a:pt x="3753624" y="36362"/>
                            <a:pt x="3889144" y="0"/>
                          </a:cubicBezTo>
                          <a:cubicBezTo>
                            <a:pt x="4024664" y="-36362"/>
                            <a:pt x="4352738" y="50366"/>
                            <a:pt x="4558456" y="0"/>
                          </a:cubicBezTo>
                          <a:cubicBezTo>
                            <a:pt x="4764174" y="-50366"/>
                            <a:pt x="4889941" y="13017"/>
                            <a:pt x="5140466" y="0"/>
                          </a:cubicBezTo>
                          <a:cubicBezTo>
                            <a:pt x="5390991" y="-13017"/>
                            <a:pt x="5622599" y="21365"/>
                            <a:pt x="5897078" y="0"/>
                          </a:cubicBezTo>
                          <a:cubicBezTo>
                            <a:pt x="6171557" y="-21365"/>
                            <a:pt x="6137486" y="21115"/>
                            <a:pt x="6304486" y="0"/>
                          </a:cubicBezTo>
                          <a:cubicBezTo>
                            <a:pt x="6471486" y="-21115"/>
                            <a:pt x="6691514" y="70"/>
                            <a:pt x="6973797" y="0"/>
                          </a:cubicBezTo>
                          <a:cubicBezTo>
                            <a:pt x="7256080" y="-70"/>
                            <a:pt x="7196098" y="30142"/>
                            <a:pt x="7381204" y="0"/>
                          </a:cubicBezTo>
                          <a:cubicBezTo>
                            <a:pt x="7566310" y="-30142"/>
                            <a:pt x="7820498" y="5194"/>
                            <a:pt x="8050515" y="0"/>
                          </a:cubicBezTo>
                          <a:cubicBezTo>
                            <a:pt x="8280532" y="-5194"/>
                            <a:pt x="8708930" y="50735"/>
                            <a:pt x="8894430" y="0"/>
                          </a:cubicBezTo>
                          <a:cubicBezTo>
                            <a:pt x="8988489" y="8501"/>
                            <a:pt x="9062520" y="107473"/>
                            <a:pt x="9058711" y="255493"/>
                          </a:cubicBezTo>
                          <a:cubicBezTo>
                            <a:pt x="9087964" y="360359"/>
                            <a:pt x="9048254" y="576494"/>
                            <a:pt x="9058711" y="664251"/>
                          </a:cubicBezTo>
                          <a:cubicBezTo>
                            <a:pt x="9069168" y="752008"/>
                            <a:pt x="9033881" y="888750"/>
                            <a:pt x="9058711" y="1073008"/>
                          </a:cubicBezTo>
                          <a:cubicBezTo>
                            <a:pt x="9083541" y="1257266"/>
                            <a:pt x="9002879" y="1548876"/>
                            <a:pt x="9058711" y="1715342"/>
                          </a:cubicBezTo>
                          <a:cubicBezTo>
                            <a:pt x="9114543" y="1881808"/>
                            <a:pt x="8984645" y="2208785"/>
                            <a:pt x="9058711" y="2416069"/>
                          </a:cubicBezTo>
                          <a:cubicBezTo>
                            <a:pt x="9132777" y="2623353"/>
                            <a:pt x="9012899" y="2943894"/>
                            <a:pt x="9058711" y="3116796"/>
                          </a:cubicBezTo>
                          <a:cubicBezTo>
                            <a:pt x="9104523" y="3289698"/>
                            <a:pt x="9025086" y="3409406"/>
                            <a:pt x="9058711" y="3642342"/>
                          </a:cubicBezTo>
                          <a:cubicBezTo>
                            <a:pt x="9092336" y="3875278"/>
                            <a:pt x="9037780" y="3968653"/>
                            <a:pt x="9058711" y="4226281"/>
                          </a:cubicBezTo>
                          <a:cubicBezTo>
                            <a:pt x="9079642" y="4483909"/>
                            <a:pt x="9046575" y="4496513"/>
                            <a:pt x="9058711" y="4635039"/>
                          </a:cubicBezTo>
                          <a:cubicBezTo>
                            <a:pt x="9070847" y="4773565"/>
                            <a:pt x="9025640" y="5195002"/>
                            <a:pt x="9058711" y="5335766"/>
                          </a:cubicBezTo>
                          <a:cubicBezTo>
                            <a:pt x="9091782" y="5476530"/>
                            <a:pt x="9045966" y="5847121"/>
                            <a:pt x="9058711" y="6094887"/>
                          </a:cubicBezTo>
                          <a:cubicBezTo>
                            <a:pt x="9083832" y="6239429"/>
                            <a:pt x="8992732" y="6351438"/>
                            <a:pt x="8894430" y="6350380"/>
                          </a:cubicBezTo>
                          <a:close/>
                        </a:path>
                        <a:path w="9058711" h="6350381" stroke="0" extrusionOk="0">
                          <a:moveTo>
                            <a:pt x="8894430" y="6350380"/>
                          </a:moveTo>
                          <a:cubicBezTo>
                            <a:pt x="8814062" y="6368777"/>
                            <a:pt x="8651666" y="6317575"/>
                            <a:pt x="8574325" y="6350380"/>
                          </a:cubicBezTo>
                          <a:cubicBezTo>
                            <a:pt x="8496984" y="6383185"/>
                            <a:pt x="8122241" y="6349508"/>
                            <a:pt x="7992315" y="6350380"/>
                          </a:cubicBezTo>
                          <a:cubicBezTo>
                            <a:pt x="7862389" y="6351252"/>
                            <a:pt x="7549572" y="6281156"/>
                            <a:pt x="7323003" y="6350380"/>
                          </a:cubicBezTo>
                          <a:cubicBezTo>
                            <a:pt x="7096434" y="6419604"/>
                            <a:pt x="6920891" y="6283605"/>
                            <a:pt x="6566390" y="6350380"/>
                          </a:cubicBezTo>
                          <a:cubicBezTo>
                            <a:pt x="6211889" y="6417155"/>
                            <a:pt x="6217395" y="6339711"/>
                            <a:pt x="6071682" y="6350380"/>
                          </a:cubicBezTo>
                          <a:cubicBezTo>
                            <a:pt x="5925969" y="6361049"/>
                            <a:pt x="5760894" y="6296474"/>
                            <a:pt x="5576973" y="6350380"/>
                          </a:cubicBezTo>
                          <a:cubicBezTo>
                            <a:pt x="5393052" y="6404286"/>
                            <a:pt x="5150608" y="6344662"/>
                            <a:pt x="4820360" y="6350380"/>
                          </a:cubicBezTo>
                          <a:cubicBezTo>
                            <a:pt x="4490112" y="6356098"/>
                            <a:pt x="4398466" y="6306110"/>
                            <a:pt x="4151049" y="6350380"/>
                          </a:cubicBezTo>
                          <a:cubicBezTo>
                            <a:pt x="3903632" y="6394650"/>
                            <a:pt x="3812083" y="6309490"/>
                            <a:pt x="3481737" y="6350380"/>
                          </a:cubicBezTo>
                          <a:cubicBezTo>
                            <a:pt x="3151391" y="6391270"/>
                            <a:pt x="2961045" y="6340294"/>
                            <a:pt x="2812426" y="6350380"/>
                          </a:cubicBezTo>
                          <a:cubicBezTo>
                            <a:pt x="2663807" y="6360466"/>
                            <a:pt x="2259245" y="6279769"/>
                            <a:pt x="2055813" y="6350380"/>
                          </a:cubicBezTo>
                          <a:cubicBezTo>
                            <a:pt x="1852381" y="6420991"/>
                            <a:pt x="1763388" y="6307465"/>
                            <a:pt x="1648406" y="6350380"/>
                          </a:cubicBezTo>
                          <a:cubicBezTo>
                            <a:pt x="1533424" y="6393295"/>
                            <a:pt x="1326858" y="6305586"/>
                            <a:pt x="1153697" y="6350380"/>
                          </a:cubicBezTo>
                          <a:cubicBezTo>
                            <a:pt x="980536" y="6395174"/>
                            <a:pt x="842401" y="6301890"/>
                            <a:pt x="746290" y="6350380"/>
                          </a:cubicBezTo>
                          <a:cubicBezTo>
                            <a:pt x="650179" y="6398870"/>
                            <a:pt x="445225" y="6350069"/>
                            <a:pt x="164280" y="6350380"/>
                          </a:cubicBezTo>
                          <a:cubicBezTo>
                            <a:pt x="72530" y="6347433"/>
                            <a:pt x="-23791" y="6247312"/>
                            <a:pt x="0" y="6094887"/>
                          </a:cubicBezTo>
                          <a:cubicBezTo>
                            <a:pt x="-24647" y="5918962"/>
                            <a:pt x="43209" y="5730127"/>
                            <a:pt x="0" y="5627735"/>
                          </a:cubicBezTo>
                          <a:cubicBezTo>
                            <a:pt x="-43209" y="5525343"/>
                            <a:pt x="9334" y="5284184"/>
                            <a:pt x="0" y="5043796"/>
                          </a:cubicBezTo>
                          <a:cubicBezTo>
                            <a:pt x="-9334" y="4803408"/>
                            <a:pt x="30371" y="4707108"/>
                            <a:pt x="0" y="4518251"/>
                          </a:cubicBezTo>
                          <a:cubicBezTo>
                            <a:pt x="-30371" y="4329395"/>
                            <a:pt x="38928" y="4290523"/>
                            <a:pt x="0" y="4109493"/>
                          </a:cubicBezTo>
                          <a:cubicBezTo>
                            <a:pt x="-38928" y="3928463"/>
                            <a:pt x="12299" y="3766324"/>
                            <a:pt x="0" y="3467160"/>
                          </a:cubicBezTo>
                          <a:cubicBezTo>
                            <a:pt x="-12299" y="3167996"/>
                            <a:pt x="80786" y="3064271"/>
                            <a:pt x="0" y="2766432"/>
                          </a:cubicBezTo>
                          <a:cubicBezTo>
                            <a:pt x="-80786" y="2468593"/>
                            <a:pt x="58935" y="2378978"/>
                            <a:pt x="0" y="2240887"/>
                          </a:cubicBezTo>
                          <a:cubicBezTo>
                            <a:pt x="-58935" y="2102797"/>
                            <a:pt x="39424" y="1837345"/>
                            <a:pt x="0" y="1715342"/>
                          </a:cubicBezTo>
                          <a:cubicBezTo>
                            <a:pt x="-39424" y="1593339"/>
                            <a:pt x="50529" y="1219021"/>
                            <a:pt x="0" y="1073008"/>
                          </a:cubicBezTo>
                          <a:cubicBezTo>
                            <a:pt x="-50529" y="926995"/>
                            <a:pt x="33651" y="660205"/>
                            <a:pt x="0" y="255493"/>
                          </a:cubicBezTo>
                          <a:cubicBezTo>
                            <a:pt x="-2539" y="137428"/>
                            <a:pt x="65572" y="14402"/>
                            <a:pt x="164280" y="0"/>
                          </a:cubicBezTo>
                          <a:cubicBezTo>
                            <a:pt x="345088" y="-48066"/>
                            <a:pt x="435779" y="47864"/>
                            <a:pt x="658989" y="0"/>
                          </a:cubicBezTo>
                          <a:cubicBezTo>
                            <a:pt x="882199" y="-47864"/>
                            <a:pt x="1163391" y="56613"/>
                            <a:pt x="1415602" y="0"/>
                          </a:cubicBezTo>
                          <a:cubicBezTo>
                            <a:pt x="1667813" y="-56613"/>
                            <a:pt x="1638341" y="10305"/>
                            <a:pt x="1735707" y="0"/>
                          </a:cubicBezTo>
                          <a:cubicBezTo>
                            <a:pt x="1833074" y="-10305"/>
                            <a:pt x="2077131" y="27668"/>
                            <a:pt x="2230416" y="0"/>
                          </a:cubicBezTo>
                          <a:cubicBezTo>
                            <a:pt x="2383701" y="-27668"/>
                            <a:pt x="2744140" y="45384"/>
                            <a:pt x="2987029" y="0"/>
                          </a:cubicBezTo>
                          <a:cubicBezTo>
                            <a:pt x="3229918" y="-45384"/>
                            <a:pt x="3230651" y="9686"/>
                            <a:pt x="3307134" y="0"/>
                          </a:cubicBezTo>
                          <a:cubicBezTo>
                            <a:pt x="3383618" y="-9686"/>
                            <a:pt x="3491522" y="31548"/>
                            <a:pt x="3627240" y="0"/>
                          </a:cubicBezTo>
                          <a:cubicBezTo>
                            <a:pt x="3762958" y="-31548"/>
                            <a:pt x="3990530" y="40407"/>
                            <a:pt x="4296551" y="0"/>
                          </a:cubicBezTo>
                          <a:cubicBezTo>
                            <a:pt x="4602572" y="-40407"/>
                            <a:pt x="4542975" y="20792"/>
                            <a:pt x="4703958" y="0"/>
                          </a:cubicBezTo>
                          <a:cubicBezTo>
                            <a:pt x="4864941" y="-20792"/>
                            <a:pt x="4936674" y="26547"/>
                            <a:pt x="5024064" y="0"/>
                          </a:cubicBezTo>
                          <a:cubicBezTo>
                            <a:pt x="5111454" y="-26547"/>
                            <a:pt x="5246022" y="28684"/>
                            <a:pt x="5431471" y="0"/>
                          </a:cubicBezTo>
                          <a:cubicBezTo>
                            <a:pt x="5616920" y="-28684"/>
                            <a:pt x="5838187" y="68377"/>
                            <a:pt x="6013481" y="0"/>
                          </a:cubicBezTo>
                          <a:cubicBezTo>
                            <a:pt x="6188775" y="-68377"/>
                            <a:pt x="6362283" y="46004"/>
                            <a:pt x="6682792" y="0"/>
                          </a:cubicBezTo>
                          <a:cubicBezTo>
                            <a:pt x="7003301" y="-46004"/>
                            <a:pt x="6899976" y="30517"/>
                            <a:pt x="7090199" y="0"/>
                          </a:cubicBezTo>
                          <a:cubicBezTo>
                            <a:pt x="7280422" y="-30517"/>
                            <a:pt x="7669042" y="23496"/>
                            <a:pt x="7846812" y="0"/>
                          </a:cubicBezTo>
                          <a:cubicBezTo>
                            <a:pt x="8024582" y="-23496"/>
                            <a:pt x="8194817" y="29529"/>
                            <a:pt x="8341520" y="0"/>
                          </a:cubicBezTo>
                          <a:cubicBezTo>
                            <a:pt x="8488223" y="-29529"/>
                            <a:pt x="8743813" y="4562"/>
                            <a:pt x="8894430" y="0"/>
                          </a:cubicBezTo>
                          <a:cubicBezTo>
                            <a:pt x="9022636" y="-1629"/>
                            <a:pt x="9066321" y="92170"/>
                            <a:pt x="9058711" y="255493"/>
                          </a:cubicBezTo>
                          <a:cubicBezTo>
                            <a:pt x="9060707" y="360476"/>
                            <a:pt x="9057109" y="522689"/>
                            <a:pt x="9058711" y="722645"/>
                          </a:cubicBezTo>
                          <a:cubicBezTo>
                            <a:pt x="9060313" y="922601"/>
                            <a:pt x="9019811" y="1048602"/>
                            <a:pt x="9058711" y="1248190"/>
                          </a:cubicBezTo>
                          <a:cubicBezTo>
                            <a:pt x="9097611" y="1447778"/>
                            <a:pt x="9005744" y="1530310"/>
                            <a:pt x="9058711" y="1773735"/>
                          </a:cubicBezTo>
                          <a:cubicBezTo>
                            <a:pt x="9111678" y="2017161"/>
                            <a:pt x="9053340" y="2072952"/>
                            <a:pt x="9058711" y="2299281"/>
                          </a:cubicBezTo>
                          <a:cubicBezTo>
                            <a:pt x="9064082" y="2525610"/>
                            <a:pt x="9056324" y="2529269"/>
                            <a:pt x="9058711" y="2708038"/>
                          </a:cubicBezTo>
                          <a:cubicBezTo>
                            <a:pt x="9061098" y="2886807"/>
                            <a:pt x="9003302" y="2981369"/>
                            <a:pt x="9058711" y="3175190"/>
                          </a:cubicBezTo>
                          <a:cubicBezTo>
                            <a:pt x="9114120" y="3369011"/>
                            <a:pt x="9047428" y="3420993"/>
                            <a:pt x="9058711" y="3583948"/>
                          </a:cubicBezTo>
                          <a:cubicBezTo>
                            <a:pt x="9069994" y="3746903"/>
                            <a:pt x="9000939" y="3971849"/>
                            <a:pt x="9058711" y="4226281"/>
                          </a:cubicBezTo>
                          <a:cubicBezTo>
                            <a:pt x="9116483" y="4480713"/>
                            <a:pt x="9025289" y="4521861"/>
                            <a:pt x="9058711" y="4810220"/>
                          </a:cubicBezTo>
                          <a:cubicBezTo>
                            <a:pt x="9092133" y="5098579"/>
                            <a:pt x="9031220" y="5096623"/>
                            <a:pt x="9058711" y="5277372"/>
                          </a:cubicBezTo>
                          <a:cubicBezTo>
                            <a:pt x="9086202" y="5458121"/>
                            <a:pt x="8987032" y="5733483"/>
                            <a:pt x="9058711" y="6094887"/>
                          </a:cubicBezTo>
                          <a:cubicBezTo>
                            <a:pt x="9062448" y="6232639"/>
                            <a:pt x="8993421" y="6363693"/>
                            <a:pt x="8894430" y="6350380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</p:sp>
      </p:grpSp>
      <p:pic>
        <p:nvPicPr>
          <p:cNvPr id="21" name="Imagem 20">
            <a:extLst>
              <a:ext uri="{FF2B5EF4-FFF2-40B4-BE49-F238E27FC236}">
                <a16:creationId xmlns:a16="http://schemas.microsoft.com/office/drawing/2014/main" id="{1BCB58E7-7733-45CE-B832-384B2EA33266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5390546" y="7494143"/>
            <a:ext cx="1582385" cy="1582385"/>
          </a:xfrm>
          <a:prstGeom prst="rect">
            <a:avLst/>
          </a:prstGeom>
        </p:spPr>
      </p:pic>
      <p:sp>
        <p:nvSpPr>
          <p:cNvPr id="24" name="CaixaDeTexto 23">
            <a:extLst>
              <a:ext uri="{FF2B5EF4-FFF2-40B4-BE49-F238E27FC236}">
                <a16:creationId xmlns:a16="http://schemas.microsoft.com/office/drawing/2014/main" id="{DD3B0C21-6BC3-4698-B59D-9CF1A069969C}"/>
              </a:ext>
            </a:extLst>
          </p:cNvPr>
          <p:cNvSpPr txBox="1"/>
          <p:nvPr/>
        </p:nvSpPr>
        <p:spPr>
          <a:xfrm flipH="1">
            <a:off x="9993174" y="2668331"/>
            <a:ext cx="7185666" cy="4093428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pt-BR" sz="130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TEXTO</a:t>
            </a:r>
          </a:p>
          <a:p>
            <a:r>
              <a:rPr lang="pt-BR" sz="130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BÍBLICO</a:t>
            </a:r>
          </a:p>
        </p:txBody>
      </p:sp>
    </p:spTree>
    <p:extLst>
      <p:ext uri="{BB962C8B-B14F-4D97-AF65-F5344CB8AC3E}">
        <p14:creationId xmlns:p14="http://schemas.microsoft.com/office/powerpoint/2010/main" val="1323818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50"/>
                            </p:stCondLst>
                            <p:childTnLst>
                              <p:par>
                                <p:cTn id="1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50"/>
                            </p:stCondLst>
                            <p:childTnLst>
                              <p:par>
                                <p:cTn id="1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4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tângulo 26">
            <a:extLst>
              <a:ext uri="{FF2B5EF4-FFF2-40B4-BE49-F238E27FC236}">
                <a16:creationId xmlns:a16="http://schemas.microsoft.com/office/drawing/2014/main" id="{42877CD1-9AAE-4A6D-9061-2E8150B50F1B}"/>
              </a:ext>
            </a:extLst>
          </p:cNvPr>
          <p:cNvSpPr/>
          <p:nvPr/>
        </p:nvSpPr>
        <p:spPr>
          <a:xfrm flipH="1">
            <a:off x="8502572" y="0"/>
            <a:ext cx="9785428" cy="10287000"/>
          </a:xfrm>
          <a:prstGeom prst="rect">
            <a:avLst/>
          </a:prstGeom>
          <a:gradFill>
            <a:gsLst>
              <a:gs pos="100000">
                <a:schemeClr val="bg1"/>
              </a:gs>
              <a:gs pos="0">
                <a:schemeClr val="bg1">
                  <a:lumMod val="9500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11" name="Group 5">
            <a:extLst>
              <a:ext uri="{FF2B5EF4-FFF2-40B4-BE49-F238E27FC236}">
                <a16:creationId xmlns:a16="http://schemas.microsoft.com/office/drawing/2014/main" id="{50338CDD-7BAC-48E8-89C2-A45C04E2A899}"/>
              </a:ext>
            </a:extLst>
          </p:cNvPr>
          <p:cNvGrpSpPr/>
          <p:nvPr/>
        </p:nvGrpSpPr>
        <p:grpSpPr>
          <a:xfrm>
            <a:off x="-992706" y="384397"/>
            <a:ext cx="9984306" cy="9518207"/>
            <a:chOff x="-778940" y="-331024"/>
            <a:chExt cx="11510130" cy="10972800"/>
          </a:xfrm>
        </p:grpSpPr>
        <p:pic>
          <p:nvPicPr>
            <p:cNvPr id="12" name="Picture 6">
              <a:extLst>
                <a:ext uri="{FF2B5EF4-FFF2-40B4-BE49-F238E27FC236}">
                  <a16:creationId xmlns:a16="http://schemas.microsoft.com/office/drawing/2014/main" id="{CDA7F269-C142-44EF-BF16-18A771F4A72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email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flipH="1">
              <a:off x="-778940" y="-331024"/>
              <a:ext cx="11510130" cy="1097280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chemeClr val="bg1">
                  <a:lumMod val="95000"/>
                </a:schemeClr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</p:grpSp>
      <p:sp>
        <p:nvSpPr>
          <p:cNvPr id="10" name="TextBox 10"/>
          <p:cNvSpPr txBox="1"/>
          <p:nvPr/>
        </p:nvSpPr>
        <p:spPr>
          <a:xfrm>
            <a:off x="9548814" y="286366"/>
            <a:ext cx="6421804" cy="11658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pt-BR" sz="7200" b="1" dirty="0">
                <a:gradFill>
                  <a:gsLst>
                    <a:gs pos="53800">
                      <a:schemeClr val="tx1">
                        <a:lumMod val="85000"/>
                        <a:lumOff val="15000"/>
                      </a:schemeClr>
                    </a:gs>
                    <a:gs pos="100000">
                      <a:srgbClr val="010101"/>
                    </a:gs>
                    <a:gs pos="0">
                      <a:srgbClr val="099491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INTRODUÇÃO</a:t>
            </a:r>
          </a:p>
        </p:txBody>
      </p:sp>
      <p:sp>
        <p:nvSpPr>
          <p:cNvPr id="23" name="TextBox 15">
            <a:extLst>
              <a:ext uri="{FF2B5EF4-FFF2-40B4-BE49-F238E27FC236}">
                <a16:creationId xmlns:a16="http://schemas.microsoft.com/office/drawing/2014/main" id="{918C1445-1D6F-41A8-AB20-969EFBC76A9D}"/>
              </a:ext>
            </a:extLst>
          </p:cNvPr>
          <p:cNvSpPr txBox="1"/>
          <p:nvPr/>
        </p:nvSpPr>
        <p:spPr>
          <a:xfrm>
            <a:off x="9525000" y="1562100"/>
            <a:ext cx="8153400" cy="526297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3800" dirty="0">
                <a:gradFill>
                  <a:gsLst>
                    <a:gs pos="53800">
                      <a:schemeClr val="tx1">
                        <a:lumMod val="85000"/>
                        <a:lumOff val="15000"/>
                      </a:schemeClr>
                    </a:gs>
                    <a:gs pos="100000">
                      <a:srgbClr val="010101"/>
                    </a:gs>
                    <a:gs pos="0">
                      <a:srgbClr val="099491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Desde quando o crente nasce de novo, ele é convocado a viver uma vida de esperança. Nesse sentido, a esperança cristã tem o seu fundamento na ressurreição do Senhor Jesus (1 </a:t>
            </a:r>
            <a:r>
              <a:rPr lang="pt-BR" sz="3800" dirty="0" err="1">
                <a:gradFill>
                  <a:gsLst>
                    <a:gs pos="53800">
                      <a:schemeClr val="tx1">
                        <a:lumMod val="85000"/>
                        <a:lumOff val="15000"/>
                      </a:schemeClr>
                    </a:gs>
                    <a:gs pos="100000">
                      <a:srgbClr val="010101"/>
                    </a:gs>
                    <a:gs pos="0">
                      <a:srgbClr val="099491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Pe</a:t>
            </a:r>
            <a:r>
              <a:rPr lang="pt-BR" sz="3800" dirty="0">
                <a:gradFill>
                  <a:gsLst>
                    <a:gs pos="53800">
                      <a:schemeClr val="tx1">
                        <a:lumMod val="85000"/>
                        <a:lumOff val="15000"/>
                      </a:schemeClr>
                    </a:gs>
                    <a:gs pos="100000">
                      <a:srgbClr val="010101"/>
                    </a:gs>
                    <a:gs pos="0">
                      <a:srgbClr val="099491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 1.3,21). É uma obra poderosa de Deus que move a Igreja de Cristo a trabalhar por causa do seu reino. </a:t>
            </a: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17EF63F2-4D12-3F2B-4052-0B3F4F1F5AA5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970618" y="190500"/>
            <a:ext cx="1390650" cy="1390650"/>
          </a:xfrm>
          <a:prstGeom prst="rect">
            <a:avLst/>
          </a:prstGeom>
        </p:spPr>
      </p:pic>
      <p:sp>
        <p:nvSpPr>
          <p:cNvPr id="3" name="TextBox 15">
            <a:extLst>
              <a:ext uri="{FF2B5EF4-FFF2-40B4-BE49-F238E27FC236}">
                <a16:creationId xmlns:a16="http://schemas.microsoft.com/office/drawing/2014/main" id="{1857AB12-05B3-6325-F2E0-6FA5D6ADCF19}"/>
              </a:ext>
            </a:extLst>
          </p:cNvPr>
          <p:cNvSpPr txBox="1"/>
          <p:nvPr/>
        </p:nvSpPr>
        <p:spPr>
          <a:xfrm>
            <a:off x="9563100" y="6882229"/>
            <a:ext cx="7798168" cy="29238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3800" dirty="0">
                <a:gradFill>
                  <a:gsLst>
                    <a:gs pos="53800">
                      <a:schemeClr val="tx1">
                        <a:lumMod val="85000"/>
                        <a:lumOff val="15000"/>
                      </a:schemeClr>
                    </a:gs>
                    <a:gs pos="100000">
                      <a:srgbClr val="010101"/>
                    </a:gs>
                    <a:gs pos="0">
                      <a:srgbClr val="099491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Assim, a lição desta semana tem o propósito de expor o ensino da esperança cristã e o quanto ele é importante em nossa jornada para o céu.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5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25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750"/>
                            </p:stCondLst>
                            <p:childTnLst>
                              <p:par>
                                <p:cTn id="2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25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10" grpId="0"/>
      <p:bldP spid="23" grpId="0"/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Imagem 100">
            <a:extLst>
              <a:ext uri="{FF2B5EF4-FFF2-40B4-BE49-F238E27FC236}">
                <a16:creationId xmlns:a16="http://schemas.microsoft.com/office/drawing/2014/main" id="{8664B116-8B68-6CF9-BBCA-D15F20471EE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6" name="Freeform 3">
            <a:extLst>
              <a:ext uri="{FF2B5EF4-FFF2-40B4-BE49-F238E27FC236}">
                <a16:creationId xmlns:a16="http://schemas.microsoft.com/office/drawing/2014/main" id="{F6ED6EEF-5EB3-43AB-A411-F5BC23455110}"/>
              </a:ext>
            </a:extLst>
          </p:cNvPr>
          <p:cNvSpPr/>
          <p:nvPr/>
        </p:nvSpPr>
        <p:spPr>
          <a:xfrm>
            <a:off x="1" y="0"/>
            <a:ext cx="18308054" cy="10287000"/>
          </a:xfrm>
          <a:custGeom>
            <a:avLst/>
            <a:gdLst/>
            <a:ahLst/>
            <a:cxnLst/>
            <a:rect l="l" t="t" r="r" b="b"/>
            <a:pathLst>
              <a:path w="1609350" h="1354667">
                <a:moveTo>
                  <a:pt x="0" y="0"/>
                </a:moveTo>
                <a:lnTo>
                  <a:pt x="1609350" y="0"/>
                </a:lnTo>
                <a:lnTo>
                  <a:pt x="1609350" y="1354667"/>
                </a:lnTo>
                <a:lnTo>
                  <a:pt x="0" y="1354667"/>
                </a:lnTo>
                <a:close/>
              </a:path>
            </a:pathLst>
          </a:custGeom>
          <a:gradFill>
            <a:gsLst>
              <a:gs pos="100000">
                <a:schemeClr val="tx1">
                  <a:lumMod val="95000"/>
                  <a:lumOff val="5000"/>
                  <a:alpha val="78000"/>
                </a:schemeClr>
              </a:gs>
              <a:gs pos="0">
                <a:srgbClr val="02050A"/>
              </a:gs>
            </a:gsLst>
            <a:lin ang="11400000" scaled="0"/>
          </a:gradFill>
        </p:spPr>
      </p:sp>
      <p:grpSp>
        <p:nvGrpSpPr>
          <p:cNvPr id="2" name="Group 5">
            <a:extLst>
              <a:ext uri="{FF2B5EF4-FFF2-40B4-BE49-F238E27FC236}">
                <a16:creationId xmlns:a16="http://schemas.microsoft.com/office/drawing/2014/main" id="{6F39B554-EDAB-377E-B108-C0806CA43DCD}"/>
              </a:ext>
            </a:extLst>
          </p:cNvPr>
          <p:cNvGrpSpPr/>
          <p:nvPr/>
        </p:nvGrpSpPr>
        <p:grpSpPr>
          <a:xfrm>
            <a:off x="2246671" y="1857989"/>
            <a:ext cx="2553929" cy="2434704"/>
            <a:chOff x="-778940" y="-331024"/>
            <a:chExt cx="11510130" cy="10972800"/>
          </a:xfrm>
        </p:grpSpPr>
        <p:pic>
          <p:nvPicPr>
            <p:cNvPr id="3" name="Picture 6">
              <a:extLst>
                <a:ext uri="{FF2B5EF4-FFF2-40B4-BE49-F238E27FC236}">
                  <a16:creationId xmlns:a16="http://schemas.microsoft.com/office/drawing/2014/main" id="{82680B98-7624-9AF8-1271-338F8220C6B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-778940" y="-331024"/>
              <a:ext cx="11510130" cy="1097280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chemeClr val="bg1">
                  <a:lumMod val="65000"/>
                </a:schemeClr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</p:grpSp>
      <p:grpSp>
        <p:nvGrpSpPr>
          <p:cNvPr id="13" name="Group 3">
            <a:extLst>
              <a:ext uri="{FF2B5EF4-FFF2-40B4-BE49-F238E27FC236}">
                <a16:creationId xmlns:a16="http://schemas.microsoft.com/office/drawing/2014/main" id="{DFFA4FCE-2645-4919-973B-404E415F25D1}"/>
              </a:ext>
            </a:extLst>
          </p:cNvPr>
          <p:cNvGrpSpPr/>
          <p:nvPr/>
        </p:nvGrpSpPr>
        <p:grpSpPr>
          <a:xfrm>
            <a:off x="4890729" y="1892156"/>
            <a:ext cx="7447825" cy="2381488"/>
            <a:chOff x="0" y="0"/>
            <a:chExt cx="6862939" cy="3093494"/>
          </a:xfrm>
          <a:solidFill>
            <a:srgbClr val="0C8785"/>
          </a:solidFill>
        </p:grpSpPr>
        <p:sp>
          <p:nvSpPr>
            <p:cNvPr id="14" name="Freeform 4">
              <a:extLst>
                <a:ext uri="{FF2B5EF4-FFF2-40B4-BE49-F238E27FC236}">
                  <a16:creationId xmlns:a16="http://schemas.microsoft.com/office/drawing/2014/main" id="{49A11EEF-8417-4E94-A23F-C2BE352EC080}"/>
                </a:ext>
              </a:extLst>
            </p:cNvPr>
            <p:cNvSpPr/>
            <p:nvPr/>
          </p:nvSpPr>
          <p:spPr>
            <a:xfrm>
              <a:off x="0" y="0"/>
              <a:ext cx="6862939" cy="3093494"/>
            </a:xfrm>
            <a:prstGeom prst="rect">
              <a:avLst/>
            </a:prstGeom>
            <a:grpFill/>
            <a:ln w="57150">
              <a:noFill/>
              <a:prstDash val="solid"/>
              <a:extLst>
                <a:ext uri="{C807C97D-BFC1-408E-A445-0C87EB9F89A2}">
                  <ask:lineSketchStyleProps xmlns:ask="http://schemas.microsoft.com/office/drawing/2018/sketchyshapes" sd="3348051544">
                    <a:custGeom>
                      <a:avLst/>
                      <a:gdLst>
                        <a:gd name="connsiteX0" fmla="*/ 8894430 w 9058711"/>
                        <a:gd name="connsiteY0" fmla="*/ 6350380 h 6350381"/>
                        <a:gd name="connsiteX1" fmla="*/ 8137817 w 9058711"/>
                        <a:gd name="connsiteY1" fmla="*/ 6350380 h 6350381"/>
                        <a:gd name="connsiteX2" fmla="*/ 7555807 w 9058711"/>
                        <a:gd name="connsiteY2" fmla="*/ 6350380 h 6350381"/>
                        <a:gd name="connsiteX3" fmla="*/ 6799194 w 9058711"/>
                        <a:gd name="connsiteY3" fmla="*/ 6350380 h 6350381"/>
                        <a:gd name="connsiteX4" fmla="*/ 6042581 w 9058711"/>
                        <a:gd name="connsiteY4" fmla="*/ 6350380 h 6350381"/>
                        <a:gd name="connsiteX5" fmla="*/ 5285968 w 9058711"/>
                        <a:gd name="connsiteY5" fmla="*/ 6350380 h 6350381"/>
                        <a:gd name="connsiteX6" fmla="*/ 4878561 w 9058711"/>
                        <a:gd name="connsiteY6" fmla="*/ 6350380 h 6350381"/>
                        <a:gd name="connsiteX7" fmla="*/ 4121948 w 9058711"/>
                        <a:gd name="connsiteY7" fmla="*/ 6350380 h 6350381"/>
                        <a:gd name="connsiteX8" fmla="*/ 3539938 w 9058711"/>
                        <a:gd name="connsiteY8" fmla="*/ 6350380 h 6350381"/>
                        <a:gd name="connsiteX9" fmla="*/ 3045230 w 9058711"/>
                        <a:gd name="connsiteY9" fmla="*/ 6350380 h 6350381"/>
                        <a:gd name="connsiteX10" fmla="*/ 2375918 w 9058711"/>
                        <a:gd name="connsiteY10" fmla="*/ 6350380 h 6350381"/>
                        <a:gd name="connsiteX11" fmla="*/ 1619305 w 9058711"/>
                        <a:gd name="connsiteY11" fmla="*/ 6350380 h 6350381"/>
                        <a:gd name="connsiteX12" fmla="*/ 949994 w 9058711"/>
                        <a:gd name="connsiteY12" fmla="*/ 6350380 h 6350381"/>
                        <a:gd name="connsiteX13" fmla="*/ 164280 w 9058711"/>
                        <a:gd name="connsiteY13" fmla="*/ 6350380 h 6350381"/>
                        <a:gd name="connsiteX14" fmla="*/ 0 w 9058711"/>
                        <a:gd name="connsiteY14" fmla="*/ 6094887 h 6350381"/>
                        <a:gd name="connsiteX15" fmla="*/ 0 w 9058711"/>
                        <a:gd name="connsiteY15" fmla="*/ 5394160 h 6350381"/>
                        <a:gd name="connsiteX16" fmla="*/ 0 w 9058711"/>
                        <a:gd name="connsiteY16" fmla="*/ 4927008 h 6350381"/>
                        <a:gd name="connsiteX17" fmla="*/ 0 w 9058711"/>
                        <a:gd name="connsiteY17" fmla="*/ 4518251 h 6350381"/>
                        <a:gd name="connsiteX18" fmla="*/ 0 w 9058711"/>
                        <a:gd name="connsiteY18" fmla="*/ 4109493 h 6350381"/>
                        <a:gd name="connsiteX19" fmla="*/ 0 w 9058711"/>
                        <a:gd name="connsiteY19" fmla="*/ 3700735 h 6350381"/>
                        <a:gd name="connsiteX20" fmla="*/ 0 w 9058711"/>
                        <a:gd name="connsiteY20" fmla="*/ 3116796 h 6350381"/>
                        <a:gd name="connsiteX21" fmla="*/ 0 w 9058711"/>
                        <a:gd name="connsiteY21" fmla="*/ 2532857 h 6350381"/>
                        <a:gd name="connsiteX22" fmla="*/ 0 w 9058711"/>
                        <a:gd name="connsiteY22" fmla="*/ 1890523 h 6350381"/>
                        <a:gd name="connsiteX23" fmla="*/ 0 w 9058711"/>
                        <a:gd name="connsiteY23" fmla="*/ 1423372 h 6350381"/>
                        <a:gd name="connsiteX24" fmla="*/ 0 w 9058711"/>
                        <a:gd name="connsiteY24" fmla="*/ 897826 h 6350381"/>
                        <a:gd name="connsiteX25" fmla="*/ 0 w 9058711"/>
                        <a:gd name="connsiteY25" fmla="*/ 255493 h 6350381"/>
                        <a:gd name="connsiteX26" fmla="*/ 164280 w 9058711"/>
                        <a:gd name="connsiteY26" fmla="*/ 0 h 6350381"/>
                        <a:gd name="connsiteX27" fmla="*/ 746290 w 9058711"/>
                        <a:gd name="connsiteY27" fmla="*/ 0 h 6350381"/>
                        <a:gd name="connsiteX28" fmla="*/ 1328300 w 9058711"/>
                        <a:gd name="connsiteY28" fmla="*/ 0 h 6350381"/>
                        <a:gd name="connsiteX29" fmla="*/ 1910310 w 9058711"/>
                        <a:gd name="connsiteY29" fmla="*/ 0 h 6350381"/>
                        <a:gd name="connsiteX30" fmla="*/ 2317717 w 9058711"/>
                        <a:gd name="connsiteY30" fmla="*/ 0 h 6350381"/>
                        <a:gd name="connsiteX31" fmla="*/ 2899727 w 9058711"/>
                        <a:gd name="connsiteY31" fmla="*/ 0 h 6350381"/>
                        <a:gd name="connsiteX32" fmla="*/ 3394436 w 9058711"/>
                        <a:gd name="connsiteY32" fmla="*/ 0 h 6350381"/>
                        <a:gd name="connsiteX33" fmla="*/ 3889144 w 9058711"/>
                        <a:gd name="connsiteY33" fmla="*/ 0 h 6350381"/>
                        <a:gd name="connsiteX34" fmla="*/ 4558456 w 9058711"/>
                        <a:gd name="connsiteY34" fmla="*/ 0 h 6350381"/>
                        <a:gd name="connsiteX35" fmla="*/ 5140466 w 9058711"/>
                        <a:gd name="connsiteY35" fmla="*/ 0 h 6350381"/>
                        <a:gd name="connsiteX36" fmla="*/ 5897078 w 9058711"/>
                        <a:gd name="connsiteY36" fmla="*/ 0 h 6350381"/>
                        <a:gd name="connsiteX37" fmla="*/ 6304486 w 9058711"/>
                        <a:gd name="connsiteY37" fmla="*/ 0 h 6350381"/>
                        <a:gd name="connsiteX38" fmla="*/ 6973797 w 9058711"/>
                        <a:gd name="connsiteY38" fmla="*/ 0 h 6350381"/>
                        <a:gd name="connsiteX39" fmla="*/ 7381204 w 9058711"/>
                        <a:gd name="connsiteY39" fmla="*/ 0 h 6350381"/>
                        <a:gd name="connsiteX40" fmla="*/ 8050515 w 9058711"/>
                        <a:gd name="connsiteY40" fmla="*/ 0 h 6350381"/>
                        <a:gd name="connsiteX41" fmla="*/ 8894430 w 9058711"/>
                        <a:gd name="connsiteY41" fmla="*/ 0 h 6350381"/>
                        <a:gd name="connsiteX42" fmla="*/ 9058711 w 9058711"/>
                        <a:gd name="connsiteY42" fmla="*/ 255493 h 6350381"/>
                        <a:gd name="connsiteX43" fmla="*/ 9058711 w 9058711"/>
                        <a:gd name="connsiteY43" fmla="*/ 664251 h 6350381"/>
                        <a:gd name="connsiteX44" fmla="*/ 9058711 w 9058711"/>
                        <a:gd name="connsiteY44" fmla="*/ 1073008 h 6350381"/>
                        <a:gd name="connsiteX45" fmla="*/ 9058711 w 9058711"/>
                        <a:gd name="connsiteY45" fmla="*/ 1715342 h 6350381"/>
                        <a:gd name="connsiteX46" fmla="*/ 9058711 w 9058711"/>
                        <a:gd name="connsiteY46" fmla="*/ 2416069 h 6350381"/>
                        <a:gd name="connsiteX47" fmla="*/ 9058711 w 9058711"/>
                        <a:gd name="connsiteY47" fmla="*/ 3116796 h 6350381"/>
                        <a:gd name="connsiteX48" fmla="*/ 9058711 w 9058711"/>
                        <a:gd name="connsiteY48" fmla="*/ 3642342 h 6350381"/>
                        <a:gd name="connsiteX49" fmla="*/ 9058711 w 9058711"/>
                        <a:gd name="connsiteY49" fmla="*/ 4226281 h 6350381"/>
                        <a:gd name="connsiteX50" fmla="*/ 9058711 w 9058711"/>
                        <a:gd name="connsiteY50" fmla="*/ 4635039 h 6350381"/>
                        <a:gd name="connsiteX51" fmla="*/ 9058711 w 9058711"/>
                        <a:gd name="connsiteY51" fmla="*/ 5335766 h 6350381"/>
                        <a:gd name="connsiteX52" fmla="*/ 9058711 w 9058711"/>
                        <a:gd name="connsiteY52" fmla="*/ 6094887 h 6350381"/>
                        <a:gd name="connsiteX53" fmla="*/ 8894430 w 9058711"/>
                        <a:gd name="connsiteY53" fmla="*/ 6350380 h 635038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  <a:cxn ang="0">
                          <a:pos x="connsiteX42" y="connsiteY42"/>
                        </a:cxn>
                        <a:cxn ang="0">
                          <a:pos x="connsiteX43" y="connsiteY43"/>
                        </a:cxn>
                        <a:cxn ang="0">
                          <a:pos x="connsiteX44" y="connsiteY44"/>
                        </a:cxn>
                        <a:cxn ang="0">
                          <a:pos x="connsiteX45" y="connsiteY45"/>
                        </a:cxn>
                        <a:cxn ang="0">
                          <a:pos x="connsiteX46" y="connsiteY46"/>
                        </a:cxn>
                        <a:cxn ang="0">
                          <a:pos x="connsiteX47" y="connsiteY47"/>
                        </a:cxn>
                        <a:cxn ang="0">
                          <a:pos x="connsiteX48" y="connsiteY48"/>
                        </a:cxn>
                        <a:cxn ang="0">
                          <a:pos x="connsiteX49" y="connsiteY49"/>
                        </a:cxn>
                        <a:cxn ang="0">
                          <a:pos x="connsiteX50" y="connsiteY50"/>
                        </a:cxn>
                        <a:cxn ang="0">
                          <a:pos x="connsiteX51" y="connsiteY51"/>
                        </a:cxn>
                        <a:cxn ang="0">
                          <a:pos x="connsiteX52" y="connsiteY52"/>
                        </a:cxn>
                        <a:cxn ang="0">
                          <a:pos x="connsiteX53" y="connsiteY53"/>
                        </a:cxn>
                      </a:cxnLst>
                      <a:rect l="l" t="t" r="r" b="b"/>
                      <a:pathLst>
                        <a:path w="9058711" h="6350381" fill="none" extrusionOk="0">
                          <a:moveTo>
                            <a:pt x="8894430" y="6350380"/>
                          </a:moveTo>
                          <a:cubicBezTo>
                            <a:pt x="8627206" y="6369131"/>
                            <a:pt x="8487934" y="6278713"/>
                            <a:pt x="8137817" y="6350380"/>
                          </a:cubicBezTo>
                          <a:cubicBezTo>
                            <a:pt x="7787700" y="6422047"/>
                            <a:pt x="7766779" y="6300872"/>
                            <a:pt x="7555807" y="6350380"/>
                          </a:cubicBezTo>
                          <a:cubicBezTo>
                            <a:pt x="7344835" y="6399888"/>
                            <a:pt x="7021772" y="6319135"/>
                            <a:pt x="6799194" y="6350380"/>
                          </a:cubicBezTo>
                          <a:cubicBezTo>
                            <a:pt x="6576616" y="6381625"/>
                            <a:pt x="6262407" y="6319424"/>
                            <a:pt x="6042581" y="6350380"/>
                          </a:cubicBezTo>
                          <a:cubicBezTo>
                            <a:pt x="5822755" y="6381336"/>
                            <a:pt x="5612826" y="6290282"/>
                            <a:pt x="5285968" y="6350380"/>
                          </a:cubicBezTo>
                          <a:cubicBezTo>
                            <a:pt x="4959110" y="6410478"/>
                            <a:pt x="5047349" y="6336708"/>
                            <a:pt x="4878561" y="6350380"/>
                          </a:cubicBezTo>
                          <a:cubicBezTo>
                            <a:pt x="4709773" y="6364052"/>
                            <a:pt x="4438981" y="6328475"/>
                            <a:pt x="4121948" y="6350380"/>
                          </a:cubicBezTo>
                          <a:cubicBezTo>
                            <a:pt x="3804915" y="6372285"/>
                            <a:pt x="3753055" y="6332326"/>
                            <a:pt x="3539938" y="6350380"/>
                          </a:cubicBezTo>
                          <a:cubicBezTo>
                            <a:pt x="3326821" y="6368434"/>
                            <a:pt x="3169250" y="6331017"/>
                            <a:pt x="3045230" y="6350380"/>
                          </a:cubicBezTo>
                          <a:cubicBezTo>
                            <a:pt x="2921210" y="6369743"/>
                            <a:pt x="2528833" y="6325835"/>
                            <a:pt x="2375918" y="6350380"/>
                          </a:cubicBezTo>
                          <a:cubicBezTo>
                            <a:pt x="2223003" y="6374925"/>
                            <a:pt x="1854822" y="6295216"/>
                            <a:pt x="1619305" y="6350380"/>
                          </a:cubicBezTo>
                          <a:cubicBezTo>
                            <a:pt x="1383788" y="6405544"/>
                            <a:pt x="1243494" y="6309420"/>
                            <a:pt x="949994" y="6350380"/>
                          </a:cubicBezTo>
                          <a:cubicBezTo>
                            <a:pt x="656494" y="6391340"/>
                            <a:pt x="450003" y="6281679"/>
                            <a:pt x="164280" y="6350380"/>
                          </a:cubicBezTo>
                          <a:cubicBezTo>
                            <a:pt x="80716" y="6347242"/>
                            <a:pt x="7858" y="6228792"/>
                            <a:pt x="0" y="6094887"/>
                          </a:cubicBezTo>
                          <a:cubicBezTo>
                            <a:pt x="-70769" y="5931681"/>
                            <a:pt x="61840" y="5667674"/>
                            <a:pt x="0" y="5394160"/>
                          </a:cubicBezTo>
                          <a:cubicBezTo>
                            <a:pt x="-61840" y="5120646"/>
                            <a:pt x="25442" y="5038086"/>
                            <a:pt x="0" y="4927008"/>
                          </a:cubicBezTo>
                          <a:cubicBezTo>
                            <a:pt x="-25442" y="4815930"/>
                            <a:pt x="42409" y="4612719"/>
                            <a:pt x="0" y="4518251"/>
                          </a:cubicBezTo>
                          <a:cubicBezTo>
                            <a:pt x="-42409" y="4423783"/>
                            <a:pt x="24631" y="4262528"/>
                            <a:pt x="0" y="4109493"/>
                          </a:cubicBezTo>
                          <a:cubicBezTo>
                            <a:pt x="-24631" y="3956458"/>
                            <a:pt x="17745" y="3864831"/>
                            <a:pt x="0" y="3700735"/>
                          </a:cubicBezTo>
                          <a:cubicBezTo>
                            <a:pt x="-17745" y="3536639"/>
                            <a:pt x="41789" y="3281498"/>
                            <a:pt x="0" y="3116796"/>
                          </a:cubicBezTo>
                          <a:cubicBezTo>
                            <a:pt x="-41789" y="2952094"/>
                            <a:pt x="24449" y="2721418"/>
                            <a:pt x="0" y="2532857"/>
                          </a:cubicBezTo>
                          <a:cubicBezTo>
                            <a:pt x="-24449" y="2344296"/>
                            <a:pt x="25686" y="2075653"/>
                            <a:pt x="0" y="1890523"/>
                          </a:cubicBezTo>
                          <a:cubicBezTo>
                            <a:pt x="-25686" y="1705393"/>
                            <a:pt x="8683" y="1645996"/>
                            <a:pt x="0" y="1423372"/>
                          </a:cubicBezTo>
                          <a:cubicBezTo>
                            <a:pt x="-8683" y="1200748"/>
                            <a:pt x="62953" y="1080108"/>
                            <a:pt x="0" y="897826"/>
                          </a:cubicBezTo>
                          <a:cubicBezTo>
                            <a:pt x="-62953" y="715544"/>
                            <a:pt x="64652" y="430195"/>
                            <a:pt x="0" y="255493"/>
                          </a:cubicBezTo>
                          <a:cubicBezTo>
                            <a:pt x="-10111" y="121632"/>
                            <a:pt x="71251" y="-3941"/>
                            <a:pt x="164280" y="0"/>
                          </a:cubicBezTo>
                          <a:cubicBezTo>
                            <a:pt x="317556" y="-69310"/>
                            <a:pt x="495585" y="25360"/>
                            <a:pt x="746290" y="0"/>
                          </a:cubicBezTo>
                          <a:cubicBezTo>
                            <a:pt x="996995" y="-25360"/>
                            <a:pt x="1138332" y="60869"/>
                            <a:pt x="1328300" y="0"/>
                          </a:cubicBezTo>
                          <a:cubicBezTo>
                            <a:pt x="1518268" y="-60869"/>
                            <a:pt x="1775128" y="18161"/>
                            <a:pt x="1910310" y="0"/>
                          </a:cubicBezTo>
                          <a:cubicBezTo>
                            <a:pt x="2045492" y="-18161"/>
                            <a:pt x="2177361" y="27405"/>
                            <a:pt x="2317717" y="0"/>
                          </a:cubicBezTo>
                          <a:cubicBezTo>
                            <a:pt x="2458073" y="-27405"/>
                            <a:pt x="2638856" y="69109"/>
                            <a:pt x="2899727" y="0"/>
                          </a:cubicBezTo>
                          <a:cubicBezTo>
                            <a:pt x="3160598" y="-69109"/>
                            <a:pt x="3221973" y="1106"/>
                            <a:pt x="3394436" y="0"/>
                          </a:cubicBezTo>
                          <a:cubicBezTo>
                            <a:pt x="3566899" y="-1106"/>
                            <a:pt x="3753624" y="36362"/>
                            <a:pt x="3889144" y="0"/>
                          </a:cubicBezTo>
                          <a:cubicBezTo>
                            <a:pt x="4024664" y="-36362"/>
                            <a:pt x="4352738" y="50366"/>
                            <a:pt x="4558456" y="0"/>
                          </a:cubicBezTo>
                          <a:cubicBezTo>
                            <a:pt x="4764174" y="-50366"/>
                            <a:pt x="4889941" y="13017"/>
                            <a:pt x="5140466" y="0"/>
                          </a:cubicBezTo>
                          <a:cubicBezTo>
                            <a:pt x="5390991" y="-13017"/>
                            <a:pt x="5622599" y="21365"/>
                            <a:pt x="5897078" y="0"/>
                          </a:cubicBezTo>
                          <a:cubicBezTo>
                            <a:pt x="6171557" y="-21365"/>
                            <a:pt x="6137486" y="21115"/>
                            <a:pt x="6304486" y="0"/>
                          </a:cubicBezTo>
                          <a:cubicBezTo>
                            <a:pt x="6471486" y="-21115"/>
                            <a:pt x="6691514" y="70"/>
                            <a:pt x="6973797" y="0"/>
                          </a:cubicBezTo>
                          <a:cubicBezTo>
                            <a:pt x="7256080" y="-70"/>
                            <a:pt x="7196098" y="30142"/>
                            <a:pt x="7381204" y="0"/>
                          </a:cubicBezTo>
                          <a:cubicBezTo>
                            <a:pt x="7566310" y="-30142"/>
                            <a:pt x="7820498" y="5194"/>
                            <a:pt x="8050515" y="0"/>
                          </a:cubicBezTo>
                          <a:cubicBezTo>
                            <a:pt x="8280532" y="-5194"/>
                            <a:pt x="8708930" y="50735"/>
                            <a:pt x="8894430" y="0"/>
                          </a:cubicBezTo>
                          <a:cubicBezTo>
                            <a:pt x="8988489" y="8501"/>
                            <a:pt x="9062520" y="107473"/>
                            <a:pt x="9058711" y="255493"/>
                          </a:cubicBezTo>
                          <a:cubicBezTo>
                            <a:pt x="9087964" y="360359"/>
                            <a:pt x="9048254" y="576494"/>
                            <a:pt x="9058711" y="664251"/>
                          </a:cubicBezTo>
                          <a:cubicBezTo>
                            <a:pt x="9069168" y="752008"/>
                            <a:pt x="9033881" y="888750"/>
                            <a:pt x="9058711" y="1073008"/>
                          </a:cubicBezTo>
                          <a:cubicBezTo>
                            <a:pt x="9083541" y="1257266"/>
                            <a:pt x="9002879" y="1548876"/>
                            <a:pt x="9058711" y="1715342"/>
                          </a:cubicBezTo>
                          <a:cubicBezTo>
                            <a:pt x="9114543" y="1881808"/>
                            <a:pt x="8984645" y="2208785"/>
                            <a:pt x="9058711" y="2416069"/>
                          </a:cubicBezTo>
                          <a:cubicBezTo>
                            <a:pt x="9132777" y="2623353"/>
                            <a:pt x="9012899" y="2943894"/>
                            <a:pt x="9058711" y="3116796"/>
                          </a:cubicBezTo>
                          <a:cubicBezTo>
                            <a:pt x="9104523" y="3289698"/>
                            <a:pt x="9025086" y="3409406"/>
                            <a:pt x="9058711" y="3642342"/>
                          </a:cubicBezTo>
                          <a:cubicBezTo>
                            <a:pt x="9092336" y="3875278"/>
                            <a:pt x="9037780" y="3968653"/>
                            <a:pt x="9058711" y="4226281"/>
                          </a:cubicBezTo>
                          <a:cubicBezTo>
                            <a:pt x="9079642" y="4483909"/>
                            <a:pt x="9046575" y="4496513"/>
                            <a:pt x="9058711" y="4635039"/>
                          </a:cubicBezTo>
                          <a:cubicBezTo>
                            <a:pt x="9070847" y="4773565"/>
                            <a:pt x="9025640" y="5195002"/>
                            <a:pt x="9058711" y="5335766"/>
                          </a:cubicBezTo>
                          <a:cubicBezTo>
                            <a:pt x="9091782" y="5476530"/>
                            <a:pt x="9045966" y="5847121"/>
                            <a:pt x="9058711" y="6094887"/>
                          </a:cubicBezTo>
                          <a:cubicBezTo>
                            <a:pt x="9083832" y="6239429"/>
                            <a:pt x="8992732" y="6351438"/>
                            <a:pt x="8894430" y="6350380"/>
                          </a:cubicBezTo>
                          <a:close/>
                        </a:path>
                        <a:path w="9058711" h="6350381" stroke="0" extrusionOk="0">
                          <a:moveTo>
                            <a:pt x="8894430" y="6350380"/>
                          </a:moveTo>
                          <a:cubicBezTo>
                            <a:pt x="8814062" y="6368777"/>
                            <a:pt x="8651666" y="6317575"/>
                            <a:pt x="8574325" y="6350380"/>
                          </a:cubicBezTo>
                          <a:cubicBezTo>
                            <a:pt x="8496984" y="6383185"/>
                            <a:pt x="8122241" y="6349508"/>
                            <a:pt x="7992315" y="6350380"/>
                          </a:cubicBezTo>
                          <a:cubicBezTo>
                            <a:pt x="7862389" y="6351252"/>
                            <a:pt x="7549572" y="6281156"/>
                            <a:pt x="7323003" y="6350380"/>
                          </a:cubicBezTo>
                          <a:cubicBezTo>
                            <a:pt x="7096434" y="6419604"/>
                            <a:pt x="6920891" y="6283605"/>
                            <a:pt x="6566390" y="6350380"/>
                          </a:cubicBezTo>
                          <a:cubicBezTo>
                            <a:pt x="6211889" y="6417155"/>
                            <a:pt x="6217395" y="6339711"/>
                            <a:pt x="6071682" y="6350380"/>
                          </a:cubicBezTo>
                          <a:cubicBezTo>
                            <a:pt x="5925969" y="6361049"/>
                            <a:pt x="5760894" y="6296474"/>
                            <a:pt x="5576973" y="6350380"/>
                          </a:cubicBezTo>
                          <a:cubicBezTo>
                            <a:pt x="5393052" y="6404286"/>
                            <a:pt x="5150608" y="6344662"/>
                            <a:pt x="4820360" y="6350380"/>
                          </a:cubicBezTo>
                          <a:cubicBezTo>
                            <a:pt x="4490112" y="6356098"/>
                            <a:pt x="4398466" y="6306110"/>
                            <a:pt x="4151049" y="6350380"/>
                          </a:cubicBezTo>
                          <a:cubicBezTo>
                            <a:pt x="3903632" y="6394650"/>
                            <a:pt x="3812083" y="6309490"/>
                            <a:pt x="3481737" y="6350380"/>
                          </a:cubicBezTo>
                          <a:cubicBezTo>
                            <a:pt x="3151391" y="6391270"/>
                            <a:pt x="2961045" y="6340294"/>
                            <a:pt x="2812426" y="6350380"/>
                          </a:cubicBezTo>
                          <a:cubicBezTo>
                            <a:pt x="2663807" y="6360466"/>
                            <a:pt x="2259245" y="6279769"/>
                            <a:pt x="2055813" y="6350380"/>
                          </a:cubicBezTo>
                          <a:cubicBezTo>
                            <a:pt x="1852381" y="6420991"/>
                            <a:pt x="1763388" y="6307465"/>
                            <a:pt x="1648406" y="6350380"/>
                          </a:cubicBezTo>
                          <a:cubicBezTo>
                            <a:pt x="1533424" y="6393295"/>
                            <a:pt x="1326858" y="6305586"/>
                            <a:pt x="1153697" y="6350380"/>
                          </a:cubicBezTo>
                          <a:cubicBezTo>
                            <a:pt x="980536" y="6395174"/>
                            <a:pt x="842401" y="6301890"/>
                            <a:pt x="746290" y="6350380"/>
                          </a:cubicBezTo>
                          <a:cubicBezTo>
                            <a:pt x="650179" y="6398870"/>
                            <a:pt x="445225" y="6350069"/>
                            <a:pt x="164280" y="6350380"/>
                          </a:cubicBezTo>
                          <a:cubicBezTo>
                            <a:pt x="72530" y="6347433"/>
                            <a:pt x="-23791" y="6247312"/>
                            <a:pt x="0" y="6094887"/>
                          </a:cubicBezTo>
                          <a:cubicBezTo>
                            <a:pt x="-24647" y="5918962"/>
                            <a:pt x="43209" y="5730127"/>
                            <a:pt x="0" y="5627735"/>
                          </a:cubicBezTo>
                          <a:cubicBezTo>
                            <a:pt x="-43209" y="5525343"/>
                            <a:pt x="9334" y="5284184"/>
                            <a:pt x="0" y="5043796"/>
                          </a:cubicBezTo>
                          <a:cubicBezTo>
                            <a:pt x="-9334" y="4803408"/>
                            <a:pt x="30371" y="4707108"/>
                            <a:pt x="0" y="4518251"/>
                          </a:cubicBezTo>
                          <a:cubicBezTo>
                            <a:pt x="-30371" y="4329395"/>
                            <a:pt x="38928" y="4290523"/>
                            <a:pt x="0" y="4109493"/>
                          </a:cubicBezTo>
                          <a:cubicBezTo>
                            <a:pt x="-38928" y="3928463"/>
                            <a:pt x="12299" y="3766324"/>
                            <a:pt x="0" y="3467160"/>
                          </a:cubicBezTo>
                          <a:cubicBezTo>
                            <a:pt x="-12299" y="3167996"/>
                            <a:pt x="80786" y="3064271"/>
                            <a:pt x="0" y="2766432"/>
                          </a:cubicBezTo>
                          <a:cubicBezTo>
                            <a:pt x="-80786" y="2468593"/>
                            <a:pt x="58935" y="2378978"/>
                            <a:pt x="0" y="2240887"/>
                          </a:cubicBezTo>
                          <a:cubicBezTo>
                            <a:pt x="-58935" y="2102797"/>
                            <a:pt x="39424" y="1837345"/>
                            <a:pt x="0" y="1715342"/>
                          </a:cubicBezTo>
                          <a:cubicBezTo>
                            <a:pt x="-39424" y="1593339"/>
                            <a:pt x="50529" y="1219021"/>
                            <a:pt x="0" y="1073008"/>
                          </a:cubicBezTo>
                          <a:cubicBezTo>
                            <a:pt x="-50529" y="926995"/>
                            <a:pt x="33651" y="660205"/>
                            <a:pt x="0" y="255493"/>
                          </a:cubicBezTo>
                          <a:cubicBezTo>
                            <a:pt x="-2539" y="137428"/>
                            <a:pt x="65572" y="14402"/>
                            <a:pt x="164280" y="0"/>
                          </a:cubicBezTo>
                          <a:cubicBezTo>
                            <a:pt x="345088" y="-48066"/>
                            <a:pt x="435779" y="47864"/>
                            <a:pt x="658989" y="0"/>
                          </a:cubicBezTo>
                          <a:cubicBezTo>
                            <a:pt x="882199" y="-47864"/>
                            <a:pt x="1163391" y="56613"/>
                            <a:pt x="1415602" y="0"/>
                          </a:cubicBezTo>
                          <a:cubicBezTo>
                            <a:pt x="1667813" y="-56613"/>
                            <a:pt x="1638341" y="10305"/>
                            <a:pt x="1735707" y="0"/>
                          </a:cubicBezTo>
                          <a:cubicBezTo>
                            <a:pt x="1833074" y="-10305"/>
                            <a:pt x="2077131" y="27668"/>
                            <a:pt x="2230416" y="0"/>
                          </a:cubicBezTo>
                          <a:cubicBezTo>
                            <a:pt x="2383701" y="-27668"/>
                            <a:pt x="2744140" y="45384"/>
                            <a:pt x="2987029" y="0"/>
                          </a:cubicBezTo>
                          <a:cubicBezTo>
                            <a:pt x="3229918" y="-45384"/>
                            <a:pt x="3230651" y="9686"/>
                            <a:pt x="3307134" y="0"/>
                          </a:cubicBezTo>
                          <a:cubicBezTo>
                            <a:pt x="3383618" y="-9686"/>
                            <a:pt x="3491522" y="31548"/>
                            <a:pt x="3627240" y="0"/>
                          </a:cubicBezTo>
                          <a:cubicBezTo>
                            <a:pt x="3762958" y="-31548"/>
                            <a:pt x="3990530" y="40407"/>
                            <a:pt x="4296551" y="0"/>
                          </a:cubicBezTo>
                          <a:cubicBezTo>
                            <a:pt x="4602572" y="-40407"/>
                            <a:pt x="4542975" y="20792"/>
                            <a:pt x="4703958" y="0"/>
                          </a:cubicBezTo>
                          <a:cubicBezTo>
                            <a:pt x="4864941" y="-20792"/>
                            <a:pt x="4936674" y="26547"/>
                            <a:pt x="5024064" y="0"/>
                          </a:cubicBezTo>
                          <a:cubicBezTo>
                            <a:pt x="5111454" y="-26547"/>
                            <a:pt x="5246022" y="28684"/>
                            <a:pt x="5431471" y="0"/>
                          </a:cubicBezTo>
                          <a:cubicBezTo>
                            <a:pt x="5616920" y="-28684"/>
                            <a:pt x="5838187" y="68377"/>
                            <a:pt x="6013481" y="0"/>
                          </a:cubicBezTo>
                          <a:cubicBezTo>
                            <a:pt x="6188775" y="-68377"/>
                            <a:pt x="6362283" y="46004"/>
                            <a:pt x="6682792" y="0"/>
                          </a:cubicBezTo>
                          <a:cubicBezTo>
                            <a:pt x="7003301" y="-46004"/>
                            <a:pt x="6899976" y="30517"/>
                            <a:pt x="7090199" y="0"/>
                          </a:cubicBezTo>
                          <a:cubicBezTo>
                            <a:pt x="7280422" y="-30517"/>
                            <a:pt x="7669042" y="23496"/>
                            <a:pt x="7846812" y="0"/>
                          </a:cubicBezTo>
                          <a:cubicBezTo>
                            <a:pt x="8024582" y="-23496"/>
                            <a:pt x="8194817" y="29529"/>
                            <a:pt x="8341520" y="0"/>
                          </a:cubicBezTo>
                          <a:cubicBezTo>
                            <a:pt x="8488223" y="-29529"/>
                            <a:pt x="8743813" y="4562"/>
                            <a:pt x="8894430" y="0"/>
                          </a:cubicBezTo>
                          <a:cubicBezTo>
                            <a:pt x="9022636" y="-1629"/>
                            <a:pt x="9066321" y="92170"/>
                            <a:pt x="9058711" y="255493"/>
                          </a:cubicBezTo>
                          <a:cubicBezTo>
                            <a:pt x="9060707" y="360476"/>
                            <a:pt x="9057109" y="522689"/>
                            <a:pt x="9058711" y="722645"/>
                          </a:cubicBezTo>
                          <a:cubicBezTo>
                            <a:pt x="9060313" y="922601"/>
                            <a:pt x="9019811" y="1048602"/>
                            <a:pt x="9058711" y="1248190"/>
                          </a:cubicBezTo>
                          <a:cubicBezTo>
                            <a:pt x="9097611" y="1447778"/>
                            <a:pt x="9005744" y="1530310"/>
                            <a:pt x="9058711" y="1773735"/>
                          </a:cubicBezTo>
                          <a:cubicBezTo>
                            <a:pt x="9111678" y="2017161"/>
                            <a:pt x="9053340" y="2072952"/>
                            <a:pt x="9058711" y="2299281"/>
                          </a:cubicBezTo>
                          <a:cubicBezTo>
                            <a:pt x="9064082" y="2525610"/>
                            <a:pt x="9056324" y="2529269"/>
                            <a:pt x="9058711" y="2708038"/>
                          </a:cubicBezTo>
                          <a:cubicBezTo>
                            <a:pt x="9061098" y="2886807"/>
                            <a:pt x="9003302" y="2981369"/>
                            <a:pt x="9058711" y="3175190"/>
                          </a:cubicBezTo>
                          <a:cubicBezTo>
                            <a:pt x="9114120" y="3369011"/>
                            <a:pt x="9047428" y="3420993"/>
                            <a:pt x="9058711" y="3583948"/>
                          </a:cubicBezTo>
                          <a:cubicBezTo>
                            <a:pt x="9069994" y="3746903"/>
                            <a:pt x="9000939" y="3971849"/>
                            <a:pt x="9058711" y="4226281"/>
                          </a:cubicBezTo>
                          <a:cubicBezTo>
                            <a:pt x="9116483" y="4480713"/>
                            <a:pt x="9025289" y="4521861"/>
                            <a:pt x="9058711" y="4810220"/>
                          </a:cubicBezTo>
                          <a:cubicBezTo>
                            <a:pt x="9092133" y="5098579"/>
                            <a:pt x="9031220" y="5096623"/>
                            <a:pt x="9058711" y="5277372"/>
                          </a:cubicBezTo>
                          <a:cubicBezTo>
                            <a:pt x="9086202" y="5458121"/>
                            <a:pt x="8987032" y="5733483"/>
                            <a:pt x="9058711" y="6094887"/>
                          </a:cubicBezTo>
                          <a:cubicBezTo>
                            <a:pt x="9062448" y="6232639"/>
                            <a:pt x="8993421" y="6363693"/>
                            <a:pt x="8894430" y="6350380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</p:sp>
      </p:grpSp>
      <p:grpSp>
        <p:nvGrpSpPr>
          <p:cNvPr id="15" name="Group 3">
            <a:extLst>
              <a:ext uri="{FF2B5EF4-FFF2-40B4-BE49-F238E27FC236}">
                <a16:creationId xmlns:a16="http://schemas.microsoft.com/office/drawing/2014/main" id="{32EBD4F8-0A4F-47AC-B467-97B682E8B821}"/>
              </a:ext>
            </a:extLst>
          </p:cNvPr>
          <p:cNvGrpSpPr/>
          <p:nvPr/>
        </p:nvGrpSpPr>
        <p:grpSpPr>
          <a:xfrm>
            <a:off x="4837469" y="1892154"/>
            <a:ext cx="7430731" cy="2381489"/>
            <a:chOff x="0" y="0"/>
            <a:chExt cx="6862939" cy="3093494"/>
          </a:xfrm>
          <a:gradFill>
            <a:gsLst>
              <a:gs pos="100000">
                <a:srgbClr val="D4D5DD"/>
              </a:gs>
              <a:gs pos="48000">
                <a:schemeClr val="bg1">
                  <a:lumMod val="95000"/>
                </a:schemeClr>
              </a:gs>
              <a:gs pos="0">
                <a:schemeClr val="bg1"/>
              </a:gs>
            </a:gsLst>
            <a:lin ang="11400000" scaled="0"/>
          </a:gradFill>
        </p:grpSpPr>
        <p:sp>
          <p:nvSpPr>
            <p:cNvPr id="16" name="Freeform 4">
              <a:extLst>
                <a:ext uri="{FF2B5EF4-FFF2-40B4-BE49-F238E27FC236}">
                  <a16:creationId xmlns:a16="http://schemas.microsoft.com/office/drawing/2014/main" id="{83C442CC-2CBA-4AF4-9795-2ADF33838CD6}"/>
                </a:ext>
              </a:extLst>
            </p:cNvPr>
            <p:cNvSpPr/>
            <p:nvPr/>
          </p:nvSpPr>
          <p:spPr>
            <a:xfrm>
              <a:off x="0" y="0"/>
              <a:ext cx="6862939" cy="3093494"/>
            </a:xfrm>
            <a:prstGeom prst="rect">
              <a:avLst/>
            </a:prstGeom>
            <a:grpFill/>
            <a:ln w="57150">
              <a:noFill/>
              <a:prstDash val="solid"/>
              <a:extLst>
                <a:ext uri="{C807C97D-BFC1-408E-A445-0C87EB9F89A2}">
                  <ask:lineSketchStyleProps xmlns:ask="http://schemas.microsoft.com/office/drawing/2018/sketchyshapes" sd="3348051544">
                    <a:custGeom>
                      <a:avLst/>
                      <a:gdLst>
                        <a:gd name="connsiteX0" fmla="*/ 8894430 w 9058711"/>
                        <a:gd name="connsiteY0" fmla="*/ 6350380 h 6350381"/>
                        <a:gd name="connsiteX1" fmla="*/ 8137817 w 9058711"/>
                        <a:gd name="connsiteY1" fmla="*/ 6350380 h 6350381"/>
                        <a:gd name="connsiteX2" fmla="*/ 7555807 w 9058711"/>
                        <a:gd name="connsiteY2" fmla="*/ 6350380 h 6350381"/>
                        <a:gd name="connsiteX3" fmla="*/ 6799194 w 9058711"/>
                        <a:gd name="connsiteY3" fmla="*/ 6350380 h 6350381"/>
                        <a:gd name="connsiteX4" fmla="*/ 6042581 w 9058711"/>
                        <a:gd name="connsiteY4" fmla="*/ 6350380 h 6350381"/>
                        <a:gd name="connsiteX5" fmla="*/ 5285968 w 9058711"/>
                        <a:gd name="connsiteY5" fmla="*/ 6350380 h 6350381"/>
                        <a:gd name="connsiteX6" fmla="*/ 4878561 w 9058711"/>
                        <a:gd name="connsiteY6" fmla="*/ 6350380 h 6350381"/>
                        <a:gd name="connsiteX7" fmla="*/ 4121948 w 9058711"/>
                        <a:gd name="connsiteY7" fmla="*/ 6350380 h 6350381"/>
                        <a:gd name="connsiteX8" fmla="*/ 3539938 w 9058711"/>
                        <a:gd name="connsiteY8" fmla="*/ 6350380 h 6350381"/>
                        <a:gd name="connsiteX9" fmla="*/ 3045230 w 9058711"/>
                        <a:gd name="connsiteY9" fmla="*/ 6350380 h 6350381"/>
                        <a:gd name="connsiteX10" fmla="*/ 2375918 w 9058711"/>
                        <a:gd name="connsiteY10" fmla="*/ 6350380 h 6350381"/>
                        <a:gd name="connsiteX11" fmla="*/ 1619305 w 9058711"/>
                        <a:gd name="connsiteY11" fmla="*/ 6350380 h 6350381"/>
                        <a:gd name="connsiteX12" fmla="*/ 949994 w 9058711"/>
                        <a:gd name="connsiteY12" fmla="*/ 6350380 h 6350381"/>
                        <a:gd name="connsiteX13" fmla="*/ 164280 w 9058711"/>
                        <a:gd name="connsiteY13" fmla="*/ 6350380 h 6350381"/>
                        <a:gd name="connsiteX14" fmla="*/ 0 w 9058711"/>
                        <a:gd name="connsiteY14" fmla="*/ 6094887 h 6350381"/>
                        <a:gd name="connsiteX15" fmla="*/ 0 w 9058711"/>
                        <a:gd name="connsiteY15" fmla="*/ 5394160 h 6350381"/>
                        <a:gd name="connsiteX16" fmla="*/ 0 w 9058711"/>
                        <a:gd name="connsiteY16" fmla="*/ 4927008 h 6350381"/>
                        <a:gd name="connsiteX17" fmla="*/ 0 w 9058711"/>
                        <a:gd name="connsiteY17" fmla="*/ 4518251 h 6350381"/>
                        <a:gd name="connsiteX18" fmla="*/ 0 w 9058711"/>
                        <a:gd name="connsiteY18" fmla="*/ 4109493 h 6350381"/>
                        <a:gd name="connsiteX19" fmla="*/ 0 w 9058711"/>
                        <a:gd name="connsiteY19" fmla="*/ 3700735 h 6350381"/>
                        <a:gd name="connsiteX20" fmla="*/ 0 w 9058711"/>
                        <a:gd name="connsiteY20" fmla="*/ 3116796 h 6350381"/>
                        <a:gd name="connsiteX21" fmla="*/ 0 w 9058711"/>
                        <a:gd name="connsiteY21" fmla="*/ 2532857 h 6350381"/>
                        <a:gd name="connsiteX22" fmla="*/ 0 w 9058711"/>
                        <a:gd name="connsiteY22" fmla="*/ 1890523 h 6350381"/>
                        <a:gd name="connsiteX23" fmla="*/ 0 w 9058711"/>
                        <a:gd name="connsiteY23" fmla="*/ 1423372 h 6350381"/>
                        <a:gd name="connsiteX24" fmla="*/ 0 w 9058711"/>
                        <a:gd name="connsiteY24" fmla="*/ 897826 h 6350381"/>
                        <a:gd name="connsiteX25" fmla="*/ 0 w 9058711"/>
                        <a:gd name="connsiteY25" fmla="*/ 255493 h 6350381"/>
                        <a:gd name="connsiteX26" fmla="*/ 164280 w 9058711"/>
                        <a:gd name="connsiteY26" fmla="*/ 0 h 6350381"/>
                        <a:gd name="connsiteX27" fmla="*/ 746290 w 9058711"/>
                        <a:gd name="connsiteY27" fmla="*/ 0 h 6350381"/>
                        <a:gd name="connsiteX28" fmla="*/ 1328300 w 9058711"/>
                        <a:gd name="connsiteY28" fmla="*/ 0 h 6350381"/>
                        <a:gd name="connsiteX29" fmla="*/ 1910310 w 9058711"/>
                        <a:gd name="connsiteY29" fmla="*/ 0 h 6350381"/>
                        <a:gd name="connsiteX30" fmla="*/ 2317717 w 9058711"/>
                        <a:gd name="connsiteY30" fmla="*/ 0 h 6350381"/>
                        <a:gd name="connsiteX31" fmla="*/ 2899727 w 9058711"/>
                        <a:gd name="connsiteY31" fmla="*/ 0 h 6350381"/>
                        <a:gd name="connsiteX32" fmla="*/ 3394436 w 9058711"/>
                        <a:gd name="connsiteY32" fmla="*/ 0 h 6350381"/>
                        <a:gd name="connsiteX33" fmla="*/ 3889144 w 9058711"/>
                        <a:gd name="connsiteY33" fmla="*/ 0 h 6350381"/>
                        <a:gd name="connsiteX34" fmla="*/ 4558456 w 9058711"/>
                        <a:gd name="connsiteY34" fmla="*/ 0 h 6350381"/>
                        <a:gd name="connsiteX35" fmla="*/ 5140466 w 9058711"/>
                        <a:gd name="connsiteY35" fmla="*/ 0 h 6350381"/>
                        <a:gd name="connsiteX36" fmla="*/ 5897078 w 9058711"/>
                        <a:gd name="connsiteY36" fmla="*/ 0 h 6350381"/>
                        <a:gd name="connsiteX37" fmla="*/ 6304486 w 9058711"/>
                        <a:gd name="connsiteY37" fmla="*/ 0 h 6350381"/>
                        <a:gd name="connsiteX38" fmla="*/ 6973797 w 9058711"/>
                        <a:gd name="connsiteY38" fmla="*/ 0 h 6350381"/>
                        <a:gd name="connsiteX39" fmla="*/ 7381204 w 9058711"/>
                        <a:gd name="connsiteY39" fmla="*/ 0 h 6350381"/>
                        <a:gd name="connsiteX40" fmla="*/ 8050515 w 9058711"/>
                        <a:gd name="connsiteY40" fmla="*/ 0 h 6350381"/>
                        <a:gd name="connsiteX41" fmla="*/ 8894430 w 9058711"/>
                        <a:gd name="connsiteY41" fmla="*/ 0 h 6350381"/>
                        <a:gd name="connsiteX42" fmla="*/ 9058711 w 9058711"/>
                        <a:gd name="connsiteY42" fmla="*/ 255493 h 6350381"/>
                        <a:gd name="connsiteX43" fmla="*/ 9058711 w 9058711"/>
                        <a:gd name="connsiteY43" fmla="*/ 664251 h 6350381"/>
                        <a:gd name="connsiteX44" fmla="*/ 9058711 w 9058711"/>
                        <a:gd name="connsiteY44" fmla="*/ 1073008 h 6350381"/>
                        <a:gd name="connsiteX45" fmla="*/ 9058711 w 9058711"/>
                        <a:gd name="connsiteY45" fmla="*/ 1715342 h 6350381"/>
                        <a:gd name="connsiteX46" fmla="*/ 9058711 w 9058711"/>
                        <a:gd name="connsiteY46" fmla="*/ 2416069 h 6350381"/>
                        <a:gd name="connsiteX47" fmla="*/ 9058711 w 9058711"/>
                        <a:gd name="connsiteY47" fmla="*/ 3116796 h 6350381"/>
                        <a:gd name="connsiteX48" fmla="*/ 9058711 w 9058711"/>
                        <a:gd name="connsiteY48" fmla="*/ 3642342 h 6350381"/>
                        <a:gd name="connsiteX49" fmla="*/ 9058711 w 9058711"/>
                        <a:gd name="connsiteY49" fmla="*/ 4226281 h 6350381"/>
                        <a:gd name="connsiteX50" fmla="*/ 9058711 w 9058711"/>
                        <a:gd name="connsiteY50" fmla="*/ 4635039 h 6350381"/>
                        <a:gd name="connsiteX51" fmla="*/ 9058711 w 9058711"/>
                        <a:gd name="connsiteY51" fmla="*/ 5335766 h 6350381"/>
                        <a:gd name="connsiteX52" fmla="*/ 9058711 w 9058711"/>
                        <a:gd name="connsiteY52" fmla="*/ 6094887 h 6350381"/>
                        <a:gd name="connsiteX53" fmla="*/ 8894430 w 9058711"/>
                        <a:gd name="connsiteY53" fmla="*/ 6350380 h 635038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  <a:cxn ang="0">
                          <a:pos x="connsiteX42" y="connsiteY42"/>
                        </a:cxn>
                        <a:cxn ang="0">
                          <a:pos x="connsiteX43" y="connsiteY43"/>
                        </a:cxn>
                        <a:cxn ang="0">
                          <a:pos x="connsiteX44" y="connsiteY44"/>
                        </a:cxn>
                        <a:cxn ang="0">
                          <a:pos x="connsiteX45" y="connsiteY45"/>
                        </a:cxn>
                        <a:cxn ang="0">
                          <a:pos x="connsiteX46" y="connsiteY46"/>
                        </a:cxn>
                        <a:cxn ang="0">
                          <a:pos x="connsiteX47" y="connsiteY47"/>
                        </a:cxn>
                        <a:cxn ang="0">
                          <a:pos x="connsiteX48" y="connsiteY48"/>
                        </a:cxn>
                        <a:cxn ang="0">
                          <a:pos x="connsiteX49" y="connsiteY49"/>
                        </a:cxn>
                        <a:cxn ang="0">
                          <a:pos x="connsiteX50" y="connsiteY50"/>
                        </a:cxn>
                        <a:cxn ang="0">
                          <a:pos x="connsiteX51" y="connsiteY51"/>
                        </a:cxn>
                        <a:cxn ang="0">
                          <a:pos x="connsiteX52" y="connsiteY52"/>
                        </a:cxn>
                        <a:cxn ang="0">
                          <a:pos x="connsiteX53" y="connsiteY53"/>
                        </a:cxn>
                      </a:cxnLst>
                      <a:rect l="l" t="t" r="r" b="b"/>
                      <a:pathLst>
                        <a:path w="9058711" h="6350381" fill="none" extrusionOk="0">
                          <a:moveTo>
                            <a:pt x="8894430" y="6350380"/>
                          </a:moveTo>
                          <a:cubicBezTo>
                            <a:pt x="8627206" y="6369131"/>
                            <a:pt x="8487934" y="6278713"/>
                            <a:pt x="8137817" y="6350380"/>
                          </a:cubicBezTo>
                          <a:cubicBezTo>
                            <a:pt x="7787700" y="6422047"/>
                            <a:pt x="7766779" y="6300872"/>
                            <a:pt x="7555807" y="6350380"/>
                          </a:cubicBezTo>
                          <a:cubicBezTo>
                            <a:pt x="7344835" y="6399888"/>
                            <a:pt x="7021772" y="6319135"/>
                            <a:pt x="6799194" y="6350380"/>
                          </a:cubicBezTo>
                          <a:cubicBezTo>
                            <a:pt x="6576616" y="6381625"/>
                            <a:pt x="6262407" y="6319424"/>
                            <a:pt x="6042581" y="6350380"/>
                          </a:cubicBezTo>
                          <a:cubicBezTo>
                            <a:pt x="5822755" y="6381336"/>
                            <a:pt x="5612826" y="6290282"/>
                            <a:pt x="5285968" y="6350380"/>
                          </a:cubicBezTo>
                          <a:cubicBezTo>
                            <a:pt x="4959110" y="6410478"/>
                            <a:pt x="5047349" y="6336708"/>
                            <a:pt x="4878561" y="6350380"/>
                          </a:cubicBezTo>
                          <a:cubicBezTo>
                            <a:pt x="4709773" y="6364052"/>
                            <a:pt x="4438981" y="6328475"/>
                            <a:pt x="4121948" y="6350380"/>
                          </a:cubicBezTo>
                          <a:cubicBezTo>
                            <a:pt x="3804915" y="6372285"/>
                            <a:pt x="3753055" y="6332326"/>
                            <a:pt x="3539938" y="6350380"/>
                          </a:cubicBezTo>
                          <a:cubicBezTo>
                            <a:pt x="3326821" y="6368434"/>
                            <a:pt x="3169250" y="6331017"/>
                            <a:pt x="3045230" y="6350380"/>
                          </a:cubicBezTo>
                          <a:cubicBezTo>
                            <a:pt x="2921210" y="6369743"/>
                            <a:pt x="2528833" y="6325835"/>
                            <a:pt x="2375918" y="6350380"/>
                          </a:cubicBezTo>
                          <a:cubicBezTo>
                            <a:pt x="2223003" y="6374925"/>
                            <a:pt x="1854822" y="6295216"/>
                            <a:pt x="1619305" y="6350380"/>
                          </a:cubicBezTo>
                          <a:cubicBezTo>
                            <a:pt x="1383788" y="6405544"/>
                            <a:pt x="1243494" y="6309420"/>
                            <a:pt x="949994" y="6350380"/>
                          </a:cubicBezTo>
                          <a:cubicBezTo>
                            <a:pt x="656494" y="6391340"/>
                            <a:pt x="450003" y="6281679"/>
                            <a:pt x="164280" y="6350380"/>
                          </a:cubicBezTo>
                          <a:cubicBezTo>
                            <a:pt x="80716" y="6347242"/>
                            <a:pt x="7858" y="6228792"/>
                            <a:pt x="0" y="6094887"/>
                          </a:cubicBezTo>
                          <a:cubicBezTo>
                            <a:pt x="-70769" y="5931681"/>
                            <a:pt x="61840" y="5667674"/>
                            <a:pt x="0" y="5394160"/>
                          </a:cubicBezTo>
                          <a:cubicBezTo>
                            <a:pt x="-61840" y="5120646"/>
                            <a:pt x="25442" y="5038086"/>
                            <a:pt x="0" y="4927008"/>
                          </a:cubicBezTo>
                          <a:cubicBezTo>
                            <a:pt x="-25442" y="4815930"/>
                            <a:pt x="42409" y="4612719"/>
                            <a:pt x="0" y="4518251"/>
                          </a:cubicBezTo>
                          <a:cubicBezTo>
                            <a:pt x="-42409" y="4423783"/>
                            <a:pt x="24631" y="4262528"/>
                            <a:pt x="0" y="4109493"/>
                          </a:cubicBezTo>
                          <a:cubicBezTo>
                            <a:pt x="-24631" y="3956458"/>
                            <a:pt x="17745" y="3864831"/>
                            <a:pt x="0" y="3700735"/>
                          </a:cubicBezTo>
                          <a:cubicBezTo>
                            <a:pt x="-17745" y="3536639"/>
                            <a:pt x="41789" y="3281498"/>
                            <a:pt x="0" y="3116796"/>
                          </a:cubicBezTo>
                          <a:cubicBezTo>
                            <a:pt x="-41789" y="2952094"/>
                            <a:pt x="24449" y="2721418"/>
                            <a:pt x="0" y="2532857"/>
                          </a:cubicBezTo>
                          <a:cubicBezTo>
                            <a:pt x="-24449" y="2344296"/>
                            <a:pt x="25686" y="2075653"/>
                            <a:pt x="0" y="1890523"/>
                          </a:cubicBezTo>
                          <a:cubicBezTo>
                            <a:pt x="-25686" y="1705393"/>
                            <a:pt x="8683" y="1645996"/>
                            <a:pt x="0" y="1423372"/>
                          </a:cubicBezTo>
                          <a:cubicBezTo>
                            <a:pt x="-8683" y="1200748"/>
                            <a:pt x="62953" y="1080108"/>
                            <a:pt x="0" y="897826"/>
                          </a:cubicBezTo>
                          <a:cubicBezTo>
                            <a:pt x="-62953" y="715544"/>
                            <a:pt x="64652" y="430195"/>
                            <a:pt x="0" y="255493"/>
                          </a:cubicBezTo>
                          <a:cubicBezTo>
                            <a:pt x="-10111" y="121632"/>
                            <a:pt x="71251" y="-3941"/>
                            <a:pt x="164280" y="0"/>
                          </a:cubicBezTo>
                          <a:cubicBezTo>
                            <a:pt x="317556" y="-69310"/>
                            <a:pt x="495585" y="25360"/>
                            <a:pt x="746290" y="0"/>
                          </a:cubicBezTo>
                          <a:cubicBezTo>
                            <a:pt x="996995" y="-25360"/>
                            <a:pt x="1138332" y="60869"/>
                            <a:pt x="1328300" y="0"/>
                          </a:cubicBezTo>
                          <a:cubicBezTo>
                            <a:pt x="1518268" y="-60869"/>
                            <a:pt x="1775128" y="18161"/>
                            <a:pt x="1910310" y="0"/>
                          </a:cubicBezTo>
                          <a:cubicBezTo>
                            <a:pt x="2045492" y="-18161"/>
                            <a:pt x="2177361" y="27405"/>
                            <a:pt x="2317717" y="0"/>
                          </a:cubicBezTo>
                          <a:cubicBezTo>
                            <a:pt x="2458073" y="-27405"/>
                            <a:pt x="2638856" y="69109"/>
                            <a:pt x="2899727" y="0"/>
                          </a:cubicBezTo>
                          <a:cubicBezTo>
                            <a:pt x="3160598" y="-69109"/>
                            <a:pt x="3221973" y="1106"/>
                            <a:pt x="3394436" y="0"/>
                          </a:cubicBezTo>
                          <a:cubicBezTo>
                            <a:pt x="3566899" y="-1106"/>
                            <a:pt x="3753624" y="36362"/>
                            <a:pt x="3889144" y="0"/>
                          </a:cubicBezTo>
                          <a:cubicBezTo>
                            <a:pt x="4024664" y="-36362"/>
                            <a:pt x="4352738" y="50366"/>
                            <a:pt x="4558456" y="0"/>
                          </a:cubicBezTo>
                          <a:cubicBezTo>
                            <a:pt x="4764174" y="-50366"/>
                            <a:pt x="4889941" y="13017"/>
                            <a:pt x="5140466" y="0"/>
                          </a:cubicBezTo>
                          <a:cubicBezTo>
                            <a:pt x="5390991" y="-13017"/>
                            <a:pt x="5622599" y="21365"/>
                            <a:pt x="5897078" y="0"/>
                          </a:cubicBezTo>
                          <a:cubicBezTo>
                            <a:pt x="6171557" y="-21365"/>
                            <a:pt x="6137486" y="21115"/>
                            <a:pt x="6304486" y="0"/>
                          </a:cubicBezTo>
                          <a:cubicBezTo>
                            <a:pt x="6471486" y="-21115"/>
                            <a:pt x="6691514" y="70"/>
                            <a:pt x="6973797" y="0"/>
                          </a:cubicBezTo>
                          <a:cubicBezTo>
                            <a:pt x="7256080" y="-70"/>
                            <a:pt x="7196098" y="30142"/>
                            <a:pt x="7381204" y="0"/>
                          </a:cubicBezTo>
                          <a:cubicBezTo>
                            <a:pt x="7566310" y="-30142"/>
                            <a:pt x="7820498" y="5194"/>
                            <a:pt x="8050515" y="0"/>
                          </a:cubicBezTo>
                          <a:cubicBezTo>
                            <a:pt x="8280532" y="-5194"/>
                            <a:pt x="8708930" y="50735"/>
                            <a:pt x="8894430" y="0"/>
                          </a:cubicBezTo>
                          <a:cubicBezTo>
                            <a:pt x="8988489" y="8501"/>
                            <a:pt x="9062520" y="107473"/>
                            <a:pt x="9058711" y="255493"/>
                          </a:cubicBezTo>
                          <a:cubicBezTo>
                            <a:pt x="9087964" y="360359"/>
                            <a:pt x="9048254" y="576494"/>
                            <a:pt x="9058711" y="664251"/>
                          </a:cubicBezTo>
                          <a:cubicBezTo>
                            <a:pt x="9069168" y="752008"/>
                            <a:pt x="9033881" y="888750"/>
                            <a:pt x="9058711" y="1073008"/>
                          </a:cubicBezTo>
                          <a:cubicBezTo>
                            <a:pt x="9083541" y="1257266"/>
                            <a:pt x="9002879" y="1548876"/>
                            <a:pt x="9058711" y="1715342"/>
                          </a:cubicBezTo>
                          <a:cubicBezTo>
                            <a:pt x="9114543" y="1881808"/>
                            <a:pt x="8984645" y="2208785"/>
                            <a:pt x="9058711" y="2416069"/>
                          </a:cubicBezTo>
                          <a:cubicBezTo>
                            <a:pt x="9132777" y="2623353"/>
                            <a:pt x="9012899" y="2943894"/>
                            <a:pt x="9058711" y="3116796"/>
                          </a:cubicBezTo>
                          <a:cubicBezTo>
                            <a:pt x="9104523" y="3289698"/>
                            <a:pt x="9025086" y="3409406"/>
                            <a:pt x="9058711" y="3642342"/>
                          </a:cubicBezTo>
                          <a:cubicBezTo>
                            <a:pt x="9092336" y="3875278"/>
                            <a:pt x="9037780" y="3968653"/>
                            <a:pt x="9058711" y="4226281"/>
                          </a:cubicBezTo>
                          <a:cubicBezTo>
                            <a:pt x="9079642" y="4483909"/>
                            <a:pt x="9046575" y="4496513"/>
                            <a:pt x="9058711" y="4635039"/>
                          </a:cubicBezTo>
                          <a:cubicBezTo>
                            <a:pt x="9070847" y="4773565"/>
                            <a:pt x="9025640" y="5195002"/>
                            <a:pt x="9058711" y="5335766"/>
                          </a:cubicBezTo>
                          <a:cubicBezTo>
                            <a:pt x="9091782" y="5476530"/>
                            <a:pt x="9045966" y="5847121"/>
                            <a:pt x="9058711" y="6094887"/>
                          </a:cubicBezTo>
                          <a:cubicBezTo>
                            <a:pt x="9083832" y="6239429"/>
                            <a:pt x="8992732" y="6351438"/>
                            <a:pt x="8894430" y="6350380"/>
                          </a:cubicBezTo>
                          <a:close/>
                        </a:path>
                        <a:path w="9058711" h="6350381" stroke="0" extrusionOk="0">
                          <a:moveTo>
                            <a:pt x="8894430" y="6350380"/>
                          </a:moveTo>
                          <a:cubicBezTo>
                            <a:pt x="8814062" y="6368777"/>
                            <a:pt x="8651666" y="6317575"/>
                            <a:pt x="8574325" y="6350380"/>
                          </a:cubicBezTo>
                          <a:cubicBezTo>
                            <a:pt x="8496984" y="6383185"/>
                            <a:pt x="8122241" y="6349508"/>
                            <a:pt x="7992315" y="6350380"/>
                          </a:cubicBezTo>
                          <a:cubicBezTo>
                            <a:pt x="7862389" y="6351252"/>
                            <a:pt x="7549572" y="6281156"/>
                            <a:pt x="7323003" y="6350380"/>
                          </a:cubicBezTo>
                          <a:cubicBezTo>
                            <a:pt x="7096434" y="6419604"/>
                            <a:pt x="6920891" y="6283605"/>
                            <a:pt x="6566390" y="6350380"/>
                          </a:cubicBezTo>
                          <a:cubicBezTo>
                            <a:pt x="6211889" y="6417155"/>
                            <a:pt x="6217395" y="6339711"/>
                            <a:pt x="6071682" y="6350380"/>
                          </a:cubicBezTo>
                          <a:cubicBezTo>
                            <a:pt x="5925969" y="6361049"/>
                            <a:pt x="5760894" y="6296474"/>
                            <a:pt x="5576973" y="6350380"/>
                          </a:cubicBezTo>
                          <a:cubicBezTo>
                            <a:pt x="5393052" y="6404286"/>
                            <a:pt x="5150608" y="6344662"/>
                            <a:pt x="4820360" y="6350380"/>
                          </a:cubicBezTo>
                          <a:cubicBezTo>
                            <a:pt x="4490112" y="6356098"/>
                            <a:pt x="4398466" y="6306110"/>
                            <a:pt x="4151049" y="6350380"/>
                          </a:cubicBezTo>
                          <a:cubicBezTo>
                            <a:pt x="3903632" y="6394650"/>
                            <a:pt x="3812083" y="6309490"/>
                            <a:pt x="3481737" y="6350380"/>
                          </a:cubicBezTo>
                          <a:cubicBezTo>
                            <a:pt x="3151391" y="6391270"/>
                            <a:pt x="2961045" y="6340294"/>
                            <a:pt x="2812426" y="6350380"/>
                          </a:cubicBezTo>
                          <a:cubicBezTo>
                            <a:pt x="2663807" y="6360466"/>
                            <a:pt x="2259245" y="6279769"/>
                            <a:pt x="2055813" y="6350380"/>
                          </a:cubicBezTo>
                          <a:cubicBezTo>
                            <a:pt x="1852381" y="6420991"/>
                            <a:pt x="1763388" y="6307465"/>
                            <a:pt x="1648406" y="6350380"/>
                          </a:cubicBezTo>
                          <a:cubicBezTo>
                            <a:pt x="1533424" y="6393295"/>
                            <a:pt x="1326858" y="6305586"/>
                            <a:pt x="1153697" y="6350380"/>
                          </a:cubicBezTo>
                          <a:cubicBezTo>
                            <a:pt x="980536" y="6395174"/>
                            <a:pt x="842401" y="6301890"/>
                            <a:pt x="746290" y="6350380"/>
                          </a:cubicBezTo>
                          <a:cubicBezTo>
                            <a:pt x="650179" y="6398870"/>
                            <a:pt x="445225" y="6350069"/>
                            <a:pt x="164280" y="6350380"/>
                          </a:cubicBezTo>
                          <a:cubicBezTo>
                            <a:pt x="72530" y="6347433"/>
                            <a:pt x="-23791" y="6247312"/>
                            <a:pt x="0" y="6094887"/>
                          </a:cubicBezTo>
                          <a:cubicBezTo>
                            <a:pt x="-24647" y="5918962"/>
                            <a:pt x="43209" y="5730127"/>
                            <a:pt x="0" y="5627735"/>
                          </a:cubicBezTo>
                          <a:cubicBezTo>
                            <a:pt x="-43209" y="5525343"/>
                            <a:pt x="9334" y="5284184"/>
                            <a:pt x="0" y="5043796"/>
                          </a:cubicBezTo>
                          <a:cubicBezTo>
                            <a:pt x="-9334" y="4803408"/>
                            <a:pt x="30371" y="4707108"/>
                            <a:pt x="0" y="4518251"/>
                          </a:cubicBezTo>
                          <a:cubicBezTo>
                            <a:pt x="-30371" y="4329395"/>
                            <a:pt x="38928" y="4290523"/>
                            <a:pt x="0" y="4109493"/>
                          </a:cubicBezTo>
                          <a:cubicBezTo>
                            <a:pt x="-38928" y="3928463"/>
                            <a:pt x="12299" y="3766324"/>
                            <a:pt x="0" y="3467160"/>
                          </a:cubicBezTo>
                          <a:cubicBezTo>
                            <a:pt x="-12299" y="3167996"/>
                            <a:pt x="80786" y="3064271"/>
                            <a:pt x="0" y="2766432"/>
                          </a:cubicBezTo>
                          <a:cubicBezTo>
                            <a:pt x="-80786" y="2468593"/>
                            <a:pt x="58935" y="2378978"/>
                            <a:pt x="0" y="2240887"/>
                          </a:cubicBezTo>
                          <a:cubicBezTo>
                            <a:pt x="-58935" y="2102797"/>
                            <a:pt x="39424" y="1837345"/>
                            <a:pt x="0" y="1715342"/>
                          </a:cubicBezTo>
                          <a:cubicBezTo>
                            <a:pt x="-39424" y="1593339"/>
                            <a:pt x="50529" y="1219021"/>
                            <a:pt x="0" y="1073008"/>
                          </a:cubicBezTo>
                          <a:cubicBezTo>
                            <a:pt x="-50529" y="926995"/>
                            <a:pt x="33651" y="660205"/>
                            <a:pt x="0" y="255493"/>
                          </a:cubicBezTo>
                          <a:cubicBezTo>
                            <a:pt x="-2539" y="137428"/>
                            <a:pt x="65572" y="14402"/>
                            <a:pt x="164280" y="0"/>
                          </a:cubicBezTo>
                          <a:cubicBezTo>
                            <a:pt x="345088" y="-48066"/>
                            <a:pt x="435779" y="47864"/>
                            <a:pt x="658989" y="0"/>
                          </a:cubicBezTo>
                          <a:cubicBezTo>
                            <a:pt x="882199" y="-47864"/>
                            <a:pt x="1163391" y="56613"/>
                            <a:pt x="1415602" y="0"/>
                          </a:cubicBezTo>
                          <a:cubicBezTo>
                            <a:pt x="1667813" y="-56613"/>
                            <a:pt x="1638341" y="10305"/>
                            <a:pt x="1735707" y="0"/>
                          </a:cubicBezTo>
                          <a:cubicBezTo>
                            <a:pt x="1833074" y="-10305"/>
                            <a:pt x="2077131" y="27668"/>
                            <a:pt x="2230416" y="0"/>
                          </a:cubicBezTo>
                          <a:cubicBezTo>
                            <a:pt x="2383701" y="-27668"/>
                            <a:pt x="2744140" y="45384"/>
                            <a:pt x="2987029" y="0"/>
                          </a:cubicBezTo>
                          <a:cubicBezTo>
                            <a:pt x="3229918" y="-45384"/>
                            <a:pt x="3230651" y="9686"/>
                            <a:pt x="3307134" y="0"/>
                          </a:cubicBezTo>
                          <a:cubicBezTo>
                            <a:pt x="3383618" y="-9686"/>
                            <a:pt x="3491522" y="31548"/>
                            <a:pt x="3627240" y="0"/>
                          </a:cubicBezTo>
                          <a:cubicBezTo>
                            <a:pt x="3762958" y="-31548"/>
                            <a:pt x="3990530" y="40407"/>
                            <a:pt x="4296551" y="0"/>
                          </a:cubicBezTo>
                          <a:cubicBezTo>
                            <a:pt x="4602572" y="-40407"/>
                            <a:pt x="4542975" y="20792"/>
                            <a:pt x="4703958" y="0"/>
                          </a:cubicBezTo>
                          <a:cubicBezTo>
                            <a:pt x="4864941" y="-20792"/>
                            <a:pt x="4936674" y="26547"/>
                            <a:pt x="5024064" y="0"/>
                          </a:cubicBezTo>
                          <a:cubicBezTo>
                            <a:pt x="5111454" y="-26547"/>
                            <a:pt x="5246022" y="28684"/>
                            <a:pt x="5431471" y="0"/>
                          </a:cubicBezTo>
                          <a:cubicBezTo>
                            <a:pt x="5616920" y="-28684"/>
                            <a:pt x="5838187" y="68377"/>
                            <a:pt x="6013481" y="0"/>
                          </a:cubicBezTo>
                          <a:cubicBezTo>
                            <a:pt x="6188775" y="-68377"/>
                            <a:pt x="6362283" y="46004"/>
                            <a:pt x="6682792" y="0"/>
                          </a:cubicBezTo>
                          <a:cubicBezTo>
                            <a:pt x="7003301" y="-46004"/>
                            <a:pt x="6899976" y="30517"/>
                            <a:pt x="7090199" y="0"/>
                          </a:cubicBezTo>
                          <a:cubicBezTo>
                            <a:pt x="7280422" y="-30517"/>
                            <a:pt x="7669042" y="23496"/>
                            <a:pt x="7846812" y="0"/>
                          </a:cubicBezTo>
                          <a:cubicBezTo>
                            <a:pt x="8024582" y="-23496"/>
                            <a:pt x="8194817" y="29529"/>
                            <a:pt x="8341520" y="0"/>
                          </a:cubicBezTo>
                          <a:cubicBezTo>
                            <a:pt x="8488223" y="-29529"/>
                            <a:pt x="8743813" y="4562"/>
                            <a:pt x="8894430" y="0"/>
                          </a:cubicBezTo>
                          <a:cubicBezTo>
                            <a:pt x="9022636" y="-1629"/>
                            <a:pt x="9066321" y="92170"/>
                            <a:pt x="9058711" y="255493"/>
                          </a:cubicBezTo>
                          <a:cubicBezTo>
                            <a:pt x="9060707" y="360476"/>
                            <a:pt x="9057109" y="522689"/>
                            <a:pt x="9058711" y="722645"/>
                          </a:cubicBezTo>
                          <a:cubicBezTo>
                            <a:pt x="9060313" y="922601"/>
                            <a:pt x="9019811" y="1048602"/>
                            <a:pt x="9058711" y="1248190"/>
                          </a:cubicBezTo>
                          <a:cubicBezTo>
                            <a:pt x="9097611" y="1447778"/>
                            <a:pt x="9005744" y="1530310"/>
                            <a:pt x="9058711" y="1773735"/>
                          </a:cubicBezTo>
                          <a:cubicBezTo>
                            <a:pt x="9111678" y="2017161"/>
                            <a:pt x="9053340" y="2072952"/>
                            <a:pt x="9058711" y="2299281"/>
                          </a:cubicBezTo>
                          <a:cubicBezTo>
                            <a:pt x="9064082" y="2525610"/>
                            <a:pt x="9056324" y="2529269"/>
                            <a:pt x="9058711" y="2708038"/>
                          </a:cubicBezTo>
                          <a:cubicBezTo>
                            <a:pt x="9061098" y="2886807"/>
                            <a:pt x="9003302" y="2981369"/>
                            <a:pt x="9058711" y="3175190"/>
                          </a:cubicBezTo>
                          <a:cubicBezTo>
                            <a:pt x="9114120" y="3369011"/>
                            <a:pt x="9047428" y="3420993"/>
                            <a:pt x="9058711" y="3583948"/>
                          </a:cubicBezTo>
                          <a:cubicBezTo>
                            <a:pt x="9069994" y="3746903"/>
                            <a:pt x="9000939" y="3971849"/>
                            <a:pt x="9058711" y="4226281"/>
                          </a:cubicBezTo>
                          <a:cubicBezTo>
                            <a:pt x="9116483" y="4480713"/>
                            <a:pt x="9025289" y="4521861"/>
                            <a:pt x="9058711" y="4810220"/>
                          </a:cubicBezTo>
                          <a:cubicBezTo>
                            <a:pt x="9092133" y="5098579"/>
                            <a:pt x="9031220" y="5096623"/>
                            <a:pt x="9058711" y="5277372"/>
                          </a:cubicBezTo>
                          <a:cubicBezTo>
                            <a:pt x="9086202" y="5458121"/>
                            <a:pt x="8987032" y="5733483"/>
                            <a:pt x="9058711" y="6094887"/>
                          </a:cubicBezTo>
                          <a:cubicBezTo>
                            <a:pt x="9062448" y="6232639"/>
                            <a:pt x="8993421" y="6363693"/>
                            <a:pt x="8894430" y="6350380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</p:sp>
      </p:grpSp>
      <p:sp>
        <p:nvSpPr>
          <p:cNvPr id="17" name="TextBox 9">
            <a:extLst>
              <a:ext uri="{FF2B5EF4-FFF2-40B4-BE49-F238E27FC236}">
                <a16:creationId xmlns:a16="http://schemas.microsoft.com/office/drawing/2014/main" id="{8557DAB9-C4DC-4AE8-A490-77FBA55E0084}"/>
              </a:ext>
            </a:extLst>
          </p:cNvPr>
          <p:cNvSpPr txBox="1"/>
          <p:nvPr/>
        </p:nvSpPr>
        <p:spPr>
          <a:xfrm>
            <a:off x="5142271" y="2159568"/>
            <a:ext cx="6668729" cy="18466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6000" dirty="0">
                <a:gradFill>
                  <a:gsLst>
                    <a:gs pos="53800">
                      <a:schemeClr val="tx1">
                        <a:lumMod val="85000"/>
                        <a:lumOff val="15000"/>
                      </a:schemeClr>
                    </a:gs>
                    <a:gs pos="100000">
                      <a:srgbClr val="010101"/>
                    </a:gs>
                    <a:gs pos="0">
                      <a:srgbClr val="099491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1. Mostrar o alvo da esperança cristã</a:t>
            </a:r>
          </a:p>
        </p:txBody>
      </p:sp>
      <p:grpSp>
        <p:nvGrpSpPr>
          <p:cNvPr id="78" name="Group 5">
            <a:extLst>
              <a:ext uri="{FF2B5EF4-FFF2-40B4-BE49-F238E27FC236}">
                <a16:creationId xmlns:a16="http://schemas.microsoft.com/office/drawing/2014/main" id="{F3EDE4AB-9B13-CFE6-FE72-191CF4FECEDE}"/>
              </a:ext>
            </a:extLst>
          </p:cNvPr>
          <p:cNvGrpSpPr/>
          <p:nvPr/>
        </p:nvGrpSpPr>
        <p:grpSpPr>
          <a:xfrm>
            <a:off x="2246671" y="4521768"/>
            <a:ext cx="2553929" cy="2434704"/>
            <a:chOff x="-778940" y="-331024"/>
            <a:chExt cx="11510130" cy="10972800"/>
          </a:xfrm>
        </p:grpSpPr>
        <p:pic>
          <p:nvPicPr>
            <p:cNvPr id="79" name="Picture 6">
              <a:extLst>
                <a:ext uri="{FF2B5EF4-FFF2-40B4-BE49-F238E27FC236}">
                  <a16:creationId xmlns:a16="http://schemas.microsoft.com/office/drawing/2014/main" id="{944F96D7-723A-4E8D-EAB4-F261BB3EDEB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-778940" y="-331024"/>
              <a:ext cx="11510130" cy="1097280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chemeClr val="bg1">
                  <a:lumMod val="65000"/>
                </a:schemeClr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</p:grpSp>
      <p:grpSp>
        <p:nvGrpSpPr>
          <p:cNvPr id="80" name="Group 3">
            <a:extLst>
              <a:ext uri="{FF2B5EF4-FFF2-40B4-BE49-F238E27FC236}">
                <a16:creationId xmlns:a16="http://schemas.microsoft.com/office/drawing/2014/main" id="{E177EA0F-920E-8832-231C-D940C1D14BA9}"/>
              </a:ext>
            </a:extLst>
          </p:cNvPr>
          <p:cNvGrpSpPr/>
          <p:nvPr/>
        </p:nvGrpSpPr>
        <p:grpSpPr>
          <a:xfrm>
            <a:off x="4890729" y="4531135"/>
            <a:ext cx="8975329" cy="2381487"/>
            <a:chOff x="0" y="0"/>
            <a:chExt cx="6862939" cy="3093494"/>
          </a:xfrm>
          <a:solidFill>
            <a:srgbClr val="4F86CA"/>
          </a:solidFill>
        </p:grpSpPr>
        <p:sp>
          <p:nvSpPr>
            <p:cNvPr id="81" name="Freeform 4">
              <a:extLst>
                <a:ext uri="{FF2B5EF4-FFF2-40B4-BE49-F238E27FC236}">
                  <a16:creationId xmlns:a16="http://schemas.microsoft.com/office/drawing/2014/main" id="{7F2AD03E-C601-AB56-5DC7-D4D91C4BA29E}"/>
                </a:ext>
              </a:extLst>
            </p:cNvPr>
            <p:cNvSpPr/>
            <p:nvPr/>
          </p:nvSpPr>
          <p:spPr>
            <a:xfrm>
              <a:off x="0" y="0"/>
              <a:ext cx="6862939" cy="3093494"/>
            </a:xfrm>
            <a:prstGeom prst="rect">
              <a:avLst/>
            </a:prstGeom>
            <a:grpFill/>
            <a:ln w="57150">
              <a:noFill/>
              <a:prstDash val="solid"/>
              <a:extLst>
                <a:ext uri="{C807C97D-BFC1-408E-A445-0C87EB9F89A2}">
                  <ask:lineSketchStyleProps xmlns:ask="http://schemas.microsoft.com/office/drawing/2018/sketchyshapes" sd="3348051544">
                    <a:custGeom>
                      <a:avLst/>
                      <a:gdLst>
                        <a:gd name="connsiteX0" fmla="*/ 8894430 w 9058711"/>
                        <a:gd name="connsiteY0" fmla="*/ 6350380 h 6350381"/>
                        <a:gd name="connsiteX1" fmla="*/ 8137817 w 9058711"/>
                        <a:gd name="connsiteY1" fmla="*/ 6350380 h 6350381"/>
                        <a:gd name="connsiteX2" fmla="*/ 7555807 w 9058711"/>
                        <a:gd name="connsiteY2" fmla="*/ 6350380 h 6350381"/>
                        <a:gd name="connsiteX3" fmla="*/ 6799194 w 9058711"/>
                        <a:gd name="connsiteY3" fmla="*/ 6350380 h 6350381"/>
                        <a:gd name="connsiteX4" fmla="*/ 6042581 w 9058711"/>
                        <a:gd name="connsiteY4" fmla="*/ 6350380 h 6350381"/>
                        <a:gd name="connsiteX5" fmla="*/ 5285968 w 9058711"/>
                        <a:gd name="connsiteY5" fmla="*/ 6350380 h 6350381"/>
                        <a:gd name="connsiteX6" fmla="*/ 4878561 w 9058711"/>
                        <a:gd name="connsiteY6" fmla="*/ 6350380 h 6350381"/>
                        <a:gd name="connsiteX7" fmla="*/ 4121948 w 9058711"/>
                        <a:gd name="connsiteY7" fmla="*/ 6350380 h 6350381"/>
                        <a:gd name="connsiteX8" fmla="*/ 3539938 w 9058711"/>
                        <a:gd name="connsiteY8" fmla="*/ 6350380 h 6350381"/>
                        <a:gd name="connsiteX9" fmla="*/ 3045230 w 9058711"/>
                        <a:gd name="connsiteY9" fmla="*/ 6350380 h 6350381"/>
                        <a:gd name="connsiteX10" fmla="*/ 2375918 w 9058711"/>
                        <a:gd name="connsiteY10" fmla="*/ 6350380 h 6350381"/>
                        <a:gd name="connsiteX11" fmla="*/ 1619305 w 9058711"/>
                        <a:gd name="connsiteY11" fmla="*/ 6350380 h 6350381"/>
                        <a:gd name="connsiteX12" fmla="*/ 949994 w 9058711"/>
                        <a:gd name="connsiteY12" fmla="*/ 6350380 h 6350381"/>
                        <a:gd name="connsiteX13" fmla="*/ 164280 w 9058711"/>
                        <a:gd name="connsiteY13" fmla="*/ 6350380 h 6350381"/>
                        <a:gd name="connsiteX14" fmla="*/ 0 w 9058711"/>
                        <a:gd name="connsiteY14" fmla="*/ 6094887 h 6350381"/>
                        <a:gd name="connsiteX15" fmla="*/ 0 w 9058711"/>
                        <a:gd name="connsiteY15" fmla="*/ 5394160 h 6350381"/>
                        <a:gd name="connsiteX16" fmla="*/ 0 w 9058711"/>
                        <a:gd name="connsiteY16" fmla="*/ 4927008 h 6350381"/>
                        <a:gd name="connsiteX17" fmla="*/ 0 w 9058711"/>
                        <a:gd name="connsiteY17" fmla="*/ 4518251 h 6350381"/>
                        <a:gd name="connsiteX18" fmla="*/ 0 w 9058711"/>
                        <a:gd name="connsiteY18" fmla="*/ 4109493 h 6350381"/>
                        <a:gd name="connsiteX19" fmla="*/ 0 w 9058711"/>
                        <a:gd name="connsiteY19" fmla="*/ 3700735 h 6350381"/>
                        <a:gd name="connsiteX20" fmla="*/ 0 w 9058711"/>
                        <a:gd name="connsiteY20" fmla="*/ 3116796 h 6350381"/>
                        <a:gd name="connsiteX21" fmla="*/ 0 w 9058711"/>
                        <a:gd name="connsiteY21" fmla="*/ 2532857 h 6350381"/>
                        <a:gd name="connsiteX22" fmla="*/ 0 w 9058711"/>
                        <a:gd name="connsiteY22" fmla="*/ 1890523 h 6350381"/>
                        <a:gd name="connsiteX23" fmla="*/ 0 w 9058711"/>
                        <a:gd name="connsiteY23" fmla="*/ 1423372 h 6350381"/>
                        <a:gd name="connsiteX24" fmla="*/ 0 w 9058711"/>
                        <a:gd name="connsiteY24" fmla="*/ 897826 h 6350381"/>
                        <a:gd name="connsiteX25" fmla="*/ 0 w 9058711"/>
                        <a:gd name="connsiteY25" fmla="*/ 255493 h 6350381"/>
                        <a:gd name="connsiteX26" fmla="*/ 164280 w 9058711"/>
                        <a:gd name="connsiteY26" fmla="*/ 0 h 6350381"/>
                        <a:gd name="connsiteX27" fmla="*/ 746290 w 9058711"/>
                        <a:gd name="connsiteY27" fmla="*/ 0 h 6350381"/>
                        <a:gd name="connsiteX28" fmla="*/ 1328300 w 9058711"/>
                        <a:gd name="connsiteY28" fmla="*/ 0 h 6350381"/>
                        <a:gd name="connsiteX29" fmla="*/ 1910310 w 9058711"/>
                        <a:gd name="connsiteY29" fmla="*/ 0 h 6350381"/>
                        <a:gd name="connsiteX30" fmla="*/ 2317717 w 9058711"/>
                        <a:gd name="connsiteY30" fmla="*/ 0 h 6350381"/>
                        <a:gd name="connsiteX31" fmla="*/ 2899727 w 9058711"/>
                        <a:gd name="connsiteY31" fmla="*/ 0 h 6350381"/>
                        <a:gd name="connsiteX32" fmla="*/ 3394436 w 9058711"/>
                        <a:gd name="connsiteY32" fmla="*/ 0 h 6350381"/>
                        <a:gd name="connsiteX33" fmla="*/ 3889144 w 9058711"/>
                        <a:gd name="connsiteY33" fmla="*/ 0 h 6350381"/>
                        <a:gd name="connsiteX34" fmla="*/ 4558456 w 9058711"/>
                        <a:gd name="connsiteY34" fmla="*/ 0 h 6350381"/>
                        <a:gd name="connsiteX35" fmla="*/ 5140466 w 9058711"/>
                        <a:gd name="connsiteY35" fmla="*/ 0 h 6350381"/>
                        <a:gd name="connsiteX36" fmla="*/ 5897078 w 9058711"/>
                        <a:gd name="connsiteY36" fmla="*/ 0 h 6350381"/>
                        <a:gd name="connsiteX37" fmla="*/ 6304486 w 9058711"/>
                        <a:gd name="connsiteY37" fmla="*/ 0 h 6350381"/>
                        <a:gd name="connsiteX38" fmla="*/ 6973797 w 9058711"/>
                        <a:gd name="connsiteY38" fmla="*/ 0 h 6350381"/>
                        <a:gd name="connsiteX39" fmla="*/ 7381204 w 9058711"/>
                        <a:gd name="connsiteY39" fmla="*/ 0 h 6350381"/>
                        <a:gd name="connsiteX40" fmla="*/ 8050515 w 9058711"/>
                        <a:gd name="connsiteY40" fmla="*/ 0 h 6350381"/>
                        <a:gd name="connsiteX41" fmla="*/ 8894430 w 9058711"/>
                        <a:gd name="connsiteY41" fmla="*/ 0 h 6350381"/>
                        <a:gd name="connsiteX42" fmla="*/ 9058711 w 9058711"/>
                        <a:gd name="connsiteY42" fmla="*/ 255493 h 6350381"/>
                        <a:gd name="connsiteX43" fmla="*/ 9058711 w 9058711"/>
                        <a:gd name="connsiteY43" fmla="*/ 664251 h 6350381"/>
                        <a:gd name="connsiteX44" fmla="*/ 9058711 w 9058711"/>
                        <a:gd name="connsiteY44" fmla="*/ 1073008 h 6350381"/>
                        <a:gd name="connsiteX45" fmla="*/ 9058711 w 9058711"/>
                        <a:gd name="connsiteY45" fmla="*/ 1715342 h 6350381"/>
                        <a:gd name="connsiteX46" fmla="*/ 9058711 w 9058711"/>
                        <a:gd name="connsiteY46" fmla="*/ 2416069 h 6350381"/>
                        <a:gd name="connsiteX47" fmla="*/ 9058711 w 9058711"/>
                        <a:gd name="connsiteY47" fmla="*/ 3116796 h 6350381"/>
                        <a:gd name="connsiteX48" fmla="*/ 9058711 w 9058711"/>
                        <a:gd name="connsiteY48" fmla="*/ 3642342 h 6350381"/>
                        <a:gd name="connsiteX49" fmla="*/ 9058711 w 9058711"/>
                        <a:gd name="connsiteY49" fmla="*/ 4226281 h 6350381"/>
                        <a:gd name="connsiteX50" fmla="*/ 9058711 w 9058711"/>
                        <a:gd name="connsiteY50" fmla="*/ 4635039 h 6350381"/>
                        <a:gd name="connsiteX51" fmla="*/ 9058711 w 9058711"/>
                        <a:gd name="connsiteY51" fmla="*/ 5335766 h 6350381"/>
                        <a:gd name="connsiteX52" fmla="*/ 9058711 w 9058711"/>
                        <a:gd name="connsiteY52" fmla="*/ 6094887 h 6350381"/>
                        <a:gd name="connsiteX53" fmla="*/ 8894430 w 9058711"/>
                        <a:gd name="connsiteY53" fmla="*/ 6350380 h 635038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  <a:cxn ang="0">
                          <a:pos x="connsiteX42" y="connsiteY42"/>
                        </a:cxn>
                        <a:cxn ang="0">
                          <a:pos x="connsiteX43" y="connsiteY43"/>
                        </a:cxn>
                        <a:cxn ang="0">
                          <a:pos x="connsiteX44" y="connsiteY44"/>
                        </a:cxn>
                        <a:cxn ang="0">
                          <a:pos x="connsiteX45" y="connsiteY45"/>
                        </a:cxn>
                        <a:cxn ang="0">
                          <a:pos x="connsiteX46" y="connsiteY46"/>
                        </a:cxn>
                        <a:cxn ang="0">
                          <a:pos x="connsiteX47" y="connsiteY47"/>
                        </a:cxn>
                        <a:cxn ang="0">
                          <a:pos x="connsiteX48" y="connsiteY48"/>
                        </a:cxn>
                        <a:cxn ang="0">
                          <a:pos x="connsiteX49" y="connsiteY49"/>
                        </a:cxn>
                        <a:cxn ang="0">
                          <a:pos x="connsiteX50" y="connsiteY50"/>
                        </a:cxn>
                        <a:cxn ang="0">
                          <a:pos x="connsiteX51" y="connsiteY51"/>
                        </a:cxn>
                        <a:cxn ang="0">
                          <a:pos x="connsiteX52" y="connsiteY52"/>
                        </a:cxn>
                        <a:cxn ang="0">
                          <a:pos x="connsiteX53" y="connsiteY53"/>
                        </a:cxn>
                      </a:cxnLst>
                      <a:rect l="l" t="t" r="r" b="b"/>
                      <a:pathLst>
                        <a:path w="9058711" h="6350381" fill="none" extrusionOk="0">
                          <a:moveTo>
                            <a:pt x="8894430" y="6350380"/>
                          </a:moveTo>
                          <a:cubicBezTo>
                            <a:pt x="8627206" y="6369131"/>
                            <a:pt x="8487934" y="6278713"/>
                            <a:pt x="8137817" y="6350380"/>
                          </a:cubicBezTo>
                          <a:cubicBezTo>
                            <a:pt x="7787700" y="6422047"/>
                            <a:pt x="7766779" y="6300872"/>
                            <a:pt x="7555807" y="6350380"/>
                          </a:cubicBezTo>
                          <a:cubicBezTo>
                            <a:pt x="7344835" y="6399888"/>
                            <a:pt x="7021772" y="6319135"/>
                            <a:pt x="6799194" y="6350380"/>
                          </a:cubicBezTo>
                          <a:cubicBezTo>
                            <a:pt x="6576616" y="6381625"/>
                            <a:pt x="6262407" y="6319424"/>
                            <a:pt x="6042581" y="6350380"/>
                          </a:cubicBezTo>
                          <a:cubicBezTo>
                            <a:pt x="5822755" y="6381336"/>
                            <a:pt x="5612826" y="6290282"/>
                            <a:pt x="5285968" y="6350380"/>
                          </a:cubicBezTo>
                          <a:cubicBezTo>
                            <a:pt x="4959110" y="6410478"/>
                            <a:pt x="5047349" y="6336708"/>
                            <a:pt x="4878561" y="6350380"/>
                          </a:cubicBezTo>
                          <a:cubicBezTo>
                            <a:pt x="4709773" y="6364052"/>
                            <a:pt x="4438981" y="6328475"/>
                            <a:pt x="4121948" y="6350380"/>
                          </a:cubicBezTo>
                          <a:cubicBezTo>
                            <a:pt x="3804915" y="6372285"/>
                            <a:pt x="3753055" y="6332326"/>
                            <a:pt x="3539938" y="6350380"/>
                          </a:cubicBezTo>
                          <a:cubicBezTo>
                            <a:pt x="3326821" y="6368434"/>
                            <a:pt x="3169250" y="6331017"/>
                            <a:pt x="3045230" y="6350380"/>
                          </a:cubicBezTo>
                          <a:cubicBezTo>
                            <a:pt x="2921210" y="6369743"/>
                            <a:pt x="2528833" y="6325835"/>
                            <a:pt x="2375918" y="6350380"/>
                          </a:cubicBezTo>
                          <a:cubicBezTo>
                            <a:pt x="2223003" y="6374925"/>
                            <a:pt x="1854822" y="6295216"/>
                            <a:pt x="1619305" y="6350380"/>
                          </a:cubicBezTo>
                          <a:cubicBezTo>
                            <a:pt x="1383788" y="6405544"/>
                            <a:pt x="1243494" y="6309420"/>
                            <a:pt x="949994" y="6350380"/>
                          </a:cubicBezTo>
                          <a:cubicBezTo>
                            <a:pt x="656494" y="6391340"/>
                            <a:pt x="450003" y="6281679"/>
                            <a:pt x="164280" y="6350380"/>
                          </a:cubicBezTo>
                          <a:cubicBezTo>
                            <a:pt x="80716" y="6347242"/>
                            <a:pt x="7858" y="6228792"/>
                            <a:pt x="0" y="6094887"/>
                          </a:cubicBezTo>
                          <a:cubicBezTo>
                            <a:pt x="-70769" y="5931681"/>
                            <a:pt x="61840" y="5667674"/>
                            <a:pt x="0" y="5394160"/>
                          </a:cubicBezTo>
                          <a:cubicBezTo>
                            <a:pt x="-61840" y="5120646"/>
                            <a:pt x="25442" y="5038086"/>
                            <a:pt x="0" y="4927008"/>
                          </a:cubicBezTo>
                          <a:cubicBezTo>
                            <a:pt x="-25442" y="4815930"/>
                            <a:pt x="42409" y="4612719"/>
                            <a:pt x="0" y="4518251"/>
                          </a:cubicBezTo>
                          <a:cubicBezTo>
                            <a:pt x="-42409" y="4423783"/>
                            <a:pt x="24631" y="4262528"/>
                            <a:pt x="0" y="4109493"/>
                          </a:cubicBezTo>
                          <a:cubicBezTo>
                            <a:pt x="-24631" y="3956458"/>
                            <a:pt x="17745" y="3864831"/>
                            <a:pt x="0" y="3700735"/>
                          </a:cubicBezTo>
                          <a:cubicBezTo>
                            <a:pt x="-17745" y="3536639"/>
                            <a:pt x="41789" y="3281498"/>
                            <a:pt x="0" y="3116796"/>
                          </a:cubicBezTo>
                          <a:cubicBezTo>
                            <a:pt x="-41789" y="2952094"/>
                            <a:pt x="24449" y="2721418"/>
                            <a:pt x="0" y="2532857"/>
                          </a:cubicBezTo>
                          <a:cubicBezTo>
                            <a:pt x="-24449" y="2344296"/>
                            <a:pt x="25686" y="2075653"/>
                            <a:pt x="0" y="1890523"/>
                          </a:cubicBezTo>
                          <a:cubicBezTo>
                            <a:pt x="-25686" y="1705393"/>
                            <a:pt x="8683" y="1645996"/>
                            <a:pt x="0" y="1423372"/>
                          </a:cubicBezTo>
                          <a:cubicBezTo>
                            <a:pt x="-8683" y="1200748"/>
                            <a:pt x="62953" y="1080108"/>
                            <a:pt x="0" y="897826"/>
                          </a:cubicBezTo>
                          <a:cubicBezTo>
                            <a:pt x="-62953" y="715544"/>
                            <a:pt x="64652" y="430195"/>
                            <a:pt x="0" y="255493"/>
                          </a:cubicBezTo>
                          <a:cubicBezTo>
                            <a:pt x="-10111" y="121632"/>
                            <a:pt x="71251" y="-3941"/>
                            <a:pt x="164280" y="0"/>
                          </a:cubicBezTo>
                          <a:cubicBezTo>
                            <a:pt x="317556" y="-69310"/>
                            <a:pt x="495585" y="25360"/>
                            <a:pt x="746290" y="0"/>
                          </a:cubicBezTo>
                          <a:cubicBezTo>
                            <a:pt x="996995" y="-25360"/>
                            <a:pt x="1138332" y="60869"/>
                            <a:pt x="1328300" y="0"/>
                          </a:cubicBezTo>
                          <a:cubicBezTo>
                            <a:pt x="1518268" y="-60869"/>
                            <a:pt x="1775128" y="18161"/>
                            <a:pt x="1910310" y="0"/>
                          </a:cubicBezTo>
                          <a:cubicBezTo>
                            <a:pt x="2045492" y="-18161"/>
                            <a:pt x="2177361" y="27405"/>
                            <a:pt x="2317717" y="0"/>
                          </a:cubicBezTo>
                          <a:cubicBezTo>
                            <a:pt x="2458073" y="-27405"/>
                            <a:pt x="2638856" y="69109"/>
                            <a:pt x="2899727" y="0"/>
                          </a:cubicBezTo>
                          <a:cubicBezTo>
                            <a:pt x="3160598" y="-69109"/>
                            <a:pt x="3221973" y="1106"/>
                            <a:pt x="3394436" y="0"/>
                          </a:cubicBezTo>
                          <a:cubicBezTo>
                            <a:pt x="3566899" y="-1106"/>
                            <a:pt x="3753624" y="36362"/>
                            <a:pt x="3889144" y="0"/>
                          </a:cubicBezTo>
                          <a:cubicBezTo>
                            <a:pt x="4024664" y="-36362"/>
                            <a:pt x="4352738" y="50366"/>
                            <a:pt x="4558456" y="0"/>
                          </a:cubicBezTo>
                          <a:cubicBezTo>
                            <a:pt x="4764174" y="-50366"/>
                            <a:pt x="4889941" y="13017"/>
                            <a:pt x="5140466" y="0"/>
                          </a:cubicBezTo>
                          <a:cubicBezTo>
                            <a:pt x="5390991" y="-13017"/>
                            <a:pt x="5622599" y="21365"/>
                            <a:pt x="5897078" y="0"/>
                          </a:cubicBezTo>
                          <a:cubicBezTo>
                            <a:pt x="6171557" y="-21365"/>
                            <a:pt x="6137486" y="21115"/>
                            <a:pt x="6304486" y="0"/>
                          </a:cubicBezTo>
                          <a:cubicBezTo>
                            <a:pt x="6471486" y="-21115"/>
                            <a:pt x="6691514" y="70"/>
                            <a:pt x="6973797" y="0"/>
                          </a:cubicBezTo>
                          <a:cubicBezTo>
                            <a:pt x="7256080" y="-70"/>
                            <a:pt x="7196098" y="30142"/>
                            <a:pt x="7381204" y="0"/>
                          </a:cubicBezTo>
                          <a:cubicBezTo>
                            <a:pt x="7566310" y="-30142"/>
                            <a:pt x="7820498" y="5194"/>
                            <a:pt x="8050515" y="0"/>
                          </a:cubicBezTo>
                          <a:cubicBezTo>
                            <a:pt x="8280532" y="-5194"/>
                            <a:pt x="8708930" y="50735"/>
                            <a:pt x="8894430" y="0"/>
                          </a:cubicBezTo>
                          <a:cubicBezTo>
                            <a:pt x="8988489" y="8501"/>
                            <a:pt x="9062520" y="107473"/>
                            <a:pt x="9058711" y="255493"/>
                          </a:cubicBezTo>
                          <a:cubicBezTo>
                            <a:pt x="9087964" y="360359"/>
                            <a:pt x="9048254" y="576494"/>
                            <a:pt x="9058711" y="664251"/>
                          </a:cubicBezTo>
                          <a:cubicBezTo>
                            <a:pt x="9069168" y="752008"/>
                            <a:pt x="9033881" y="888750"/>
                            <a:pt x="9058711" y="1073008"/>
                          </a:cubicBezTo>
                          <a:cubicBezTo>
                            <a:pt x="9083541" y="1257266"/>
                            <a:pt x="9002879" y="1548876"/>
                            <a:pt x="9058711" y="1715342"/>
                          </a:cubicBezTo>
                          <a:cubicBezTo>
                            <a:pt x="9114543" y="1881808"/>
                            <a:pt x="8984645" y="2208785"/>
                            <a:pt x="9058711" y="2416069"/>
                          </a:cubicBezTo>
                          <a:cubicBezTo>
                            <a:pt x="9132777" y="2623353"/>
                            <a:pt x="9012899" y="2943894"/>
                            <a:pt x="9058711" y="3116796"/>
                          </a:cubicBezTo>
                          <a:cubicBezTo>
                            <a:pt x="9104523" y="3289698"/>
                            <a:pt x="9025086" y="3409406"/>
                            <a:pt x="9058711" y="3642342"/>
                          </a:cubicBezTo>
                          <a:cubicBezTo>
                            <a:pt x="9092336" y="3875278"/>
                            <a:pt x="9037780" y="3968653"/>
                            <a:pt x="9058711" y="4226281"/>
                          </a:cubicBezTo>
                          <a:cubicBezTo>
                            <a:pt x="9079642" y="4483909"/>
                            <a:pt x="9046575" y="4496513"/>
                            <a:pt x="9058711" y="4635039"/>
                          </a:cubicBezTo>
                          <a:cubicBezTo>
                            <a:pt x="9070847" y="4773565"/>
                            <a:pt x="9025640" y="5195002"/>
                            <a:pt x="9058711" y="5335766"/>
                          </a:cubicBezTo>
                          <a:cubicBezTo>
                            <a:pt x="9091782" y="5476530"/>
                            <a:pt x="9045966" y="5847121"/>
                            <a:pt x="9058711" y="6094887"/>
                          </a:cubicBezTo>
                          <a:cubicBezTo>
                            <a:pt x="9083832" y="6239429"/>
                            <a:pt x="8992732" y="6351438"/>
                            <a:pt x="8894430" y="6350380"/>
                          </a:cubicBezTo>
                          <a:close/>
                        </a:path>
                        <a:path w="9058711" h="6350381" stroke="0" extrusionOk="0">
                          <a:moveTo>
                            <a:pt x="8894430" y="6350380"/>
                          </a:moveTo>
                          <a:cubicBezTo>
                            <a:pt x="8814062" y="6368777"/>
                            <a:pt x="8651666" y="6317575"/>
                            <a:pt x="8574325" y="6350380"/>
                          </a:cubicBezTo>
                          <a:cubicBezTo>
                            <a:pt x="8496984" y="6383185"/>
                            <a:pt x="8122241" y="6349508"/>
                            <a:pt x="7992315" y="6350380"/>
                          </a:cubicBezTo>
                          <a:cubicBezTo>
                            <a:pt x="7862389" y="6351252"/>
                            <a:pt x="7549572" y="6281156"/>
                            <a:pt x="7323003" y="6350380"/>
                          </a:cubicBezTo>
                          <a:cubicBezTo>
                            <a:pt x="7096434" y="6419604"/>
                            <a:pt x="6920891" y="6283605"/>
                            <a:pt x="6566390" y="6350380"/>
                          </a:cubicBezTo>
                          <a:cubicBezTo>
                            <a:pt x="6211889" y="6417155"/>
                            <a:pt x="6217395" y="6339711"/>
                            <a:pt x="6071682" y="6350380"/>
                          </a:cubicBezTo>
                          <a:cubicBezTo>
                            <a:pt x="5925969" y="6361049"/>
                            <a:pt x="5760894" y="6296474"/>
                            <a:pt x="5576973" y="6350380"/>
                          </a:cubicBezTo>
                          <a:cubicBezTo>
                            <a:pt x="5393052" y="6404286"/>
                            <a:pt x="5150608" y="6344662"/>
                            <a:pt x="4820360" y="6350380"/>
                          </a:cubicBezTo>
                          <a:cubicBezTo>
                            <a:pt x="4490112" y="6356098"/>
                            <a:pt x="4398466" y="6306110"/>
                            <a:pt x="4151049" y="6350380"/>
                          </a:cubicBezTo>
                          <a:cubicBezTo>
                            <a:pt x="3903632" y="6394650"/>
                            <a:pt x="3812083" y="6309490"/>
                            <a:pt x="3481737" y="6350380"/>
                          </a:cubicBezTo>
                          <a:cubicBezTo>
                            <a:pt x="3151391" y="6391270"/>
                            <a:pt x="2961045" y="6340294"/>
                            <a:pt x="2812426" y="6350380"/>
                          </a:cubicBezTo>
                          <a:cubicBezTo>
                            <a:pt x="2663807" y="6360466"/>
                            <a:pt x="2259245" y="6279769"/>
                            <a:pt x="2055813" y="6350380"/>
                          </a:cubicBezTo>
                          <a:cubicBezTo>
                            <a:pt x="1852381" y="6420991"/>
                            <a:pt x="1763388" y="6307465"/>
                            <a:pt x="1648406" y="6350380"/>
                          </a:cubicBezTo>
                          <a:cubicBezTo>
                            <a:pt x="1533424" y="6393295"/>
                            <a:pt x="1326858" y="6305586"/>
                            <a:pt x="1153697" y="6350380"/>
                          </a:cubicBezTo>
                          <a:cubicBezTo>
                            <a:pt x="980536" y="6395174"/>
                            <a:pt x="842401" y="6301890"/>
                            <a:pt x="746290" y="6350380"/>
                          </a:cubicBezTo>
                          <a:cubicBezTo>
                            <a:pt x="650179" y="6398870"/>
                            <a:pt x="445225" y="6350069"/>
                            <a:pt x="164280" y="6350380"/>
                          </a:cubicBezTo>
                          <a:cubicBezTo>
                            <a:pt x="72530" y="6347433"/>
                            <a:pt x="-23791" y="6247312"/>
                            <a:pt x="0" y="6094887"/>
                          </a:cubicBezTo>
                          <a:cubicBezTo>
                            <a:pt x="-24647" y="5918962"/>
                            <a:pt x="43209" y="5730127"/>
                            <a:pt x="0" y="5627735"/>
                          </a:cubicBezTo>
                          <a:cubicBezTo>
                            <a:pt x="-43209" y="5525343"/>
                            <a:pt x="9334" y="5284184"/>
                            <a:pt x="0" y="5043796"/>
                          </a:cubicBezTo>
                          <a:cubicBezTo>
                            <a:pt x="-9334" y="4803408"/>
                            <a:pt x="30371" y="4707108"/>
                            <a:pt x="0" y="4518251"/>
                          </a:cubicBezTo>
                          <a:cubicBezTo>
                            <a:pt x="-30371" y="4329395"/>
                            <a:pt x="38928" y="4290523"/>
                            <a:pt x="0" y="4109493"/>
                          </a:cubicBezTo>
                          <a:cubicBezTo>
                            <a:pt x="-38928" y="3928463"/>
                            <a:pt x="12299" y="3766324"/>
                            <a:pt x="0" y="3467160"/>
                          </a:cubicBezTo>
                          <a:cubicBezTo>
                            <a:pt x="-12299" y="3167996"/>
                            <a:pt x="80786" y="3064271"/>
                            <a:pt x="0" y="2766432"/>
                          </a:cubicBezTo>
                          <a:cubicBezTo>
                            <a:pt x="-80786" y="2468593"/>
                            <a:pt x="58935" y="2378978"/>
                            <a:pt x="0" y="2240887"/>
                          </a:cubicBezTo>
                          <a:cubicBezTo>
                            <a:pt x="-58935" y="2102797"/>
                            <a:pt x="39424" y="1837345"/>
                            <a:pt x="0" y="1715342"/>
                          </a:cubicBezTo>
                          <a:cubicBezTo>
                            <a:pt x="-39424" y="1593339"/>
                            <a:pt x="50529" y="1219021"/>
                            <a:pt x="0" y="1073008"/>
                          </a:cubicBezTo>
                          <a:cubicBezTo>
                            <a:pt x="-50529" y="926995"/>
                            <a:pt x="33651" y="660205"/>
                            <a:pt x="0" y="255493"/>
                          </a:cubicBezTo>
                          <a:cubicBezTo>
                            <a:pt x="-2539" y="137428"/>
                            <a:pt x="65572" y="14402"/>
                            <a:pt x="164280" y="0"/>
                          </a:cubicBezTo>
                          <a:cubicBezTo>
                            <a:pt x="345088" y="-48066"/>
                            <a:pt x="435779" y="47864"/>
                            <a:pt x="658989" y="0"/>
                          </a:cubicBezTo>
                          <a:cubicBezTo>
                            <a:pt x="882199" y="-47864"/>
                            <a:pt x="1163391" y="56613"/>
                            <a:pt x="1415602" y="0"/>
                          </a:cubicBezTo>
                          <a:cubicBezTo>
                            <a:pt x="1667813" y="-56613"/>
                            <a:pt x="1638341" y="10305"/>
                            <a:pt x="1735707" y="0"/>
                          </a:cubicBezTo>
                          <a:cubicBezTo>
                            <a:pt x="1833074" y="-10305"/>
                            <a:pt x="2077131" y="27668"/>
                            <a:pt x="2230416" y="0"/>
                          </a:cubicBezTo>
                          <a:cubicBezTo>
                            <a:pt x="2383701" y="-27668"/>
                            <a:pt x="2744140" y="45384"/>
                            <a:pt x="2987029" y="0"/>
                          </a:cubicBezTo>
                          <a:cubicBezTo>
                            <a:pt x="3229918" y="-45384"/>
                            <a:pt x="3230651" y="9686"/>
                            <a:pt x="3307134" y="0"/>
                          </a:cubicBezTo>
                          <a:cubicBezTo>
                            <a:pt x="3383618" y="-9686"/>
                            <a:pt x="3491522" y="31548"/>
                            <a:pt x="3627240" y="0"/>
                          </a:cubicBezTo>
                          <a:cubicBezTo>
                            <a:pt x="3762958" y="-31548"/>
                            <a:pt x="3990530" y="40407"/>
                            <a:pt x="4296551" y="0"/>
                          </a:cubicBezTo>
                          <a:cubicBezTo>
                            <a:pt x="4602572" y="-40407"/>
                            <a:pt x="4542975" y="20792"/>
                            <a:pt x="4703958" y="0"/>
                          </a:cubicBezTo>
                          <a:cubicBezTo>
                            <a:pt x="4864941" y="-20792"/>
                            <a:pt x="4936674" y="26547"/>
                            <a:pt x="5024064" y="0"/>
                          </a:cubicBezTo>
                          <a:cubicBezTo>
                            <a:pt x="5111454" y="-26547"/>
                            <a:pt x="5246022" y="28684"/>
                            <a:pt x="5431471" y="0"/>
                          </a:cubicBezTo>
                          <a:cubicBezTo>
                            <a:pt x="5616920" y="-28684"/>
                            <a:pt x="5838187" y="68377"/>
                            <a:pt x="6013481" y="0"/>
                          </a:cubicBezTo>
                          <a:cubicBezTo>
                            <a:pt x="6188775" y="-68377"/>
                            <a:pt x="6362283" y="46004"/>
                            <a:pt x="6682792" y="0"/>
                          </a:cubicBezTo>
                          <a:cubicBezTo>
                            <a:pt x="7003301" y="-46004"/>
                            <a:pt x="6899976" y="30517"/>
                            <a:pt x="7090199" y="0"/>
                          </a:cubicBezTo>
                          <a:cubicBezTo>
                            <a:pt x="7280422" y="-30517"/>
                            <a:pt x="7669042" y="23496"/>
                            <a:pt x="7846812" y="0"/>
                          </a:cubicBezTo>
                          <a:cubicBezTo>
                            <a:pt x="8024582" y="-23496"/>
                            <a:pt x="8194817" y="29529"/>
                            <a:pt x="8341520" y="0"/>
                          </a:cubicBezTo>
                          <a:cubicBezTo>
                            <a:pt x="8488223" y="-29529"/>
                            <a:pt x="8743813" y="4562"/>
                            <a:pt x="8894430" y="0"/>
                          </a:cubicBezTo>
                          <a:cubicBezTo>
                            <a:pt x="9022636" y="-1629"/>
                            <a:pt x="9066321" y="92170"/>
                            <a:pt x="9058711" y="255493"/>
                          </a:cubicBezTo>
                          <a:cubicBezTo>
                            <a:pt x="9060707" y="360476"/>
                            <a:pt x="9057109" y="522689"/>
                            <a:pt x="9058711" y="722645"/>
                          </a:cubicBezTo>
                          <a:cubicBezTo>
                            <a:pt x="9060313" y="922601"/>
                            <a:pt x="9019811" y="1048602"/>
                            <a:pt x="9058711" y="1248190"/>
                          </a:cubicBezTo>
                          <a:cubicBezTo>
                            <a:pt x="9097611" y="1447778"/>
                            <a:pt x="9005744" y="1530310"/>
                            <a:pt x="9058711" y="1773735"/>
                          </a:cubicBezTo>
                          <a:cubicBezTo>
                            <a:pt x="9111678" y="2017161"/>
                            <a:pt x="9053340" y="2072952"/>
                            <a:pt x="9058711" y="2299281"/>
                          </a:cubicBezTo>
                          <a:cubicBezTo>
                            <a:pt x="9064082" y="2525610"/>
                            <a:pt x="9056324" y="2529269"/>
                            <a:pt x="9058711" y="2708038"/>
                          </a:cubicBezTo>
                          <a:cubicBezTo>
                            <a:pt x="9061098" y="2886807"/>
                            <a:pt x="9003302" y="2981369"/>
                            <a:pt x="9058711" y="3175190"/>
                          </a:cubicBezTo>
                          <a:cubicBezTo>
                            <a:pt x="9114120" y="3369011"/>
                            <a:pt x="9047428" y="3420993"/>
                            <a:pt x="9058711" y="3583948"/>
                          </a:cubicBezTo>
                          <a:cubicBezTo>
                            <a:pt x="9069994" y="3746903"/>
                            <a:pt x="9000939" y="3971849"/>
                            <a:pt x="9058711" y="4226281"/>
                          </a:cubicBezTo>
                          <a:cubicBezTo>
                            <a:pt x="9116483" y="4480713"/>
                            <a:pt x="9025289" y="4521861"/>
                            <a:pt x="9058711" y="4810220"/>
                          </a:cubicBezTo>
                          <a:cubicBezTo>
                            <a:pt x="9092133" y="5098579"/>
                            <a:pt x="9031220" y="5096623"/>
                            <a:pt x="9058711" y="5277372"/>
                          </a:cubicBezTo>
                          <a:cubicBezTo>
                            <a:pt x="9086202" y="5458121"/>
                            <a:pt x="8987032" y="5733483"/>
                            <a:pt x="9058711" y="6094887"/>
                          </a:cubicBezTo>
                          <a:cubicBezTo>
                            <a:pt x="9062448" y="6232639"/>
                            <a:pt x="8993421" y="6363693"/>
                            <a:pt x="8894430" y="6350380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</p:sp>
      </p:grpSp>
      <p:grpSp>
        <p:nvGrpSpPr>
          <p:cNvPr id="82" name="Group 3">
            <a:extLst>
              <a:ext uri="{FF2B5EF4-FFF2-40B4-BE49-F238E27FC236}">
                <a16:creationId xmlns:a16="http://schemas.microsoft.com/office/drawing/2014/main" id="{35980B4C-34C5-1BF3-185A-143719608905}"/>
              </a:ext>
            </a:extLst>
          </p:cNvPr>
          <p:cNvGrpSpPr/>
          <p:nvPr/>
        </p:nvGrpSpPr>
        <p:grpSpPr>
          <a:xfrm>
            <a:off x="4837471" y="4531134"/>
            <a:ext cx="8954729" cy="2381488"/>
            <a:chOff x="0" y="0"/>
            <a:chExt cx="6862939" cy="3093494"/>
          </a:xfrm>
          <a:gradFill>
            <a:gsLst>
              <a:gs pos="100000">
                <a:srgbClr val="D4D5DD"/>
              </a:gs>
              <a:gs pos="48000">
                <a:schemeClr val="bg1">
                  <a:lumMod val="95000"/>
                </a:schemeClr>
              </a:gs>
              <a:gs pos="0">
                <a:schemeClr val="bg1"/>
              </a:gs>
            </a:gsLst>
            <a:lin ang="11400000" scaled="0"/>
          </a:gradFill>
        </p:grpSpPr>
        <p:sp>
          <p:nvSpPr>
            <p:cNvPr id="83" name="Freeform 4">
              <a:extLst>
                <a:ext uri="{FF2B5EF4-FFF2-40B4-BE49-F238E27FC236}">
                  <a16:creationId xmlns:a16="http://schemas.microsoft.com/office/drawing/2014/main" id="{84B1DD29-CD12-940E-9AA2-337F32D0A970}"/>
                </a:ext>
              </a:extLst>
            </p:cNvPr>
            <p:cNvSpPr/>
            <p:nvPr/>
          </p:nvSpPr>
          <p:spPr>
            <a:xfrm>
              <a:off x="0" y="0"/>
              <a:ext cx="6862939" cy="3093494"/>
            </a:xfrm>
            <a:prstGeom prst="rect">
              <a:avLst/>
            </a:prstGeom>
            <a:grpFill/>
            <a:ln w="57150">
              <a:noFill/>
              <a:prstDash val="solid"/>
              <a:extLst>
                <a:ext uri="{C807C97D-BFC1-408E-A445-0C87EB9F89A2}">
                  <ask:lineSketchStyleProps xmlns:ask="http://schemas.microsoft.com/office/drawing/2018/sketchyshapes" sd="3348051544">
                    <a:custGeom>
                      <a:avLst/>
                      <a:gdLst>
                        <a:gd name="connsiteX0" fmla="*/ 8894430 w 9058711"/>
                        <a:gd name="connsiteY0" fmla="*/ 6350380 h 6350381"/>
                        <a:gd name="connsiteX1" fmla="*/ 8137817 w 9058711"/>
                        <a:gd name="connsiteY1" fmla="*/ 6350380 h 6350381"/>
                        <a:gd name="connsiteX2" fmla="*/ 7555807 w 9058711"/>
                        <a:gd name="connsiteY2" fmla="*/ 6350380 h 6350381"/>
                        <a:gd name="connsiteX3" fmla="*/ 6799194 w 9058711"/>
                        <a:gd name="connsiteY3" fmla="*/ 6350380 h 6350381"/>
                        <a:gd name="connsiteX4" fmla="*/ 6042581 w 9058711"/>
                        <a:gd name="connsiteY4" fmla="*/ 6350380 h 6350381"/>
                        <a:gd name="connsiteX5" fmla="*/ 5285968 w 9058711"/>
                        <a:gd name="connsiteY5" fmla="*/ 6350380 h 6350381"/>
                        <a:gd name="connsiteX6" fmla="*/ 4878561 w 9058711"/>
                        <a:gd name="connsiteY6" fmla="*/ 6350380 h 6350381"/>
                        <a:gd name="connsiteX7" fmla="*/ 4121948 w 9058711"/>
                        <a:gd name="connsiteY7" fmla="*/ 6350380 h 6350381"/>
                        <a:gd name="connsiteX8" fmla="*/ 3539938 w 9058711"/>
                        <a:gd name="connsiteY8" fmla="*/ 6350380 h 6350381"/>
                        <a:gd name="connsiteX9" fmla="*/ 3045230 w 9058711"/>
                        <a:gd name="connsiteY9" fmla="*/ 6350380 h 6350381"/>
                        <a:gd name="connsiteX10" fmla="*/ 2375918 w 9058711"/>
                        <a:gd name="connsiteY10" fmla="*/ 6350380 h 6350381"/>
                        <a:gd name="connsiteX11" fmla="*/ 1619305 w 9058711"/>
                        <a:gd name="connsiteY11" fmla="*/ 6350380 h 6350381"/>
                        <a:gd name="connsiteX12" fmla="*/ 949994 w 9058711"/>
                        <a:gd name="connsiteY12" fmla="*/ 6350380 h 6350381"/>
                        <a:gd name="connsiteX13" fmla="*/ 164280 w 9058711"/>
                        <a:gd name="connsiteY13" fmla="*/ 6350380 h 6350381"/>
                        <a:gd name="connsiteX14" fmla="*/ 0 w 9058711"/>
                        <a:gd name="connsiteY14" fmla="*/ 6094887 h 6350381"/>
                        <a:gd name="connsiteX15" fmla="*/ 0 w 9058711"/>
                        <a:gd name="connsiteY15" fmla="*/ 5394160 h 6350381"/>
                        <a:gd name="connsiteX16" fmla="*/ 0 w 9058711"/>
                        <a:gd name="connsiteY16" fmla="*/ 4927008 h 6350381"/>
                        <a:gd name="connsiteX17" fmla="*/ 0 w 9058711"/>
                        <a:gd name="connsiteY17" fmla="*/ 4518251 h 6350381"/>
                        <a:gd name="connsiteX18" fmla="*/ 0 w 9058711"/>
                        <a:gd name="connsiteY18" fmla="*/ 4109493 h 6350381"/>
                        <a:gd name="connsiteX19" fmla="*/ 0 w 9058711"/>
                        <a:gd name="connsiteY19" fmla="*/ 3700735 h 6350381"/>
                        <a:gd name="connsiteX20" fmla="*/ 0 w 9058711"/>
                        <a:gd name="connsiteY20" fmla="*/ 3116796 h 6350381"/>
                        <a:gd name="connsiteX21" fmla="*/ 0 w 9058711"/>
                        <a:gd name="connsiteY21" fmla="*/ 2532857 h 6350381"/>
                        <a:gd name="connsiteX22" fmla="*/ 0 w 9058711"/>
                        <a:gd name="connsiteY22" fmla="*/ 1890523 h 6350381"/>
                        <a:gd name="connsiteX23" fmla="*/ 0 w 9058711"/>
                        <a:gd name="connsiteY23" fmla="*/ 1423372 h 6350381"/>
                        <a:gd name="connsiteX24" fmla="*/ 0 w 9058711"/>
                        <a:gd name="connsiteY24" fmla="*/ 897826 h 6350381"/>
                        <a:gd name="connsiteX25" fmla="*/ 0 w 9058711"/>
                        <a:gd name="connsiteY25" fmla="*/ 255493 h 6350381"/>
                        <a:gd name="connsiteX26" fmla="*/ 164280 w 9058711"/>
                        <a:gd name="connsiteY26" fmla="*/ 0 h 6350381"/>
                        <a:gd name="connsiteX27" fmla="*/ 746290 w 9058711"/>
                        <a:gd name="connsiteY27" fmla="*/ 0 h 6350381"/>
                        <a:gd name="connsiteX28" fmla="*/ 1328300 w 9058711"/>
                        <a:gd name="connsiteY28" fmla="*/ 0 h 6350381"/>
                        <a:gd name="connsiteX29" fmla="*/ 1910310 w 9058711"/>
                        <a:gd name="connsiteY29" fmla="*/ 0 h 6350381"/>
                        <a:gd name="connsiteX30" fmla="*/ 2317717 w 9058711"/>
                        <a:gd name="connsiteY30" fmla="*/ 0 h 6350381"/>
                        <a:gd name="connsiteX31" fmla="*/ 2899727 w 9058711"/>
                        <a:gd name="connsiteY31" fmla="*/ 0 h 6350381"/>
                        <a:gd name="connsiteX32" fmla="*/ 3394436 w 9058711"/>
                        <a:gd name="connsiteY32" fmla="*/ 0 h 6350381"/>
                        <a:gd name="connsiteX33" fmla="*/ 3889144 w 9058711"/>
                        <a:gd name="connsiteY33" fmla="*/ 0 h 6350381"/>
                        <a:gd name="connsiteX34" fmla="*/ 4558456 w 9058711"/>
                        <a:gd name="connsiteY34" fmla="*/ 0 h 6350381"/>
                        <a:gd name="connsiteX35" fmla="*/ 5140466 w 9058711"/>
                        <a:gd name="connsiteY35" fmla="*/ 0 h 6350381"/>
                        <a:gd name="connsiteX36" fmla="*/ 5897078 w 9058711"/>
                        <a:gd name="connsiteY36" fmla="*/ 0 h 6350381"/>
                        <a:gd name="connsiteX37" fmla="*/ 6304486 w 9058711"/>
                        <a:gd name="connsiteY37" fmla="*/ 0 h 6350381"/>
                        <a:gd name="connsiteX38" fmla="*/ 6973797 w 9058711"/>
                        <a:gd name="connsiteY38" fmla="*/ 0 h 6350381"/>
                        <a:gd name="connsiteX39" fmla="*/ 7381204 w 9058711"/>
                        <a:gd name="connsiteY39" fmla="*/ 0 h 6350381"/>
                        <a:gd name="connsiteX40" fmla="*/ 8050515 w 9058711"/>
                        <a:gd name="connsiteY40" fmla="*/ 0 h 6350381"/>
                        <a:gd name="connsiteX41" fmla="*/ 8894430 w 9058711"/>
                        <a:gd name="connsiteY41" fmla="*/ 0 h 6350381"/>
                        <a:gd name="connsiteX42" fmla="*/ 9058711 w 9058711"/>
                        <a:gd name="connsiteY42" fmla="*/ 255493 h 6350381"/>
                        <a:gd name="connsiteX43" fmla="*/ 9058711 w 9058711"/>
                        <a:gd name="connsiteY43" fmla="*/ 664251 h 6350381"/>
                        <a:gd name="connsiteX44" fmla="*/ 9058711 w 9058711"/>
                        <a:gd name="connsiteY44" fmla="*/ 1073008 h 6350381"/>
                        <a:gd name="connsiteX45" fmla="*/ 9058711 w 9058711"/>
                        <a:gd name="connsiteY45" fmla="*/ 1715342 h 6350381"/>
                        <a:gd name="connsiteX46" fmla="*/ 9058711 w 9058711"/>
                        <a:gd name="connsiteY46" fmla="*/ 2416069 h 6350381"/>
                        <a:gd name="connsiteX47" fmla="*/ 9058711 w 9058711"/>
                        <a:gd name="connsiteY47" fmla="*/ 3116796 h 6350381"/>
                        <a:gd name="connsiteX48" fmla="*/ 9058711 w 9058711"/>
                        <a:gd name="connsiteY48" fmla="*/ 3642342 h 6350381"/>
                        <a:gd name="connsiteX49" fmla="*/ 9058711 w 9058711"/>
                        <a:gd name="connsiteY49" fmla="*/ 4226281 h 6350381"/>
                        <a:gd name="connsiteX50" fmla="*/ 9058711 w 9058711"/>
                        <a:gd name="connsiteY50" fmla="*/ 4635039 h 6350381"/>
                        <a:gd name="connsiteX51" fmla="*/ 9058711 w 9058711"/>
                        <a:gd name="connsiteY51" fmla="*/ 5335766 h 6350381"/>
                        <a:gd name="connsiteX52" fmla="*/ 9058711 w 9058711"/>
                        <a:gd name="connsiteY52" fmla="*/ 6094887 h 6350381"/>
                        <a:gd name="connsiteX53" fmla="*/ 8894430 w 9058711"/>
                        <a:gd name="connsiteY53" fmla="*/ 6350380 h 635038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  <a:cxn ang="0">
                          <a:pos x="connsiteX42" y="connsiteY42"/>
                        </a:cxn>
                        <a:cxn ang="0">
                          <a:pos x="connsiteX43" y="connsiteY43"/>
                        </a:cxn>
                        <a:cxn ang="0">
                          <a:pos x="connsiteX44" y="connsiteY44"/>
                        </a:cxn>
                        <a:cxn ang="0">
                          <a:pos x="connsiteX45" y="connsiteY45"/>
                        </a:cxn>
                        <a:cxn ang="0">
                          <a:pos x="connsiteX46" y="connsiteY46"/>
                        </a:cxn>
                        <a:cxn ang="0">
                          <a:pos x="connsiteX47" y="connsiteY47"/>
                        </a:cxn>
                        <a:cxn ang="0">
                          <a:pos x="connsiteX48" y="connsiteY48"/>
                        </a:cxn>
                        <a:cxn ang="0">
                          <a:pos x="connsiteX49" y="connsiteY49"/>
                        </a:cxn>
                        <a:cxn ang="0">
                          <a:pos x="connsiteX50" y="connsiteY50"/>
                        </a:cxn>
                        <a:cxn ang="0">
                          <a:pos x="connsiteX51" y="connsiteY51"/>
                        </a:cxn>
                        <a:cxn ang="0">
                          <a:pos x="connsiteX52" y="connsiteY52"/>
                        </a:cxn>
                        <a:cxn ang="0">
                          <a:pos x="connsiteX53" y="connsiteY53"/>
                        </a:cxn>
                      </a:cxnLst>
                      <a:rect l="l" t="t" r="r" b="b"/>
                      <a:pathLst>
                        <a:path w="9058711" h="6350381" fill="none" extrusionOk="0">
                          <a:moveTo>
                            <a:pt x="8894430" y="6350380"/>
                          </a:moveTo>
                          <a:cubicBezTo>
                            <a:pt x="8627206" y="6369131"/>
                            <a:pt x="8487934" y="6278713"/>
                            <a:pt x="8137817" y="6350380"/>
                          </a:cubicBezTo>
                          <a:cubicBezTo>
                            <a:pt x="7787700" y="6422047"/>
                            <a:pt x="7766779" y="6300872"/>
                            <a:pt x="7555807" y="6350380"/>
                          </a:cubicBezTo>
                          <a:cubicBezTo>
                            <a:pt x="7344835" y="6399888"/>
                            <a:pt x="7021772" y="6319135"/>
                            <a:pt x="6799194" y="6350380"/>
                          </a:cubicBezTo>
                          <a:cubicBezTo>
                            <a:pt x="6576616" y="6381625"/>
                            <a:pt x="6262407" y="6319424"/>
                            <a:pt x="6042581" y="6350380"/>
                          </a:cubicBezTo>
                          <a:cubicBezTo>
                            <a:pt x="5822755" y="6381336"/>
                            <a:pt x="5612826" y="6290282"/>
                            <a:pt x="5285968" y="6350380"/>
                          </a:cubicBezTo>
                          <a:cubicBezTo>
                            <a:pt x="4959110" y="6410478"/>
                            <a:pt x="5047349" y="6336708"/>
                            <a:pt x="4878561" y="6350380"/>
                          </a:cubicBezTo>
                          <a:cubicBezTo>
                            <a:pt x="4709773" y="6364052"/>
                            <a:pt x="4438981" y="6328475"/>
                            <a:pt x="4121948" y="6350380"/>
                          </a:cubicBezTo>
                          <a:cubicBezTo>
                            <a:pt x="3804915" y="6372285"/>
                            <a:pt x="3753055" y="6332326"/>
                            <a:pt x="3539938" y="6350380"/>
                          </a:cubicBezTo>
                          <a:cubicBezTo>
                            <a:pt x="3326821" y="6368434"/>
                            <a:pt x="3169250" y="6331017"/>
                            <a:pt x="3045230" y="6350380"/>
                          </a:cubicBezTo>
                          <a:cubicBezTo>
                            <a:pt x="2921210" y="6369743"/>
                            <a:pt x="2528833" y="6325835"/>
                            <a:pt x="2375918" y="6350380"/>
                          </a:cubicBezTo>
                          <a:cubicBezTo>
                            <a:pt x="2223003" y="6374925"/>
                            <a:pt x="1854822" y="6295216"/>
                            <a:pt x="1619305" y="6350380"/>
                          </a:cubicBezTo>
                          <a:cubicBezTo>
                            <a:pt x="1383788" y="6405544"/>
                            <a:pt x="1243494" y="6309420"/>
                            <a:pt x="949994" y="6350380"/>
                          </a:cubicBezTo>
                          <a:cubicBezTo>
                            <a:pt x="656494" y="6391340"/>
                            <a:pt x="450003" y="6281679"/>
                            <a:pt x="164280" y="6350380"/>
                          </a:cubicBezTo>
                          <a:cubicBezTo>
                            <a:pt x="80716" y="6347242"/>
                            <a:pt x="7858" y="6228792"/>
                            <a:pt x="0" y="6094887"/>
                          </a:cubicBezTo>
                          <a:cubicBezTo>
                            <a:pt x="-70769" y="5931681"/>
                            <a:pt x="61840" y="5667674"/>
                            <a:pt x="0" y="5394160"/>
                          </a:cubicBezTo>
                          <a:cubicBezTo>
                            <a:pt x="-61840" y="5120646"/>
                            <a:pt x="25442" y="5038086"/>
                            <a:pt x="0" y="4927008"/>
                          </a:cubicBezTo>
                          <a:cubicBezTo>
                            <a:pt x="-25442" y="4815930"/>
                            <a:pt x="42409" y="4612719"/>
                            <a:pt x="0" y="4518251"/>
                          </a:cubicBezTo>
                          <a:cubicBezTo>
                            <a:pt x="-42409" y="4423783"/>
                            <a:pt x="24631" y="4262528"/>
                            <a:pt x="0" y="4109493"/>
                          </a:cubicBezTo>
                          <a:cubicBezTo>
                            <a:pt x="-24631" y="3956458"/>
                            <a:pt x="17745" y="3864831"/>
                            <a:pt x="0" y="3700735"/>
                          </a:cubicBezTo>
                          <a:cubicBezTo>
                            <a:pt x="-17745" y="3536639"/>
                            <a:pt x="41789" y="3281498"/>
                            <a:pt x="0" y="3116796"/>
                          </a:cubicBezTo>
                          <a:cubicBezTo>
                            <a:pt x="-41789" y="2952094"/>
                            <a:pt x="24449" y="2721418"/>
                            <a:pt x="0" y="2532857"/>
                          </a:cubicBezTo>
                          <a:cubicBezTo>
                            <a:pt x="-24449" y="2344296"/>
                            <a:pt x="25686" y="2075653"/>
                            <a:pt x="0" y="1890523"/>
                          </a:cubicBezTo>
                          <a:cubicBezTo>
                            <a:pt x="-25686" y="1705393"/>
                            <a:pt x="8683" y="1645996"/>
                            <a:pt x="0" y="1423372"/>
                          </a:cubicBezTo>
                          <a:cubicBezTo>
                            <a:pt x="-8683" y="1200748"/>
                            <a:pt x="62953" y="1080108"/>
                            <a:pt x="0" y="897826"/>
                          </a:cubicBezTo>
                          <a:cubicBezTo>
                            <a:pt x="-62953" y="715544"/>
                            <a:pt x="64652" y="430195"/>
                            <a:pt x="0" y="255493"/>
                          </a:cubicBezTo>
                          <a:cubicBezTo>
                            <a:pt x="-10111" y="121632"/>
                            <a:pt x="71251" y="-3941"/>
                            <a:pt x="164280" y="0"/>
                          </a:cubicBezTo>
                          <a:cubicBezTo>
                            <a:pt x="317556" y="-69310"/>
                            <a:pt x="495585" y="25360"/>
                            <a:pt x="746290" y="0"/>
                          </a:cubicBezTo>
                          <a:cubicBezTo>
                            <a:pt x="996995" y="-25360"/>
                            <a:pt x="1138332" y="60869"/>
                            <a:pt x="1328300" y="0"/>
                          </a:cubicBezTo>
                          <a:cubicBezTo>
                            <a:pt x="1518268" y="-60869"/>
                            <a:pt x="1775128" y="18161"/>
                            <a:pt x="1910310" y="0"/>
                          </a:cubicBezTo>
                          <a:cubicBezTo>
                            <a:pt x="2045492" y="-18161"/>
                            <a:pt x="2177361" y="27405"/>
                            <a:pt x="2317717" y="0"/>
                          </a:cubicBezTo>
                          <a:cubicBezTo>
                            <a:pt x="2458073" y="-27405"/>
                            <a:pt x="2638856" y="69109"/>
                            <a:pt x="2899727" y="0"/>
                          </a:cubicBezTo>
                          <a:cubicBezTo>
                            <a:pt x="3160598" y="-69109"/>
                            <a:pt x="3221973" y="1106"/>
                            <a:pt x="3394436" y="0"/>
                          </a:cubicBezTo>
                          <a:cubicBezTo>
                            <a:pt x="3566899" y="-1106"/>
                            <a:pt x="3753624" y="36362"/>
                            <a:pt x="3889144" y="0"/>
                          </a:cubicBezTo>
                          <a:cubicBezTo>
                            <a:pt x="4024664" y="-36362"/>
                            <a:pt x="4352738" y="50366"/>
                            <a:pt x="4558456" y="0"/>
                          </a:cubicBezTo>
                          <a:cubicBezTo>
                            <a:pt x="4764174" y="-50366"/>
                            <a:pt x="4889941" y="13017"/>
                            <a:pt x="5140466" y="0"/>
                          </a:cubicBezTo>
                          <a:cubicBezTo>
                            <a:pt x="5390991" y="-13017"/>
                            <a:pt x="5622599" y="21365"/>
                            <a:pt x="5897078" y="0"/>
                          </a:cubicBezTo>
                          <a:cubicBezTo>
                            <a:pt x="6171557" y="-21365"/>
                            <a:pt x="6137486" y="21115"/>
                            <a:pt x="6304486" y="0"/>
                          </a:cubicBezTo>
                          <a:cubicBezTo>
                            <a:pt x="6471486" y="-21115"/>
                            <a:pt x="6691514" y="70"/>
                            <a:pt x="6973797" y="0"/>
                          </a:cubicBezTo>
                          <a:cubicBezTo>
                            <a:pt x="7256080" y="-70"/>
                            <a:pt x="7196098" y="30142"/>
                            <a:pt x="7381204" y="0"/>
                          </a:cubicBezTo>
                          <a:cubicBezTo>
                            <a:pt x="7566310" y="-30142"/>
                            <a:pt x="7820498" y="5194"/>
                            <a:pt x="8050515" y="0"/>
                          </a:cubicBezTo>
                          <a:cubicBezTo>
                            <a:pt x="8280532" y="-5194"/>
                            <a:pt x="8708930" y="50735"/>
                            <a:pt x="8894430" y="0"/>
                          </a:cubicBezTo>
                          <a:cubicBezTo>
                            <a:pt x="8988489" y="8501"/>
                            <a:pt x="9062520" y="107473"/>
                            <a:pt x="9058711" y="255493"/>
                          </a:cubicBezTo>
                          <a:cubicBezTo>
                            <a:pt x="9087964" y="360359"/>
                            <a:pt x="9048254" y="576494"/>
                            <a:pt x="9058711" y="664251"/>
                          </a:cubicBezTo>
                          <a:cubicBezTo>
                            <a:pt x="9069168" y="752008"/>
                            <a:pt x="9033881" y="888750"/>
                            <a:pt x="9058711" y="1073008"/>
                          </a:cubicBezTo>
                          <a:cubicBezTo>
                            <a:pt x="9083541" y="1257266"/>
                            <a:pt x="9002879" y="1548876"/>
                            <a:pt x="9058711" y="1715342"/>
                          </a:cubicBezTo>
                          <a:cubicBezTo>
                            <a:pt x="9114543" y="1881808"/>
                            <a:pt x="8984645" y="2208785"/>
                            <a:pt x="9058711" y="2416069"/>
                          </a:cubicBezTo>
                          <a:cubicBezTo>
                            <a:pt x="9132777" y="2623353"/>
                            <a:pt x="9012899" y="2943894"/>
                            <a:pt x="9058711" y="3116796"/>
                          </a:cubicBezTo>
                          <a:cubicBezTo>
                            <a:pt x="9104523" y="3289698"/>
                            <a:pt x="9025086" y="3409406"/>
                            <a:pt x="9058711" y="3642342"/>
                          </a:cubicBezTo>
                          <a:cubicBezTo>
                            <a:pt x="9092336" y="3875278"/>
                            <a:pt x="9037780" y="3968653"/>
                            <a:pt x="9058711" y="4226281"/>
                          </a:cubicBezTo>
                          <a:cubicBezTo>
                            <a:pt x="9079642" y="4483909"/>
                            <a:pt x="9046575" y="4496513"/>
                            <a:pt x="9058711" y="4635039"/>
                          </a:cubicBezTo>
                          <a:cubicBezTo>
                            <a:pt x="9070847" y="4773565"/>
                            <a:pt x="9025640" y="5195002"/>
                            <a:pt x="9058711" y="5335766"/>
                          </a:cubicBezTo>
                          <a:cubicBezTo>
                            <a:pt x="9091782" y="5476530"/>
                            <a:pt x="9045966" y="5847121"/>
                            <a:pt x="9058711" y="6094887"/>
                          </a:cubicBezTo>
                          <a:cubicBezTo>
                            <a:pt x="9083832" y="6239429"/>
                            <a:pt x="8992732" y="6351438"/>
                            <a:pt x="8894430" y="6350380"/>
                          </a:cubicBezTo>
                          <a:close/>
                        </a:path>
                        <a:path w="9058711" h="6350381" stroke="0" extrusionOk="0">
                          <a:moveTo>
                            <a:pt x="8894430" y="6350380"/>
                          </a:moveTo>
                          <a:cubicBezTo>
                            <a:pt x="8814062" y="6368777"/>
                            <a:pt x="8651666" y="6317575"/>
                            <a:pt x="8574325" y="6350380"/>
                          </a:cubicBezTo>
                          <a:cubicBezTo>
                            <a:pt x="8496984" y="6383185"/>
                            <a:pt x="8122241" y="6349508"/>
                            <a:pt x="7992315" y="6350380"/>
                          </a:cubicBezTo>
                          <a:cubicBezTo>
                            <a:pt x="7862389" y="6351252"/>
                            <a:pt x="7549572" y="6281156"/>
                            <a:pt x="7323003" y="6350380"/>
                          </a:cubicBezTo>
                          <a:cubicBezTo>
                            <a:pt x="7096434" y="6419604"/>
                            <a:pt x="6920891" y="6283605"/>
                            <a:pt x="6566390" y="6350380"/>
                          </a:cubicBezTo>
                          <a:cubicBezTo>
                            <a:pt x="6211889" y="6417155"/>
                            <a:pt x="6217395" y="6339711"/>
                            <a:pt x="6071682" y="6350380"/>
                          </a:cubicBezTo>
                          <a:cubicBezTo>
                            <a:pt x="5925969" y="6361049"/>
                            <a:pt x="5760894" y="6296474"/>
                            <a:pt x="5576973" y="6350380"/>
                          </a:cubicBezTo>
                          <a:cubicBezTo>
                            <a:pt x="5393052" y="6404286"/>
                            <a:pt x="5150608" y="6344662"/>
                            <a:pt x="4820360" y="6350380"/>
                          </a:cubicBezTo>
                          <a:cubicBezTo>
                            <a:pt x="4490112" y="6356098"/>
                            <a:pt x="4398466" y="6306110"/>
                            <a:pt x="4151049" y="6350380"/>
                          </a:cubicBezTo>
                          <a:cubicBezTo>
                            <a:pt x="3903632" y="6394650"/>
                            <a:pt x="3812083" y="6309490"/>
                            <a:pt x="3481737" y="6350380"/>
                          </a:cubicBezTo>
                          <a:cubicBezTo>
                            <a:pt x="3151391" y="6391270"/>
                            <a:pt x="2961045" y="6340294"/>
                            <a:pt x="2812426" y="6350380"/>
                          </a:cubicBezTo>
                          <a:cubicBezTo>
                            <a:pt x="2663807" y="6360466"/>
                            <a:pt x="2259245" y="6279769"/>
                            <a:pt x="2055813" y="6350380"/>
                          </a:cubicBezTo>
                          <a:cubicBezTo>
                            <a:pt x="1852381" y="6420991"/>
                            <a:pt x="1763388" y="6307465"/>
                            <a:pt x="1648406" y="6350380"/>
                          </a:cubicBezTo>
                          <a:cubicBezTo>
                            <a:pt x="1533424" y="6393295"/>
                            <a:pt x="1326858" y="6305586"/>
                            <a:pt x="1153697" y="6350380"/>
                          </a:cubicBezTo>
                          <a:cubicBezTo>
                            <a:pt x="980536" y="6395174"/>
                            <a:pt x="842401" y="6301890"/>
                            <a:pt x="746290" y="6350380"/>
                          </a:cubicBezTo>
                          <a:cubicBezTo>
                            <a:pt x="650179" y="6398870"/>
                            <a:pt x="445225" y="6350069"/>
                            <a:pt x="164280" y="6350380"/>
                          </a:cubicBezTo>
                          <a:cubicBezTo>
                            <a:pt x="72530" y="6347433"/>
                            <a:pt x="-23791" y="6247312"/>
                            <a:pt x="0" y="6094887"/>
                          </a:cubicBezTo>
                          <a:cubicBezTo>
                            <a:pt x="-24647" y="5918962"/>
                            <a:pt x="43209" y="5730127"/>
                            <a:pt x="0" y="5627735"/>
                          </a:cubicBezTo>
                          <a:cubicBezTo>
                            <a:pt x="-43209" y="5525343"/>
                            <a:pt x="9334" y="5284184"/>
                            <a:pt x="0" y="5043796"/>
                          </a:cubicBezTo>
                          <a:cubicBezTo>
                            <a:pt x="-9334" y="4803408"/>
                            <a:pt x="30371" y="4707108"/>
                            <a:pt x="0" y="4518251"/>
                          </a:cubicBezTo>
                          <a:cubicBezTo>
                            <a:pt x="-30371" y="4329395"/>
                            <a:pt x="38928" y="4290523"/>
                            <a:pt x="0" y="4109493"/>
                          </a:cubicBezTo>
                          <a:cubicBezTo>
                            <a:pt x="-38928" y="3928463"/>
                            <a:pt x="12299" y="3766324"/>
                            <a:pt x="0" y="3467160"/>
                          </a:cubicBezTo>
                          <a:cubicBezTo>
                            <a:pt x="-12299" y="3167996"/>
                            <a:pt x="80786" y="3064271"/>
                            <a:pt x="0" y="2766432"/>
                          </a:cubicBezTo>
                          <a:cubicBezTo>
                            <a:pt x="-80786" y="2468593"/>
                            <a:pt x="58935" y="2378978"/>
                            <a:pt x="0" y="2240887"/>
                          </a:cubicBezTo>
                          <a:cubicBezTo>
                            <a:pt x="-58935" y="2102797"/>
                            <a:pt x="39424" y="1837345"/>
                            <a:pt x="0" y="1715342"/>
                          </a:cubicBezTo>
                          <a:cubicBezTo>
                            <a:pt x="-39424" y="1593339"/>
                            <a:pt x="50529" y="1219021"/>
                            <a:pt x="0" y="1073008"/>
                          </a:cubicBezTo>
                          <a:cubicBezTo>
                            <a:pt x="-50529" y="926995"/>
                            <a:pt x="33651" y="660205"/>
                            <a:pt x="0" y="255493"/>
                          </a:cubicBezTo>
                          <a:cubicBezTo>
                            <a:pt x="-2539" y="137428"/>
                            <a:pt x="65572" y="14402"/>
                            <a:pt x="164280" y="0"/>
                          </a:cubicBezTo>
                          <a:cubicBezTo>
                            <a:pt x="345088" y="-48066"/>
                            <a:pt x="435779" y="47864"/>
                            <a:pt x="658989" y="0"/>
                          </a:cubicBezTo>
                          <a:cubicBezTo>
                            <a:pt x="882199" y="-47864"/>
                            <a:pt x="1163391" y="56613"/>
                            <a:pt x="1415602" y="0"/>
                          </a:cubicBezTo>
                          <a:cubicBezTo>
                            <a:pt x="1667813" y="-56613"/>
                            <a:pt x="1638341" y="10305"/>
                            <a:pt x="1735707" y="0"/>
                          </a:cubicBezTo>
                          <a:cubicBezTo>
                            <a:pt x="1833074" y="-10305"/>
                            <a:pt x="2077131" y="27668"/>
                            <a:pt x="2230416" y="0"/>
                          </a:cubicBezTo>
                          <a:cubicBezTo>
                            <a:pt x="2383701" y="-27668"/>
                            <a:pt x="2744140" y="45384"/>
                            <a:pt x="2987029" y="0"/>
                          </a:cubicBezTo>
                          <a:cubicBezTo>
                            <a:pt x="3229918" y="-45384"/>
                            <a:pt x="3230651" y="9686"/>
                            <a:pt x="3307134" y="0"/>
                          </a:cubicBezTo>
                          <a:cubicBezTo>
                            <a:pt x="3383618" y="-9686"/>
                            <a:pt x="3491522" y="31548"/>
                            <a:pt x="3627240" y="0"/>
                          </a:cubicBezTo>
                          <a:cubicBezTo>
                            <a:pt x="3762958" y="-31548"/>
                            <a:pt x="3990530" y="40407"/>
                            <a:pt x="4296551" y="0"/>
                          </a:cubicBezTo>
                          <a:cubicBezTo>
                            <a:pt x="4602572" y="-40407"/>
                            <a:pt x="4542975" y="20792"/>
                            <a:pt x="4703958" y="0"/>
                          </a:cubicBezTo>
                          <a:cubicBezTo>
                            <a:pt x="4864941" y="-20792"/>
                            <a:pt x="4936674" y="26547"/>
                            <a:pt x="5024064" y="0"/>
                          </a:cubicBezTo>
                          <a:cubicBezTo>
                            <a:pt x="5111454" y="-26547"/>
                            <a:pt x="5246022" y="28684"/>
                            <a:pt x="5431471" y="0"/>
                          </a:cubicBezTo>
                          <a:cubicBezTo>
                            <a:pt x="5616920" y="-28684"/>
                            <a:pt x="5838187" y="68377"/>
                            <a:pt x="6013481" y="0"/>
                          </a:cubicBezTo>
                          <a:cubicBezTo>
                            <a:pt x="6188775" y="-68377"/>
                            <a:pt x="6362283" y="46004"/>
                            <a:pt x="6682792" y="0"/>
                          </a:cubicBezTo>
                          <a:cubicBezTo>
                            <a:pt x="7003301" y="-46004"/>
                            <a:pt x="6899976" y="30517"/>
                            <a:pt x="7090199" y="0"/>
                          </a:cubicBezTo>
                          <a:cubicBezTo>
                            <a:pt x="7280422" y="-30517"/>
                            <a:pt x="7669042" y="23496"/>
                            <a:pt x="7846812" y="0"/>
                          </a:cubicBezTo>
                          <a:cubicBezTo>
                            <a:pt x="8024582" y="-23496"/>
                            <a:pt x="8194817" y="29529"/>
                            <a:pt x="8341520" y="0"/>
                          </a:cubicBezTo>
                          <a:cubicBezTo>
                            <a:pt x="8488223" y="-29529"/>
                            <a:pt x="8743813" y="4562"/>
                            <a:pt x="8894430" y="0"/>
                          </a:cubicBezTo>
                          <a:cubicBezTo>
                            <a:pt x="9022636" y="-1629"/>
                            <a:pt x="9066321" y="92170"/>
                            <a:pt x="9058711" y="255493"/>
                          </a:cubicBezTo>
                          <a:cubicBezTo>
                            <a:pt x="9060707" y="360476"/>
                            <a:pt x="9057109" y="522689"/>
                            <a:pt x="9058711" y="722645"/>
                          </a:cubicBezTo>
                          <a:cubicBezTo>
                            <a:pt x="9060313" y="922601"/>
                            <a:pt x="9019811" y="1048602"/>
                            <a:pt x="9058711" y="1248190"/>
                          </a:cubicBezTo>
                          <a:cubicBezTo>
                            <a:pt x="9097611" y="1447778"/>
                            <a:pt x="9005744" y="1530310"/>
                            <a:pt x="9058711" y="1773735"/>
                          </a:cubicBezTo>
                          <a:cubicBezTo>
                            <a:pt x="9111678" y="2017161"/>
                            <a:pt x="9053340" y="2072952"/>
                            <a:pt x="9058711" y="2299281"/>
                          </a:cubicBezTo>
                          <a:cubicBezTo>
                            <a:pt x="9064082" y="2525610"/>
                            <a:pt x="9056324" y="2529269"/>
                            <a:pt x="9058711" y="2708038"/>
                          </a:cubicBezTo>
                          <a:cubicBezTo>
                            <a:pt x="9061098" y="2886807"/>
                            <a:pt x="9003302" y="2981369"/>
                            <a:pt x="9058711" y="3175190"/>
                          </a:cubicBezTo>
                          <a:cubicBezTo>
                            <a:pt x="9114120" y="3369011"/>
                            <a:pt x="9047428" y="3420993"/>
                            <a:pt x="9058711" y="3583948"/>
                          </a:cubicBezTo>
                          <a:cubicBezTo>
                            <a:pt x="9069994" y="3746903"/>
                            <a:pt x="9000939" y="3971849"/>
                            <a:pt x="9058711" y="4226281"/>
                          </a:cubicBezTo>
                          <a:cubicBezTo>
                            <a:pt x="9116483" y="4480713"/>
                            <a:pt x="9025289" y="4521861"/>
                            <a:pt x="9058711" y="4810220"/>
                          </a:cubicBezTo>
                          <a:cubicBezTo>
                            <a:pt x="9092133" y="5098579"/>
                            <a:pt x="9031220" y="5096623"/>
                            <a:pt x="9058711" y="5277372"/>
                          </a:cubicBezTo>
                          <a:cubicBezTo>
                            <a:pt x="9086202" y="5458121"/>
                            <a:pt x="8987032" y="5733483"/>
                            <a:pt x="9058711" y="6094887"/>
                          </a:cubicBezTo>
                          <a:cubicBezTo>
                            <a:pt x="9062448" y="6232639"/>
                            <a:pt x="8993421" y="6363693"/>
                            <a:pt x="8894430" y="6350380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</p:sp>
      </p:grpSp>
      <p:sp>
        <p:nvSpPr>
          <p:cNvPr id="84" name="TextBox 9">
            <a:extLst>
              <a:ext uri="{FF2B5EF4-FFF2-40B4-BE49-F238E27FC236}">
                <a16:creationId xmlns:a16="http://schemas.microsoft.com/office/drawing/2014/main" id="{747F3D89-6616-756A-3EEA-CE3AD76BAEEF}"/>
              </a:ext>
            </a:extLst>
          </p:cNvPr>
          <p:cNvSpPr txBox="1"/>
          <p:nvPr/>
        </p:nvSpPr>
        <p:spPr>
          <a:xfrm>
            <a:off x="5086725" y="4809487"/>
            <a:ext cx="8172075" cy="18466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6000" dirty="0">
                <a:gradFill>
                  <a:gsLst>
                    <a:gs pos="100000">
                      <a:schemeClr val="tx2">
                        <a:lumMod val="50000"/>
                      </a:schemeClr>
                    </a:gs>
                    <a:gs pos="54700">
                      <a:schemeClr val="tx2">
                        <a:lumMod val="75000"/>
                      </a:schemeClr>
                    </a:gs>
                    <a:gs pos="0">
                      <a:schemeClr val="tx2">
                        <a:lumMod val="60000"/>
                        <a:lumOff val="40000"/>
                      </a:schemeClr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2. Explicitar a doutrina da esperança cristã</a:t>
            </a:r>
          </a:p>
        </p:txBody>
      </p:sp>
      <p:grpSp>
        <p:nvGrpSpPr>
          <p:cNvPr id="92" name="Group 5">
            <a:extLst>
              <a:ext uri="{FF2B5EF4-FFF2-40B4-BE49-F238E27FC236}">
                <a16:creationId xmlns:a16="http://schemas.microsoft.com/office/drawing/2014/main" id="{EEB389F4-5137-75C9-BB45-91311098566C}"/>
              </a:ext>
            </a:extLst>
          </p:cNvPr>
          <p:cNvGrpSpPr/>
          <p:nvPr/>
        </p:nvGrpSpPr>
        <p:grpSpPr>
          <a:xfrm>
            <a:off x="2209800" y="7204596"/>
            <a:ext cx="2553929" cy="2434704"/>
            <a:chOff x="-778940" y="-331024"/>
            <a:chExt cx="11510130" cy="10972800"/>
          </a:xfrm>
        </p:grpSpPr>
        <p:pic>
          <p:nvPicPr>
            <p:cNvPr id="93" name="Picture 6">
              <a:extLst>
                <a:ext uri="{FF2B5EF4-FFF2-40B4-BE49-F238E27FC236}">
                  <a16:creationId xmlns:a16="http://schemas.microsoft.com/office/drawing/2014/main" id="{A0FC2646-9220-C061-39D2-0E753EA705A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email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flipH="1">
              <a:off x="-778940" y="-331024"/>
              <a:ext cx="11510130" cy="1097280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chemeClr val="bg1">
                  <a:lumMod val="65000"/>
                </a:schemeClr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</p:grpSp>
      <p:grpSp>
        <p:nvGrpSpPr>
          <p:cNvPr id="94" name="Group 3">
            <a:extLst>
              <a:ext uri="{FF2B5EF4-FFF2-40B4-BE49-F238E27FC236}">
                <a16:creationId xmlns:a16="http://schemas.microsoft.com/office/drawing/2014/main" id="{95CB36C6-7F70-2798-7132-E55D56B2D70B}"/>
              </a:ext>
            </a:extLst>
          </p:cNvPr>
          <p:cNvGrpSpPr/>
          <p:nvPr/>
        </p:nvGrpSpPr>
        <p:grpSpPr>
          <a:xfrm>
            <a:off x="4853858" y="7191991"/>
            <a:ext cx="11856888" cy="2434704"/>
            <a:chOff x="0" y="0"/>
            <a:chExt cx="6862939" cy="3093494"/>
          </a:xfrm>
          <a:solidFill>
            <a:srgbClr val="B10000"/>
          </a:solidFill>
        </p:grpSpPr>
        <p:sp>
          <p:nvSpPr>
            <p:cNvPr id="95" name="Freeform 4">
              <a:extLst>
                <a:ext uri="{FF2B5EF4-FFF2-40B4-BE49-F238E27FC236}">
                  <a16:creationId xmlns:a16="http://schemas.microsoft.com/office/drawing/2014/main" id="{A7CC7C01-621D-826F-E4EA-8A8989684236}"/>
                </a:ext>
              </a:extLst>
            </p:cNvPr>
            <p:cNvSpPr/>
            <p:nvPr/>
          </p:nvSpPr>
          <p:spPr>
            <a:xfrm>
              <a:off x="0" y="0"/>
              <a:ext cx="6862939" cy="3093494"/>
            </a:xfrm>
            <a:prstGeom prst="rect">
              <a:avLst/>
            </a:prstGeom>
            <a:grpFill/>
            <a:ln w="57150">
              <a:noFill/>
              <a:prstDash val="solid"/>
              <a:extLst>
                <a:ext uri="{C807C97D-BFC1-408E-A445-0C87EB9F89A2}">
                  <ask:lineSketchStyleProps xmlns:ask="http://schemas.microsoft.com/office/drawing/2018/sketchyshapes" sd="3348051544">
                    <a:custGeom>
                      <a:avLst/>
                      <a:gdLst>
                        <a:gd name="connsiteX0" fmla="*/ 8894430 w 9058711"/>
                        <a:gd name="connsiteY0" fmla="*/ 6350380 h 6350381"/>
                        <a:gd name="connsiteX1" fmla="*/ 8137817 w 9058711"/>
                        <a:gd name="connsiteY1" fmla="*/ 6350380 h 6350381"/>
                        <a:gd name="connsiteX2" fmla="*/ 7555807 w 9058711"/>
                        <a:gd name="connsiteY2" fmla="*/ 6350380 h 6350381"/>
                        <a:gd name="connsiteX3" fmla="*/ 6799194 w 9058711"/>
                        <a:gd name="connsiteY3" fmla="*/ 6350380 h 6350381"/>
                        <a:gd name="connsiteX4" fmla="*/ 6042581 w 9058711"/>
                        <a:gd name="connsiteY4" fmla="*/ 6350380 h 6350381"/>
                        <a:gd name="connsiteX5" fmla="*/ 5285968 w 9058711"/>
                        <a:gd name="connsiteY5" fmla="*/ 6350380 h 6350381"/>
                        <a:gd name="connsiteX6" fmla="*/ 4878561 w 9058711"/>
                        <a:gd name="connsiteY6" fmla="*/ 6350380 h 6350381"/>
                        <a:gd name="connsiteX7" fmla="*/ 4121948 w 9058711"/>
                        <a:gd name="connsiteY7" fmla="*/ 6350380 h 6350381"/>
                        <a:gd name="connsiteX8" fmla="*/ 3539938 w 9058711"/>
                        <a:gd name="connsiteY8" fmla="*/ 6350380 h 6350381"/>
                        <a:gd name="connsiteX9" fmla="*/ 3045230 w 9058711"/>
                        <a:gd name="connsiteY9" fmla="*/ 6350380 h 6350381"/>
                        <a:gd name="connsiteX10" fmla="*/ 2375918 w 9058711"/>
                        <a:gd name="connsiteY10" fmla="*/ 6350380 h 6350381"/>
                        <a:gd name="connsiteX11" fmla="*/ 1619305 w 9058711"/>
                        <a:gd name="connsiteY11" fmla="*/ 6350380 h 6350381"/>
                        <a:gd name="connsiteX12" fmla="*/ 949994 w 9058711"/>
                        <a:gd name="connsiteY12" fmla="*/ 6350380 h 6350381"/>
                        <a:gd name="connsiteX13" fmla="*/ 164280 w 9058711"/>
                        <a:gd name="connsiteY13" fmla="*/ 6350380 h 6350381"/>
                        <a:gd name="connsiteX14" fmla="*/ 0 w 9058711"/>
                        <a:gd name="connsiteY14" fmla="*/ 6094887 h 6350381"/>
                        <a:gd name="connsiteX15" fmla="*/ 0 w 9058711"/>
                        <a:gd name="connsiteY15" fmla="*/ 5394160 h 6350381"/>
                        <a:gd name="connsiteX16" fmla="*/ 0 w 9058711"/>
                        <a:gd name="connsiteY16" fmla="*/ 4927008 h 6350381"/>
                        <a:gd name="connsiteX17" fmla="*/ 0 w 9058711"/>
                        <a:gd name="connsiteY17" fmla="*/ 4518251 h 6350381"/>
                        <a:gd name="connsiteX18" fmla="*/ 0 w 9058711"/>
                        <a:gd name="connsiteY18" fmla="*/ 4109493 h 6350381"/>
                        <a:gd name="connsiteX19" fmla="*/ 0 w 9058711"/>
                        <a:gd name="connsiteY19" fmla="*/ 3700735 h 6350381"/>
                        <a:gd name="connsiteX20" fmla="*/ 0 w 9058711"/>
                        <a:gd name="connsiteY20" fmla="*/ 3116796 h 6350381"/>
                        <a:gd name="connsiteX21" fmla="*/ 0 w 9058711"/>
                        <a:gd name="connsiteY21" fmla="*/ 2532857 h 6350381"/>
                        <a:gd name="connsiteX22" fmla="*/ 0 w 9058711"/>
                        <a:gd name="connsiteY22" fmla="*/ 1890523 h 6350381"/>
                        <a:gd name="connsiteX23" fmla="*/ 0 w 9058711"/>
                        <a:gd name="connsiteY23" fmla="*/ 1423372 h 6350381"/>
                        <a:gd name="connsiteX24" fmla="*/ 0 w 9058711"/>
                        <a:gd name="connsiteY24" fmla="*/ 897826 h 6350381"/>
                        <a:gd name="connsiteX25" fmla="*/ 0 w 9058711"/>
                        <a:gd name="connsiteY25" fmla="*/ 255493 h 6350381"/>
                        <a:gd name="connsiteX26" fmla="*/ 164280 w 9058711"/>
                        <a:gd name="connsiteY26" fmla="*/ 0 h 6350381"/>
                        <a:gd name="connsiteX27" fmla="*/ 746290 w 9058711"/>
                        <a:gd name="connsiteY27" fmla="*/ 0 h 6350381"/>
                        <a:gd name="connsiteX28" fmla="*/ 1328300 w 9058711"/>
                        <a:gd name="connsiteY28" fmla="*/ 0 h 6350381"/>
                        <a:gd name="connsiteX29" fmla="*/ 1910310 w 9058711"/>
                        <a:gd name="connsiteY29" fmla="*/ 0 h 6350381"/>
                        <a:gd name="connsiteX30" fmla="*/ 2317717 w 9058711"/>
                        <a:gd name="connsiteY30" fmla="*/ 0 h 6350381"/>
                        <a:gd name="connsiteX31" fmla="*/ 2899727 w 9058711"/>
                        <a:gd name="connsiteY31" fmla="*/ 0 h 6350381"/>
                        <a:gd name="connsiteX32" fmla="*/ 3394436 w 9058711"/>
                        <a:gd name="connsiteY32" fmla="*/ 0 h 6350381"/>
                        <a:gd name="connsiteX33" fmla="*/ 3889144 w 9058711"/>
                        <a:gd name="connsiteY33" fmla="*/ 0 h 6350381"/>
                        <a:gd name="connsiteX34" fmla="*/ 4558456 w 9058711"/>
                        <a:gd name="connsiteY34" fmla="*/ 0 h 6350381"/>
                        <a:gd name="connsiteX35" fmla="*/ 5140466 w 9058711"/>
                        <a:gd name="connsiteY35" fmla="*/ 0 h 6350381"/>
                        <a:gd name="connsiteX36" fmla="*/ 5897078 w 9058711"/>
                        <a:gd name="connsiteY36" fmla="*/ 0 h 6350381"/>
                        <a:gd name="connsiteX37" fmla="*/ 6304486 w 9058711"/>
                        <a:gd name="connsiteY37" fmla="*/ 0 h 6350381"/>
                        <a:gd name="connsiteX38" fmla="*/ 6973797 w 9058711"/>
                        <a:gd name="connsiteY38" fmla="*/ 0 h 6350381"/>
                        <a:gd name="connsiteX39" fmla="*/ 7381204 w 9058711"/>
                        <a:gd name="connsiteY39" fmla="*/ 0 h 6350381"/>
                        <a:gd name="connsiteX40" fmla="*/ 8050515 w 9058711"/>
                        <a:gd name="connsiteY40" fmla="*/ 0 h 6350381"/>
                        <a:gd name="connsiteX41" fmla="*/ 8894430 w 9058711"/>
                        <a:gd name="connsiteY41" fmla="*/ 0 h 6350381"/>
                        <a:gd name="connsiteX42" fmla="*/ 9058711 w 9058711"/>
                        <a:gd name="connsiteY42" fmla="*/ 255493 h 6350381"/>
                        <a:gd name="connsiteX43" fmla="*/ 9058711 w 9058711"/>
                        <a:gd name="connsiteY43" fmla="*/ 664251 h 6350381"/>
                        <a:gd name="connsiteX44" fmla="*/ 9058711 w 9058711"/>
                        <a:gd name="connsiteY44" fmla="*/ 1073008 h 6350381"/>
                        <a:gd name="connsiteX45" fmla="*/ 9058711 w 9058711"/>
                        <a:gd name="connsiteY45" fmla="*/ 1715342 h 6350381"/>
                        <a:gd name="connsiteX46" fmla="*/ 9058711 w 9058711"/>
                        <a:gd name="connsiteY46" fmla="*/ 2416069 h 6350381"/>
                        <a:gd name="connsiteX47" fmla="*/ 9058711 w 9058711"/>
                        <a:gd name="connsiteY47" fmla="*/ 3116796 h 6350381"/>
                        <a:gd name="connsiteX48" fmla="*/ 9058711 w 9058711"/>
                        <a:gd name="connsiteY48" fmla="*/ 3642342 h 6350381"/>
                        <a:gd name="connsiteX49" fmla="*/ 9058711 w 9058711"/>
                        <a:gd name="connsiteY49" fmla="*/ 4226281 h 6350381"/>
                        <a:gd name="connsiteX50" fmla="*/ 9058711 w 9058711"/>
                        <a:gd name="connsiteY50" fmla="*/ 4635039 h 6350381"/>
                        <a:gd name="connsiteX51" fmla="*/ 9058711 w 9058711"/>
                        <a:gd name="connsiteY51" fmla="*/ 5335766 h 6350381"/>
                        <a:gd name="connsiteX52" fmla="*/ 9058711 w 9058711"/>
                        <a:gd name="connsiteY52" fmla="*/ 6094887 h 6350381"/>
                        <a:gd name="connsiteX53" fmla="*/ 8894430 w 9058711"/>
                        <a:gd name="connsiteY53" fmla="*/ 6350380 h 635038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  <a:cxn ang="0">
                          <a:pos x="connsiteX42" y="connsiteY42"/>
                        </a:cxn>
                        <a:cxn ang="0">
                          <a:pos x="connsiteX43" y="connsiteY43"/>
                        </a:cxn>
                        <a:cxn ang="0">
                          <a:pos x="connsiteX44" y="connsiteY44"/>
                        </a:cxn>
                        <a:cxn ang="0">
                          <a:pos x="connsiteX45" y="connsiteY45"/>
                        </a:cxn>
                        <a:cxn ang="0">
                          <a:pos x="connsiteX46" y="connsiteY46"/>
                        </a:cxn>
                        <a:cxn ang="0">
                          <a:pos x="connsiteX47" y="connsiteY47"/>
                        </a:cxn>
                        <a:cxn ang="0">
                          <a:pos x="connsiteX48" y="connsiteY48"/>
                        </a:cxn>
                        <a:cxn ang="0">
                          <a:pos x="connsiteX49" y="connsiteY49"/>
                        </a:cxn>
                        <a:cxn ang="0">
                          <a:pos x="connsiteX50" y="connsiteY50"/>
                        </a:cxn>
                        <a:cxn ang="0">
                          <a:pos x="connsiteX51" y="connsiteY51"/>
                        </a:cxn>
                        <a:cxn ang="0">
                          <a:pos x="connsiteX52" y="connsiteY52"/>
                        </a:cxn>
                        <a:cxn ang="0">
                          <a:pos x="connsiteX53" y="connsiteY53"/>
                        </a:cxn>
                      </a:cxnLst>
                      <a:rect l="l" t="t" r="r" b="b"/>
                      <a:pathLst>
                        <a:path w="9058711" h="6350381" fill="none" extrusionOk="0">
                          <a:moveTo>
                            <a:pt x="8894430" y="6350380"/>
                          </a:moveTo>
                          <a:cubicBezTo>
                            <a:pt x="8627206" y="6369131"/>
                            <a:pt x="8487934" y="6278713"/>
                            <a:pt x="8137817" y="6350380"/>
                          </a:cubicBezTo>
                          <a:cubicBezTo>
                            <a:pt x="7787700" y="6422047"/>
                            <a:pt x="7766779" y="6300872"/>
                            <a:pt x="7555807" y="6350380"/>
                          </a:cubicBezTo>
                          <a:cubicBezTo>
                            <a:pt x="7344835" y="6399888"/>
                            <a:pt x="7021772" y="6319135"/>
                            <a:pt x="6799194" y="6350380"/>
                          </a:cubicBezTo>
                          <a:cubicBezTo>
                            <a:pt x="6576616" y="6381625"/>
                            <a:pt x="6262407" y="6319424"/>
                            <a:pt x="6042581" y="6350380"/>
                          </a:cubicBezTo>
                          <a:cubicBezTo>
                            <a:pt x="5822755" y="6381336"/>
                            <a:pt x="5612826" y="6290282"/>
                            <a:pt x="5285968" y="6350380"/>
                          </a:cubicBezTo>
                          <a:cubicBezTo>
                            <a:pt x="4959110" y="6410478"/>
                            <a:pt x="5047349" y="6336708"/>
                            <a:pt x="4878561" y="6350380"/>
                          </a:cubicBezTo>
                          <a:cubicBezTo>
                            <a:pt x="4709773" y="6364052"/>
                            <a:pt x="4438981" y="6328475"/>
                            <a:pt x="4121948" y="6350380"/>
                          </a:cubicBezTo>
                          <a:cubicBezTo>
                            <a:pt x="3804915" y="6372285"/>
                            <a:pt x="3753055" y="6332326"/>
                            <a:pt x="3539938" y="6350380"/>
                          </a:cubicBezTo>
                          <a:cubicBezTo>
                            <a:pt x="3326821" y="6368434"/>
                            <a:pt x="3169250" y="6331017"/>
                            <a:pt x="3045230" y="6350380"/>
                          </a:cubicBezTo>
                          <a:cubicBezTo>
                            <a:pt x="2921210" y="6369743"/>
                            <a:pt x="2528833" y="6325835"/>
                            <a:pt x="2375918" y="6350380"/>
                          </a:cubicBezTo>
                          <a:cubicBezTo>
                            <a:pt x="2223003" y="6374925"/>
                            <a:pt x="1854822" y="6295216"/>
                            <a:pt x="1619305" y="6350380"/>
                          </a:cubicBezTo>
                          <a:cubicBezTo>
                            <a:pt x="1383788" y="6405544"/>
                            <a:pt x="1243494" y="6309420"/>
                            <a:pt x="949994" y="6350380"/>
                          </a:cubicBezTo>
                          <a:cubicBezTo>
                            <a:pt x="656494" y="6391340"/>
                            <a:pt x="450003" y="6281679"/>
                            <a:pt x="164280" y="6350380"/>
                          </a:cubicBezTo>
                          <a:cubicBezTo>
                            <a:pt x="80716" y="6347242"/>
                            <a:pt x="7858" y="6228792"/>
                            <a:pt x="0" y="6094887"/>
                          </a:cubicBezTo>
                          <a:cubicBezTo>
                            <a:pt x="-70769" y="5931681"/>
                            <a:pt x="61840" y="5667674"/>
                            <a:pt x="0" y="5394160"/>
                          </a:cubicBezTo>
                          <a:cubicBezTo>
                            <a:pt x="-61840" y="5120646"/>
                            <a:pt x="25442" y="5038086"/>
                            <a:pt x="0" y="4927008"/>
                          </a:cubicBezTo>
                          <a:cubicBezTo>
                            <a:pt x="-25442" y="4815930"/>
                            <a:pt x="42409" y="4612719"/>
                            <a:pt x="0" y="4518251"/>
                          </a:cubicBezTo>
                          <a:cubicBezTo>
                            <a:pt x="-42409" y="4423783"/>
                            <a:pt x="24631" y="4262528"/>
                            <a:pt x="0" y="4109493"/>
                          </a:cubicBezTo>
                          <a:cubicBezTo>
                            <a:pt x="-24631" y="3956458"/>
                            <a:pt x="17745" y="3864831"/>
                            <a:pt x="0" y="3700735"/>
                          </a:cubicBezTo>
                          <a:cubicBezTo>
                            <a:pt x="-17745" y="3536639"/>
                            <a:pt x="41789" y="3281498"/>
                            <a:pt x="0" y="3116796"/>
                          </a:cubicBezTo>
                          <a:cubicBezTo>
                            <a:pt x="-41789" y="2952094"/>
                            <a:pt x="24449" y="2721418"/>
                            <a:pt x="0" y="2532857"/>
                          </a:cubicBezTo>
                          <a:cubicBezTo>
                            <a:pt x="-24449" y="2344296"/>
                            <a:pt x="25686" y="2075653"/>
                            <a:pt x="0" y="1890523"/>
                          </a:cubicBezTo>
                          <a:cubicBezTo>
                            <a:pt x="-25686" y="1705393"/>
                            <a:pt x="8683" y="1645996"/>
                            <a:pt x="0" y="1423372"/>
                          </a:cubicBezTo>
                          <a:cubicBezTo>
                            <a:pt x="-8683" y="1200748"/>
                            <a:pt x="62953" y="1080108"/>
                            <a:pt x="0" y="897826"/>
                          </a:cubicBezTo>
                          <a:cubicBezTo>
                            <a:pt x="-62953" y="715544"/>
                            <a:pt x="64652" y="430195"/>
                            <a:pt x="0" y="255493"/>
                          </a:cubicBezTo>
                          <a:cubicBezTo>
                            <a:pt x="-10111" y="121632"/>
                            <a:pt x="71251" y="-3941"/>
                            <a:pt x="164280" y="0"/>
                          </a:cubicBezTo>
                          <a:cubicBezTo>
                            <a:pt x="317556" y="-69310"/>
                            <a:pt x="495585" y="25360"/>
                            <a:pt x="746290" y="0"/>
                          </a:cubicBezTo>
                          <a:cubicBezTo>
                            <a:pt x="996995" y="-25360"/>
                            <a:pt x="1138332" y="60869"/>
                            <a:pt x="1328300" y="0"/>
                          </a:cubicBezTo>
                          <a:cubicBezTo>
                            <a:pt x="1518268" y="-60869"/>
                            <a:pt x="1775128" y="18161"/>
                            <a:pt x="1910310" y="0"/>
                          </a:cubicBezTo>
                          <a:cubicBezTo>
                            <a:pt x="2045492" y="-18161"/>
                            <a:pt x="2177361" y="27405"/>
                            <a:pt x="2317717" y="0"/>
                          </a:cubicBezTo>
                          <a:cubicBezTo>
                            <a:pt x="2458073" y="-27405"/>
                            <a:pt x="2638856" y="69109"/>
                            <a:pt x="2899727" y="0"/>
                          </a:cubicBezTo>
                          <a:cubicBezTo>
                            <a:pt x="3160598" y="-69109"/>
                            <a:pt x="3221973" y="1106"/>
                            <a:pt x="3394436" y="0"/>
                          </a:cubicBezTo>
                          <a:cubicBezTo>
                            <a:pt x="3566899" y="-1106"/>
                            <a:pt x="3753624" y="36362"/>
                            <a:pt x="3889144" y="0"/>
                          </a:cubicBezTo>
                          <a:cubicBezTo>
                            <a:pt x="4024664" y="-36362"/>
                            <a:pt x="4352738" y="50366"/>
                            <a:pt x="4558456" y="0"/>
                          </a:cubicBezTo>
                          <a:cubicBezTo>
                            <a:pt x="4764174" y="-50366"/>
                            <a:pt x="4889941" y="13017"/>
                            <a:pt x="5140466" y="0"/>
                          </a:cubicBezTo>
                          <a:cubicBezTo>
                            <a:pt x="5390991" y="-13017"/>
                            <a:pt x="5622599" y="21365"/>
                            <a:pt x="5897078" y="0"/>
                          </a:cubicBezTo>
                          <a:cubicBezTo>
                            <a:pt x="6171557" y="-21365"/>
                            <a:pt x="6137486" y="21115"/>
                            <a:pt x="6304486" y="0"/>
                          </a:cubicBezTo>
                          <a:cubicBezTo>
                            <a:pt x="6471486" y="-21115"/>
                            <a:pt x="6691514" y="70"/>
                            <a:pt x="6973797" y="0"/>
                          </a:cubicBezTo>
                          <a:cubicBezTo>
                            <a:pt x="7256080" y="-70"/>
                            <a:pt x="7196098" y="30142"/>
                            <a:pt x="7381204" y="0"/>
                          </a:cubicBezTo>
                          <a:cubicBezTo>
                            <a:pt x="7566310" y="-30142"/>
                            <a:pt x="7820498" y="5194"/>
                            <a:pt x="8050515" y="0"/>
                          </a:cubicBezTo>
                          <a:cubicBezTo>
                            <a:pt x="8280532" y="-5194"/>
                            <a:pt x="8708930" y="50735"/>
                            <a:pt x="8894430" y="0"/>
                          </a:cubicBezTo>
                          <a:cubicBezTo>
                            <a:pt x="8988489" y="8501"/>
                            <a:pt x="9062520" y="107473"/>
                            <a:pt x="9058711" y="255493"/>
                          </a:cubicBezTo>
                          <a:cubicBezTo>
                            <a:pt x="9087964" y="360359"/>
                            <a:pt x="9048254" y="576494"/>
                            <a:pt x="9058711" y="664251"/>
                          </a:cubicBezTo>
                          <a:cubicBezTo>
                            <a:pt x="9069168" y="752008"/>
                            <a:pt x="9033881" y="888750"/>
                            <a:pt x="9058711" y="1073008"/>
                          </a:cubicBezTo>
                          <a:cubicBezTo>
                            <a:pt x="9083541" y="1257266"/>
                            <a:pt x="9002879" y="1548876"/>
                            <a:pt x="9058711" y="1715342"/>
                          </a:cubicBezTo>
                          <a:cubicBezTo>
                            <a:pt x="9114543" y="1881808"/>
                            <a:pt x="8984645" y="2208785"/>
                            <a:pt x="9058711" y="2416069"/>
                          </a:cubicBezTo>
                          <a:cubicBezTo>
                            <a:pt x="9132777" y="2623353"/>
                            <a:pt x="9012899" y="2943894"/>
                            <a:pt x="9058711" y="3116796"/>
                          </a:cubicBezTo>
                          <a:cubicBezTo>
                            <a:pt x="9104523" y="3289698"/>
                            <a:pt x="9025086" y="3409406"/>
                            <a:pt x="9058711" y="3642342"/>
                          </a:cubicBezTo>
                          <a:cubicBezTo>
                            <a:pt x="9092336" y="3875278"/>
                            <a:pt x="9037780" y="3968653"/>
                            <a:pt x="9058711" y="4226281"/>
                          </a:cubicBezTo>
                          <a:cubicBezTo>
                            <a:pt x="9079642" y="4483909"/>
                            <a:pt x="9046575" y="4496513"/>
                            <a:pt x="9058711" y="4635039"/>
                          </a:cubicBezTo>
                          <a:cubicBezTo>
                            <a:pt x="9070847" y="4773565"/>
                            <a:pt x="9025640" y="5195002"/>
                            <a:pt x="9058711" y="5335766"/>
                          </a:cubicBezTo>
                          <a:cubicBezTo>
                            <a:pt x="9091782" y="5476530"/>
                            <a:pt x="9045966" y="5847121"/>
                            <a:pt x="9058711" y="6094887"/>
                          </a:cubicBezTo>
                          <a:cubicBezTo>
                            <a:pt x="9083832" y="6239429"/>
                            <a:pt x="8992732" y="6351438"/>
                            <a:pt x="8894430" y="6350380"/>
                          </a:cubicBezTo>
                          <a:close/>
                        </a:path>
                        <a:path w="9058711" h="6350381" stroke="0" extrusionOk="0">
                          <a:moveTo>
                            <a:pt x="8894430" y="6350380"/>
                          </a:moveTo>
                          <a:cubicBezTo>
                            <a:pt x="8814062" y="6368777"/>
                            <a:pt x="8651666" y="6317575"/>
                            <a:pt x="8574325" y="6350380"/>
                          </a:cubicBezTo>
                          <a:cubicBezTo>
                            <a:pt x="8496984" y="6383185"/>
                            <a:pt x="8122241" y="6349508"/>
                            <a:pt x="7992315" y="6350380"/>
                          </a:cubicBezTo>
                          <a:cubicBezTo>
                            <a:pt x="7862389" y="6351252"/>
                            <a:pt x="7549572" y="6281156"/>
                            <a:pt x="7323003" y="6350380"/>
                          </a:cubicBezTo>
                          <a:cubicBezTo>
                            <a:pt x="7096434" y="6419604"/>
                            <a:pt x="6920891" y="6283605"/>
                            <a:pt x="6566390" y="6350380"/>
                          </a:cubicBezTo>
                          <a:cubicBezTo>
                            <a:pt x="6211889" y="6417155"/>
                            <a:pt x="6217395" y="6339711"/>
                            <a:pt x="6071682" y="6350380"/>
                          </a:cubicBezTo>
                          <a:cubicBezTo>
                            <a:pt x="5925969" y="6361049"/>
                            <a:pt x="5760894" y="6296474"/>
                            <a:pt x="5576973" y="6350380"/>
                          </a:cubicBezTo>
                          <a:cubicBezTo>
                            <a:pt x="5393052" y="6404286"/>
                            <a:pt x="5150608" y="6344662"/>
                            <a:pt x="4820360" y="6350380"/>
                          </a:cubicBezTo>
                          <a:cubicBezTo>
                            <a:pt x="4490112" y="6356098"/>
                            <a:pt x="4398466" y="6306110"/>
                            <a:pt x="4151049" y="6350380"/>
                          </a:cubicBezTo>
                          <a:cubicBezTo>
                            <a:pt x="3903632" y="6394650"/>
                            <a:pt x="3812083" y="6309490"/>
                            <a:pt x="3481737" y="6350380"/>
                          </a:cubicBezTo>
                          <a:cubicBezTo>
                            <a:pt x="3151391" y="6391270"/>
                            <a:pt x="2961045" y="6340294"/>
                            <a:pt x="2812426" y="6350380"/>
                          </a:cubicBezTo>
                          <a:cubicBezTo>
                            <a:pt x="2663807" y="6360466"/>
                            <a:pt x="2259245" y="6279769"/>
                            <a:pt x="2055813" y="6350380"/>
                          </a:cubicBezTo>
                          <a:cubicBezTo>
                            <a:pt x="1852381" y="6420991"/>
                            <a:pt x="1763388" y="6307465"/>
                            <a:pt x="1648406" y="6350380"/>
                          </a:cubicBezTo>
                          <a:cubicBezTo>
                            <a:pt x="1533424" y="6393295"/>
                            <a:pt x="1326858" y="6305586"/>
                            <a:pt x="1153697" y="6350380"/>
                          </a:cubicBezTo>
                          <a:cubicBezTo>
                            <a:pt x="980536" y="6395174"/>
                            <a:pt x="842401" y="6301890"/>
                            <a:pt x="746290" y="6350380"/>
                          </a:cubicBezTo>
                          <a:cubicBezTo>
                            <a:pt x="650179" y="6398870"/>
                            <a:pt x="445225" y="6350069"/>
                            <a:pt x="164280" y="6350380"/>
                          </a:cubicBezTo>
                          <a:cubicBezTo>
                            <a:pt x="72530" y="6347433"/>
                            <a:pt x="-23791" y="6247312"/>
                            <a:pt x="0" y="6094887"/>
                          </a:cubicBezTo>
                          <a:cubicBezTo>
                            <a:pt x="-24647" y="5918962"/>
                            <a:pt x="43209" y="5730127"/>
                            <a:pt x="0" y="5627735"/>
                          </a:cubicBezTo>
                          <a:cubicBezTo>
                            <a:pt x="-43209" y="5525343"/>
                            <a:pt x="9334" y="5284184"/>
                            <a:pt x="0" y="5043796"/>
                          </a:cubicBezTo>
                          <a:cubicBezTo>
                            <a:pt x="-9334" y="4803408"/>
                            <a:pt x="30371" y="4707108"/>
                            <a:pt x="0" y="4518251"/>
                          </a:cubicBezTo>
                          <a:cubicBezTo>
                            <a:pt x="-30371" y="4329395"/>
                            <a:pt x="38928" y="4290523"/>
                            <a:pt x="0" y="4109493"/>
                          </a:cubicBezTo>
                          <a:cubicBezTo>
                            <a:pt x="-38928" y="3928463"/>
                            <a:pt x="12299" y="3766324"/>
                            <a:pt x="0" y="3467160"/>
                          </a:cubicBezTo>
                          <a:cubicBezTo>
                            <a:pt x="-12299" y="3167996"/>
                            <a:pt x="80786" y="3064271"/>
                            <a:pt x="0" y="2766432"/>
                          </a:cubicBezTo>
                          <a:cubicBezTo>
                            <a:pt x="-80786" y="2468593"/>
                            <a:pt x="58935" y="2378978"/>
                            <a:pt x="0" y="2240887"/>
                          </a:cubicBezTo>
                          <a:cubicBezTo>
                            <a:pt x="-58935" y="2102797"/>
                            <a:pt x="39424" y="1837345"/>
                            <a:pt x="0" y="1715342"/>
                          </a:cubicBezTo>
                          <a:cubicBezTo>
                            <a:pt x="-39424" y="1593339"/>
                            <a:pt x="50529" y="1219021"/>
                            <a:pt x="0" y="1073008"/>
                          </a:cubicBezTo>
                          <a:cubicBezTo>
                            <a:pt x="-50529" y="926995"/>
                            <a:pt x="33651" y="660205"/>
                            <a:pt x="0" y="255493"/>
                          </a:cubicBezTo>
                          <a:cubicBezTo>
                            <a:pt x="-2539" y="137428"/>
                            <a:pt x="65572" y="14402"/>
                            <a:pt x="164280" y="0"/>
                          </a:cubicBezTo>
                          <a:cubicBezTo>
                            <a:pt x="345088" y="-48066"/>
                            <a:pt x="435779" y="47864"/>
                            <a:pt x="658989" y="0"/>
                          </a:cubicBezTo>
                          <a:cubicBezTo>
                            <a:pt x="882199" y="-47864"/>
                            <a:pt x="1163391" y="56613"/>
                            <a:pt x="1415602" y="0"/>
                          </a:cubicBezTo>
                          <a:cubicBezTo>
                            <a:pt x="1667813" y="-56613"/>
                            <a:pt x="1638341" y="10305"/>
                            <a:pt x="1735707" y="0"/>
                          </a:cubicBezTo>
                          <a:cubicBezTo>
                            <a:pt x="1833074" y="-10305"/>
                            <a:pt x="2077131" y="27668"/>
                            <a:pt x="2230416" y="0"/>
                          </a:cubicBezTo>
                          <a:cubicBezTo>
                            <a:pt x="2383701" y="-27668"/>
                            <a:pt x="2744140" y="45384"/>
                            <a:pt x="2987029" y="0"/>
                          </a:cubicBezTo>
                          <a:cubicBezTo>
                            <a:pt x="3229918" y="-45384"/>
                            <a:pt x="3230651" y="9686"/>
                            <a:pt x="3307134" y="0"/>
                          </a:cubicBezTo>
                          <a:cubicBezTo>
                            <a:pt x="3383618" y="-9686"/>
                            <a:pt x="3491522" y="31548"/>
                            <a:pt x="3627240" y="0"/>
                          </a:cubicBezTo>
                          <a:cubicBezTo>
                            <a:pt x="3762958" y="-31548"/>
                            <a:pt x="3990530" y="40407"/>
                            <a:pt x="4296551" y="0"/>
                          </a:cubicBezTo>
                          <a:cubicBezTo>
                            <a:pt x="4602572" y="-40407"/>
                            <a:pt x="4542975" y="20792"/>
                            <a:pt x="4703958" y="0"/>
                          </a:cubicBezTo>
                          <a:cubicBezTo>
                            <a:pt x="4864941" y="-20792"/>
                            <a:pt x="4936674" y="26547"/>
                            <a:pt x="5024064" y="0"/>
                          </a:cubicBezTo>
                          <a:cubicBezTo>
                            <a:pt x="5111454" y="-26547"/>
                            <a:pt x="5246022" y="28684"/>
                            <a:pt x="5431471" y="0"/>
                          </a:cubicBezTo>
                          <a:cubicBezTo>
                            <a:pt x="5616920" y="-28684"/>
                            <a:pt x="5838187" y="68377"/>
                            <a:pt x="6013481" y="0"/>
                          </a:cubicBezTo>
                          <a:cubicBezTo>
                            <a:pt x="6188775" y="-68377"/>
                            <a:pt x="6362283" y="46004"/>
                            <a:pt x="6682792" y="0"/>
                          </a:cubicBezTo>
                          <a:cubicBezTo>
                            <a:pt x="7003301" y="-46004"/>
                            <a:pt x="6899976" y="30517"/>
                            <a:pt x="7090199" y="0"/>
                          </a:cubicBezTo>
                          <a:cubicBezTo>
                            <a:pt x="7280422" y="-30517"/>
                            <a:pt x="7669042" y="23496"/>
                            <a:pt x="7846812" y="0"/>
                          </a:cubicBezTo>
                          <a:cubicBezTo>
                            <a:pt x="8024582" y="-23496"/>
                            <a:pt x="8194817" y="29529"/>
                            <a:pt x="8341520" y="0"/>
                          </a:cubicBezTo>
                          <a:cubicBezTo>
                            <a:pt x="8488223" y="-29529"/>
                            <a:pt x="8743813" y="4562"/>
                            <a:pt x="8894430" y="0"/>
                          </a:cubicBezTo>
                          <a:cubicBezTo>
                            <a:pt x="9022636" y="-1629"/>
                            <a:pt x="9066321" y="92170"/>
                            <a:pt x="9058711" y="255493"/>
                          </a:cubicBezTo>
                          <a:cubicBezTo>
                            <a:pt x="9060707" y="360476"/>
                            <a:pt x="9057109" y="522689"/>
                            <a:pt x="9058711" y="722645"/>
                          </a:cubicBezTo>
                          <a:cubicBezTo>
                            <a:pt x="9060313" y="922601"/>
                            <a:pt x="9019811" y="1048602"/>
                            <a:pt x="9058711" y="1248190"/>
                          </a:cubicBezTo>
                          <a:cubicBezTo>
                            <a:pt x="9097611" y="1447778"/>
                            <a:pt x="9005744" y="1530310"/>
                            <a:pt x="9058711" y="1773735"/>
                          </a:cubicBezTo>
                          <a:cubicBezTo>
                            <a:pt x="9111678" y="2017161"/>
                            <a:pt x="9053340" y="2072952"/>
                            <a:pt x="9058711" y="2299281"/>
                          </a:cubicBezTo>
                          <a:cubicBezTo>
                            <a:pt x="9064082" y="2525610"/>
                            <a:pt x="9056324" y="2529269"/>
                            <a:pt x="9058711" y="2708038"/>
                          </a:cubicBezTo>
                          <a:cubicBezTo>
                            <a:pt x="9061098" y="2886807"/>
                            <a:pt x="9003302" y="2981369"/>
                            <a:pt x="9058711" y="3175190"/>
                          </a:cubicBezTo>
                          <a:cubicBezTo>
                            <a:pt x="9114120" y="3369011"/>
                            <a:pt x="9047428" y="3420993"/>
                            <a:pt x="9058711" y="3583948"/>
                          </a:cubicBezTo>
                          <a:cubicBezTo>
                            <a:pt x="9069994" y="3746903"/>
                            <a:pt x="9000939" y="3971849"/>
                            <a:pt x="9058711" y="4226281"/>
                          </a:cubicBezTo>
                          <a:cubicBezTo>
                            <a:pt x="9116483" y="4480713"/>
                            <a:pt x="9025289" y="4521861"/>
                            <a:pt x="9058711" y="4810220"/>
                          </a:cubicBezTo>
                          <a:cubicBezTo>
                            <a:pt x="9092133" y="5098579"/>
                            <a:pt x="9031220" y="5096623"/>
                            <a:pt x="9058711" y="5277372"/>
                          </a:cubicBezTo>
                          <a:cubicBezTo>
                            <a:pt x="9086202" y="5458121"/>
                            <a:pt x="8987032" y="5733483"/>
                            <a:pt x="9058711" y="6094887"/>
                          </a:cubicBezTo>
                          <a:cubicBezTo>
                            <a:pt x="9062448" y="6232639"/>
                            <a:pt x="8993421" y="6363693"/>
                            <a:pt x="8894430" y="6350380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</p:sp>
      </p:grpSp>
      <p:grpSp>
        <p:nvGrpSpPr>
          <p:cNvPr id="96" name="Group 3">
            <a:extLst>
              <a:ext uri="{FF2B5EF4-FFF2-40B4-BE49-F238E27FC236}">
                <a16:creationId xmlns:a16="http://schemas.microsoft.com/office/drawing/2014/main" id="{0CD95449-3D91-06BF-0E97-DE1A194AA03A}"/>
              </a:ext>
            </a:extLst>
          </p:cNvPr>
          <p:cNvGrpSpPr/>
          <p:nvPr/>
        </p:nvGrpSpPr>
        <p:grpSpPr>
          <a:xfrm>
            <a:off x="4800599" y="7191989"/>
            <a:ext cx="11829675" cy="2434705"/>
            <a:chOff x="0" y="0"/>
            <a:chExt cx="6862939" cy="3093494"/>
          </a:xfrm>
          <a:gradFill>
            <a:gsLst>
              <a:gs pos="100000">
                <a:srgbClr val="D4D5DD"/>
              </a:gs>
              <a:gs pos="48000">
                <a:schemeClr val="bg1">
                  <a:lumMod val="95000"/>
                </a:schemeClr>
              </a:gs>
              <a:gs pos="0">
                <a:schemeClr val="bg1"/>
              </a:gs>
            </a:gsLst>
            <a:lin ang="11400000" scaled="0"/>
          </a:gradFill>
        </p:grpSpPr>
        <p:sp>
          <p:nvSpPr>
            <p:cNvPr id="97" name="Freeform 4">
              <a:extLst>
                <a:ext uri="{FF2B5EF4-FFF2-40B4-BE49-F238E27FC236}">
                  <a16:creationId xmlns:a16="http://schemas.microsoft.com/office/drawing/2014/main" id="{CC2EDBED-ED7C-E67E-FDAA-A66B3D3D6DCB}"/>
                </a:ext>
              </a:extLst>
            </p:cNvPr>
            <p:cNvSpPr/>
            <p:nvPr/>
          </p:nvSpPr>
          <p:spPr>
            <a:xfrm>
              <a:off x="0" y="0"/>
              <a:ext cx="6862939" cy="3093494"/>
            </a:xfrm>
            <a:prstGeom prst="rect">
              <a:avLst/>
            </a:prstGeom>
            <a:grpFill/>
            <a:ln w="57150">
              <a:noFill/>
              <a:prstDash val="solid"/>
              <a:extLst>
                <a:ext uri="{C807C97D-BFC1-408E-A445-0C87EB9F89A2}">
                  <ask:lineSketchStyleProps xmlns:ask="http://schemas.microsoft.com/office/drawing/2018/sketchyshapes" sd="3348051544">
                    <a:custGeom>
                      <a:avLst/>
                      <a:gdLst>
                        <a:gd name="connsiteX0" fmla="*/ 8894430 w 9058711"/>
                        <a:gd name="connsiteY0" fmla="*/ 6350380 h 6350381"/>
                        <a:gd name="connsiteX1" fmla="*/ 8137817 w 9058711"/>
                        <a:gd name="connsiteY1" fmla="*/ 6350380 h 6350381"/>
                        <a:gd name="connsiteX2" fmla="*/ 7555807 w 9058711"/>
                        <a:gd name="connsiteY2" fmla="*/ 6350380 h 6350381"/>
                        <a:gd name="connsiteX3" fmla="*/ 6799194 w 9058711"/>
                        <a:gd name="connsiteY3" fmla="*/ 6350380 h 6350381"/>
                        <a:gd name="connsiteX4" fmla="*/ 6042581 w 9058711"/>
                        <a:gd name="connsiteY4" fmla="*/ 6350380 h 6350381"/>
                        <a:gd name="connsiteX5" fmla="*/ 5285968 w 9058711"/>
                        <a:gd name="connsiteY5" fmla="*/ 6350380 h 6350381"/>
                        <a:gd name="connsiteX6" fmla="*/ 4878561 w 9058711"/>
                        <a:gd name="connsiteY6" fmla="*/ 6350380 h 6350381"/>
                        <a:gd name="connsiteX7" fmla="*/ 4121948 w 9058711"/>
                        <a:gd name="connsiteY7" fmla="*/ 6350380 h 6350381"/>
                        <a:gd name="connsiteX8" fmla="*/ 3539938 w 9058711"/>
                        <a:gd name="connsiteY8" fmla="*/ 6350380 h 6350381"/>
                        <a:gd name="connsiteX9" fmla="*/ 3045230 w 9058711"/>
                        <a:gd name="connsiteY9" fmla="*/ 6350380 h 6350381"/>
                        <a:gd name="connsiteX10" fmla="*/ 2375918 w 9058711"/>
                        <a:gd name="connsiteY10" fmla="*/ 6350380 h 6350381"/>
                        <a:gd name="connsiteX11" fmla="*/ 1619305 w 9058711"/>
                        <a:gd name="connsiteY11" fmla="*/ 6350380 h 6350381"/>
                        <a:gd name="connsiteX12" fmla="*/ 949994 w 9058711"/>
                        <a:gd name="connsiteY12" fmla="*/ 6350380 h 6350381"/>
                        <a:gd name="connsiteX13" fmla="*/ 164280 w 9058711"/>
                        <a:gd name="connsiteY13" fmla="*/ 6350380 h 6350381"/>
                        <a:gd name="connsiteX14" fmla="*/ 0 w 9058711"/>
                        <a:gd name="connsiteY14" fmla="*/ 6094887 h 6350381"/>
                        <a:gd name="connsiteX15" fmla="*/ 0 w 9058711"/>
                        <a:gd name="connsiteY15" fmla="*/ 5394160 h 6350381"/>
                        <a:gd name="connsiteX16" fmla="*/ 0 w 9058711"/>
                        <a:gd name="connsiteY16" fmla="*/ 4927008 h 6350381"/>
                        <a:gd name="connsiteX17" fmla="*/ 0 w 9058711"/>
                        <a:gd name="connsiteY17" fmla="*/ 4518251 h 6350381"/>
                        <a:gd name="connsiteX18" fmla="*/ 0 w 9058711"/>
                        <a:gd name="connsiteY18" fmla="*/ 4109493 h 6350381"/>
                        <a:gd name="connsiteX19" fmla="*/ 0 w 9058711"/>
                        <a:gd name="connsiteY19" fmla="*/ 3700735 h 6350381"/>
                        <a:gd name="connsiteX20" fmla="*/ 0 w 9058711"/>
                        <a:gd name="connsiteY20" fmla="*/ 3116796 h 6350381"/>
                        <a:gd name="connsiteX21" fmla="*/ 0 w 9058711"/>
                        <a:gd name="connsiteY21" fmla="*/ 2532857 h 6350381"/>
                        <a:gd name="connsiteX22" fmla="*/ 0 w 9058711"/>
                        <a:gd name="connsiteY22" fmla="*/ 1890523 h 6350381"/>
                        <a:gd name="connsiteX23" fmla="*/ 0 w 9058711"/>
                        <a:gd name="connsiteY23" fmla="*/ 1423372 h 6350381"/>
                        <a:gd name="connsiteX24" fmla="*/ 0 w 9058711"/>
                        <a:gd name="connsiteY24" fmla="*/ 897826 h 6350381"/>
                        <a:gd name="connsiteX25" fmla="*/ 0 w 9058711"/>
                        <a:gd name="connsiteY25" fmla="*/ 255493 h 6350381"/>
                        <a:gd name="connsiteX26" fmla="*/ 164280 w 9058711"/>
                        <a:gd name="connsiteY26" fmla="*/ 0 h 6350381"/>
                        <a:gd name="connsiteX27" fmla="*/ 746290 w 9058711"/>
                        <a:gd name="connsiteY27" fmla="*/ 0 h 6350381"/>
                        <a:gd name="connsiteX28" fmla="*/ 1328300 w 9058711"/>
                        <a:gd name="connsiteY28" fmla="*/ 0 h 6350381"/>
                        <a:gd name="connsiteX29" fmla="*/ 1910310 w 9058711"/>
                        <a:gd name="connsiteY29" fmla="*/ 0 h 6350381"/>
                        <a:gd name="connsiteX30" fmla="*/ 2317717 w 9058711"/>
                        <a:gd name="connsiteY30" fmla="*/ 0 h 6350381"/>
                        <a:gd name="connsiteX31" fmla="*/ 2899727 w 9058711"/>
                        <a:gd name="connsiteY31" fmla="*/ 0 h 6350381"/>
                        <a:gd name="connsiteX32" fmla="*/ 3394436 w 9058711"/>
                        <a:gd name="connsiteY32" fmla="*/ 0 h 6350381"/>
                        <a:gd name="connsiteX33" fmla="*/ 3889144 w 9058711"/>
                        <a:gd name="connsiteY33" fmla="*/ 0 h 6350381"/>
                        <a:gd name="connsiteX34" fmla="*/ 4558456 w 9058711"/>
                        <a:gd name="connsiteY34" fmla="*/ 0 h 6350381"/>
                        <a:gd name="connsiteX35" fmla="*/ 5140466 w 9058711"/>
                        <a:gd name="connsiteY35" fmla="*/ 0 h 6350381"/>
                        <a:gd name="connsiteX36" fmla="*/ 5897078 w 9058711"/>
                        <a:gd name="connsiteY36" fmla="*/ 0 h 6350381"/>
                        <a:gd name="connsiteX37" fmla="*/ 6304486 w 9058711"/>
                        <a:gd name="connsiteY37" fmla="*/ 0 h 6350381"/>
                        <a:gd name="connsiteX38" fmla="*/ 6973797 w 9058711"/>
                        <a:gd name="connsiteY38" fmla="*/ 0 h 6350381"/>
                        <a:gd name="connsiteX39" fmla="*/ 7381204 w 9058711"/>
                        <a:gd name="connsiteY39" fmla="*/ 0 h 6350381"/>
                        <a:gd name="connsiteX40" fmla="*/ 8050515 w 9058711"/>
                        <a:gd name="connsiteY40" fmla="*/ 0 h 6350381"/>
                        <a:gd name="connsiteX41" fmla="*/ 8894430 w 9058711"/>
                        <a:gd name="connsiteY41" fmla="*/ 0 h 6350381"/>
                        <a:gd name="connsiteX42" fmla="*/ 9058711 w 9058711"/>
                        <a:gd name="connsiteY42" fmla="*/ 255493 h 6350381"/>
                        <a:gd name="connsiteX43" fmla="*/ 9058711 w 9058711"/>
                        <a:gd name="connsiteY43" fmla="*/ 664251 h 6350381"/>
                        <a:gd name="connsiteX44" fmla="*/ 9058711 w 9058711"/>
                        <a:gd name="connsiteY44" fmla="*/ 1073008 h 6350381"/>
                        <a:gd name="connsiteX45" fmla="*/ 9058711 w 9058711"/>
                        <a:gd name="connsiteY45" fmla="*/ 1715342 h 6350381"/>
                        <a:gd name="connsiteX46" fmla="*/ 9058711 w 9058711"/>
                        <a:gd name="connsiteY46" fmla="*/ 2416069 h 6350381"/>
                        <a:gd name="connsiteX47" fmla="*/ 9058711 w 9058711"/>
                        <a:gd name="connsiteY47" fmla="*/ 3116796 h 6350381"/>
                        <a:gd name="connsiteX48" fmla="*/ 9058711 w 9058711"/>
                        <a:gd name="connsiteY48" fmla="*/ 3642342 h 6350381"/>
                        <a:gd name="connsiteX49" fmla="*/ 9058711 w 9058711"/>
                        <a:gd name="connsiteY49" fmla="*/ 4226281 h 6350381"/>
                        <a:gd name="connsiteX50" fmla="*/ 9058711 w 9058711"/>
                        <a:gd name="connsiteY50" fmla="*/ 4635039 h 6350381"/>
                        <a:gd name="connsiteX51" fmla="*/ 9058711 w 9058711"/>
                        <a:gd name="connsiteY51" fmla="*/ 5335766 h 6350381"/>
                        <a:gd name="connsiteX52" fmla="*/ 9058711 w 9058711"/>
                        <a:gd name="connsiteY52" fmla="*/ 6094887 h 6350381"/>
                        <a:gd name="connsiteX53" fmla="*/ 8894430 w 9058711"/>
                        <a:gd name="connsiteY53" fmla="*/ 6350380 h 635038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  <a:cxn ang="0">
                          <a:pos x="connsiteX42" y="connsiteY42"/>
                        </a:cxn>
                        <a:cxn ang="0">
                          <a:pos x="connsiteX43" y="connsiteY43"/>
                        </a:cxn>
                        <a:cxn ang="0">
                          <a:pos x="connsiteX44" y="connsiteY44"/>
                        </a:cxn>
                        <a:cxn ang="0">
                          <a:pos x="connsiteX45" y="connsiteY45"/>
                        </a:cxn>
                        <a:cxn ang="0">
                          <a:pos x="connsiteX46" y="connsiteY46"/>
                        </a:cxn>
                        <a:cxn ang="0">
                          <a:pos x="connsiteX47" y="connsiteY47"/>
                        </a:cxn>
                        <a:cxn ang="0">
                          <a:pos x="connsiteX48" y="connsiteY48"/>
                        </a:cxn>
                        <a:cxn ang="0">
                          <a:pos x="connsiteX49" y="connsiteY49"/>
                        </a:cxn>
                        <a:cxn ang="0">
                          <a:pos x="connsiteX50" y="connsiteY50"/>
                        </a:cxn>
                        <a:cxn ang="0">
                          <a:pos x="connsiteX51" y="connsiteY51"/>
                        </a:cxn>
                        <a:cxn ang="0">
                          <a:pos x="connsiteX52" y="connsiteY52"/>
                        </a:cxn>
                        <a:cxn ang="0">
                          <a:pos x="connsiteX53" y="connsiteY53"/>
                        </a:cxn>
                      </a:cxnLst>
                      <a:rect l="l" t="t" r="r" b="b"/>
                      <a:pathLst>
                        <a:path w="9058711" h="6350381" fill="none" extrusionOk="0">
                          <a:moveTo>
                            <a:pt x="8894430" y="6350380"/>
                          </a:moveTo>
                          <a:cubicBezTo>
                            <a:pt x="8627206" y="6369131"/>
                            <a:pt x="8487934" y="6278713"/>
                            <a:pt x="8137817" y="6350380"/>
                          </a:cubicBezTo>
                          <a:cubicBezTo>
                            <a:pt x="7787700" y="6422047"/>
                            <a:pt x="7766779" y="6300872"/>
                            <a:pt x="7555807" y="6350380"/>
                          </a:cubicBezTo>
                          <a:cubicBezTo>
                            <a:pt x="7344835" y="6399888"/>
                            <a:pt x="7021772" y="6319135"/>
                            <a:pt x="6799194" y="6350380"/>
                          </a:cubicBezTo>
                          <a:cubicBezTo>
                            <a:pt x="6576616" y="6381625"/>
                            <a:pt x="6262407" y="6319424"/>
                            <a:pt x="6042581" y="6350380"/>
                          </a:cubicBezTo>
                          <a:cubicBezTo>
                            <a:pt x="5822755" y="6381336"/>
                            <a:pt x="5612826" y="6290282"/>
                            <a:pt x="5285968" y="6350380"/>
                          </a:cubicBezTo>
                          <a:cubicBezTo>
                            <a:pt x="4959110" y="6410478"/>
                            <a:pt x="5047349" y="6336708"/>
                            <a:pt x="4878561" y="6350380"/>
                          </a:cubicBezTo>
                          <a:cubicBezTo>
                            <a:pt x="4709773" y="6364052"/>
                            <a:pt x="4438981" y="6328475"/>
                            <a:pt x="4121948" y="6350380"/>
                          </a:cubicBezTo>
                          <a:cubicBezTo>
                            <a:pt x="3804915" y="6372285"/>
                            <a:pt x="3753055" y="6332326"/>
                            <a:pt x="3539938" y="6350380"/>
                          </a:cubicBezTo>
                          <a:cubicBezTo>
                            <a:pt x="3326821" y="6368434"/>
                            <a:pt x="3169250" y="6331017"/>
                            <a:pt x="3045230" y="6350380"/>
                          </a:cubicBezTo>
                          <a:cubicBezTo>
                            <a:pt x="2921210" y="6369743"/>
                            <a:pt x="2528833" y="6325835"/>
                            <a:pt x="2375918" y="6350380"/>
                          </a:cubicBezTo>
                          <a:cubicBezTo>
                            <a:pt x="2223003" y="6374925"/>
                            <a:pt x="1854822" y="6295216"/>
                            <a:pt x="1619305" y="6350380"/>
                          </a:cubicBezTo>
                          <a:cubicBezTo>
                            <a:pt x="1383788" y="6405544"/>
                            <a:pt x="1243494" y="6309420"/>
                            <a:pt x="949994" y="6350380"/>
                          </a:cubicBezTo>
                          <a:cubicBezTo>
                            <a:pt x="656494" y="6391340"/>
                            <a:pt x="450003" y="6281679"/>
                            <a:pt x="164280" y="6350380"/>
                          </a:cubicBezTo>
                          <a:cubicBezTo>
                            <a:pt x="80716" y="6347242"/>
                            <a:pt x="7858" y="6228792"/>
                            <a:pt x="0" y="6094887"/>
                          </a:cubicBezTo>
                          <a:cubicBezTo>
                            <a:pt x="-70769" y="5931681"/>
                            <a:pt x="61840" y="5667674"/>
                            <a:pt x="0" y="5394160"/>
                          </a:cubicBezTo>
                          <a:cubicBezTo>
                            <a:pt x="-61840" y="5120646"/>
                            <a:pt x="25442" y="5038086"/>
                            <a:pt x="0" y="4927008"/>
                          </a:cubicBezTo>
                          <a:cubicBezTo>
                            <a:pt x="-25442" y="4815930"/>
                            <a:pt x="42409" y="4612719"/>
                            <a:pt x="0" y="4518251"/>
                          </a:cubicBezTo>
                          <a:cubicBezTo>
                            <a:pt x="-42409" y="4423783"/>
                            <a:pt x="24631" y="4262528"/>
                            <a:pt x="0" y="4109493"/>
                          </a:cubicBezTo>
                          <a:cubicBezTo>
                            <a:pt x="-24631" y="3956458"/>
                            <a:pt x="17745" y="3864831"/>
                            <a:pt x="0" y="3700735"/>
                          </a:cubicBezTo>
                          <a:cubicBezTo>
                            <a:pt x="-17745" y="3536639"/>
                            <a:pt x="41789" y="3281498"/>
                            <a:pt x="0" y="3116796"/>
                          </a:cubicBezTo>
                          <a:cubicBezTo>
                            <a:pt x="-41789" y="2952094"/>
                            <a:pt x="24449" y="2721418"/>
                            <a:pt x="0" y="2532857"/>
                          </a:cubicBezTo>
                          <a:cubicBezTo>
                            <a:pt x="-24449" y="2344296"/>
                            <a:pt x="25686" y="2075653"/>
                            <a:pt x="0" y="1890523"/>
                          </a:cubicBezTo>
                          <a:cubicBezTo>
                            <a:pt x="-25686" y="1705393"/>
                            <a:pt x="8683" y="1645996"/>
                            <a:pt x="0" y="1423372"/>
                          </a:cubicBezTo>
                          <a:cubicBezTo>
                            <a:pt x="-8683" y="1200748"/>
                            <a:pt x="62953" y="1080108"/>
                            <a:pt x="0" y="897826"/>
                          </a:cubicBezTo>
                          <a:cubicBezTo>
                            <a:pt x="-62953" y="715544"/>
                            <a:pt x="64652" y="430195"/>
                            <a:pt x="0" y="255493"/>
                          </a:cubicBezTo>
                          <a:cubicBezTo>
                            <a:pt x="-10111" y="121632"/>
                            <a:pt x="71251" y="-3941"/>
                            <a:pt x="164280" y="0"/>
                          </a:cubicBezTo>
                          <a:cubicBezTo>
                            <a:pt x="317556" y="-69310"/>
                            <a:pt x="495585" y="25360"/>
                            <a:pt x="746290" y="0"/>
                          </a:cubicBezTo>
                          <a:cubicBezTo>
                            <a:pt x="996995" y="-25360"/>
                            <a:pt x="1138332" y="60869"/>
                            <a:pt x="1328300" y="0"/>
                          </a:cubicBezTo>
                          <a:cubicBezTo>
                            <a:pt x="1518268" y="-60869"/>
                            <a:pt x="1775128" y="18161"/>
                            <a:pt x="1910310" y="0"/>
                          </a:cubicBezTo>
                          <a:cubicBezTo>
                            <a:pt x="2045492" y="-18161"/>
                            <a:pt x="2177361" y="27405"/>
                            <a:pt x="2317717" y="0"/>
                          </a:cubicBezTo>
                          <a:cubicBezTo>
                            <a:pt x="2458073" y="-27405"/>
                            <a:pt x="2638856" y="69109"/>
                            <a:pt x="2899727" y="0"/>
                          </a:cubicBezTo>
                          <a:cubicBezTo>
                            <a:pt x="3160598" y="-69109"/>
                            <a:pt x="3221973" y="1106"/>
                            <a:pt x="3394436" y="0"/>
                          </a:cubicBezTo>
                          <a:cubicBezTo>
                            <a:pt x="3566899" y="-1106"/>
                            <a:pt x="3753624" y="36362"/>
                            <a:pt x="3889144" y="0"/>
                          </a:cubicBezTo>
                          <a:cubicBezTo>
                            <a:pt x="4024664" y="-36362"/>
                            <a:pt x="4352738" y="50366"/>
                            <a:pt x="4558456" y="0"/>
                          </a:cubicBezTo>
                          <a:cubicBezTo>
                            <a:pt x="4764174" y="-50366"/>
                            <a:pt x="4889941" y="13017"/>
                            <a:pt x="5140466" y="0"/>
                          </a:cubicBezTo>
                          <a:cubicBezTo>
                            <a:pt x="5390991" y="-13017"/>
                            <a:pt x="5622599" y="21365"/>
                            <a:pt x="5897078" y="0"/>
                          </a:cubicBezTo>
                          <a:cubicBezTo>
                            <a:pt x="6171557" y="-21365"/>
                            <a:pt x="6137486" y="21115"/>
                            <a:pt x="6304486" y="0"/>
                          </a:cubicBezTo>
                          <a:cubicBezTo>
                            <a:pt x="6471486" y="-21115"/>
                            <a:pt x="6691514" y="70"/>
                            <a:pt x="6973797" y="0"/>
                          </a:cubicBezTo>
                          <a:cubicBezTo>
                            <a:pt x="7256080" y="-70"/>
                            <a:pt x="7196098" y="30142"/>
                            <a:pt x="7381204" y="0"/>
                          </a:cubicBezTo>
                          <a:cubicBezTo>
                            <a:pt x="7566310" y="-30142"/>
                            <a:pt x="7820498" y="5194"/>
                            <a:pt x="8050515" y="0"/>
                          </a:cubicBezTo>
                          <a:cubicBezTo>
                            <a:pt x="8280532" y="-5194"/>
                            <a:pt x="8708930" y="50735"/>
                            <a:pt x="8894430" y="0"/>
                          </a:cubicBezTo>
                          <a:cubicBezTo>
                            <a:pt x="8988489" y="8501"/>
                            <a:pt x="9062520" y="107473"/>
                            <a:pt x="9058711" y="255493"/>
                          </a:cubicBezTo>
                          <a:cubicBezTo>
                            <a:pt x="9087964" y="360359"/>
                            <a:pt x="9048254" y="576494"/>
                            <a:pt x="9058711" y="664251"/>
                          </a:cubicBezTo>
                          <a:cubicBezTo>
                            <a:pt x="9069168" y="752008"/>
                            <a:pt x="9033881" y="888750"/>
                            <a:pt x="9058711" y="1073008"/>
                          </a:cubicBezTo>
                          <a:cubicBezTo>
                            <a:pt x="9083541" y="1257266"/>
                            <a:pt x="9002879" y="1548876"/>
                            <a:pt x="9058711" y="1715342"/>
                          </a:cubicBezTo>
                          <a:cubicBezTo>
                            <a:pt x="9114543" y="1881808"/>
                            <a:pt x="8984645" y="2208785"/>
                            <a:pt x="9058711" y="2416069"/>
                          </a:cubicBezTo>
                          <a:cubicBezTo>
                            <a:pt x="9132777" y="2623353"/>
                            <a:pt x="9012899" y="2943894"/>
                            <a:pt x="9058711" y="3116796"/>
                          </a:cubicBezTo>
                          <a:cubicBezTo>
                            <a:pt x="9104523" y="3289698"/>
                            <a:pt x="9025086" y="3409406"/>
                            <a:pt x="9058711" y="3642342"/>
                          </a:cubicBezTo>
                          <a:cubicBezTo>
                            <a:pt x="9092336" y="3875278"/>
                            <a:pt x="9037780" y="3968653"/>
                            <a:pt x="9058711" y="4226281"/>
                          </a:cubicBezTo>
                          <a:cubicBezTo>
                            <a:pt x="9079642" y="4483909"/>
                            <a:pt x="9046575" y="4496513"/>
                            <a:pt x="9058711" y="4635039"/>
                          </a:cubicBezTo>
                          <a:cubicBezTo>
                            <a:pt x="9070847" y="4773565"/>
                            <a:pt x="9025640" y="5195002"/>
                            <a:pt x="9058711" y="5335766"/>
                          </a:cubicBezTo>
                          <a:cubicBezTo>
                            <a:pt x="9091782" y="5476530"/>
                            <a:pt x="9045966" y="5847121"/>
                            <a:pt x="9058711" y="6094887"/>
                          </a:cubicBezTo>
                          <a:cubicBezTo>
                            <a:pt x="9083832" y="6239429"/>
                            <a:pt x="8992732" y="6351438"/>
                            <a:pt x="8894430" y="6350380"/>
                          </a:cubicBezTo>
                          <a:close/>
                        </a:path>
                        <a:path w="9058711" h="6350381" stroke="0" extrusionOk="0">
                          <a:moveTo>
                            <a:pt x="8894430" y="6350380"/>
                          </a:moveTo>
                          <a:cubicBezTo>
                            <a:pt x="8814062" y="6368777"/>
                            <a:pt x="8651666" y="6317575"/>
                            <a:pt x="8574325" y="6350380"/>
                          </a:cubicBezTo>
                          <a:cubicBezTo>
                            <a:pt x="8496984" y="6383185"/>
                            <a:pt x="8122241" y="6349508"/>
                            <a:pt x="7992315" y="6350380"/>
                          </a:cubicBezTo>
                          <a:cubicBezTo>
                            <a:pt x="7862389" y="6351252"/>
                            <a:pt x="7549572" y="6281156"/>
                            <a:pt x="7323003" y="6350380"/>
                          </a:cubicBezTo>
                          <a:cubicBezTo>
                            <a:pt x="7096434" y="6419604"/>
                            <a:pt x="6920891" y="6283605"/>
                            <a:pt x="6566390" y="6350380"/>
                          </a:cubicBezTo>
                          <a:cubicBezTo>
                            <a:pt x="6211889" y="6417155"/>
                            <a:pt x="6217395" y="6339711"/>
                            <a:pt x="6071682" y="6350380"/>
                          </a:cubicBezTo>
                          <a:cubicBezTo>
                            <a:pt x="5925969" y="6361049"/>
                            <a:pt x="5760894" y="6296474"/>
                            <a:pt x="5576973" y="6350380"/>
                          </a:cubicBezTo>
                          <a:cubicBezTo>
                            <a:pt x="5393052" y="6404286"/>
                            <a:pt x="5150608" y="6344662"/>
                            <a:pt x="4820360" y="6350380"/>
                          </a:cubicBezTo>
                          <a:cubicBezTo>
                            <a:pt x="4490112" y="6356098"/>
                            <a:pt x="4398466" y="6306110"/>
                            <a:pt x="4151049" y="6350380"/>
                          </a:cubicBezTo>
                          <a:cubicBezTo>
                            <a:pt x="3903632" y="6394650"/>
                            <a:pt x="3812083" y="6309490"/>
                            <a:pt x="3481737" y="6350380"/>
                          </a:cubicBezTo>
                          <a:cubicBezTo>
                            <a:pt x="3151391" y="6391270"/>
                            <a:pt x="2961045" y="6340294"/>
                            <a:pt x="2812426" y="6350380"/>
                          </a:cubicBezTo>
                          <a:cubicBezTo>
                            <a:pt x="2663807" y="6360466"/>
                            <a:pt x="2259245" y="6279769"/>
                            <a:pt x="2055813" y="6350380"/>
                          </a:cubicBezTo>
                          <a:cubicBezTo>
                            <a:pt x="1852381" y="6420991"/>
                            <a:pt x="1763388" y="6307465"/>
                            <a:pt x="1648406" y="6350380"/>
                          </a:cubicBezTo>
                          <a:cubicBezTo>
                            <a:pt x="1533424" y="6393295"/>
                            <a:pt x="1326858" y="6305586"/>
                            <a:pt x="1153697" y="6350380"/>
                          </a:cubicBezTo>
                          <a:cubicBezTo>
                            <a:pt x="980536" y="6395174"/>
                            <a:pt x="842401" y="6301890"/>
                            <a:pt x="746290" y="6350380"/>
                          </a:cubicBezTo>
                          <a:cubicBezTo>
                            <a:pt x="650179" y="6398870"/>
                            <a:pt x="445225" y="6350069"/>
                            <a:pt x="164280" y="6350380"/>
                          </a:cubicBezTo>
                          <a:cubicBezTo>
                            <a:pt x="72530" y="6347433"/>
                            <a:pt x="-23791" y="6247312"/>
                            <a:pt x="0" y="6094887"/>
                          </a:cubicBezTo>
                          <a:cubicBezTo>
                            <a:pt x="-24647" y="5918962"/>
                            <a:pt x="43209" y="5730127"/>
                            <a:pt x="0" y="5627735"/>
                          </a:cubicBezTo>
                          <a:cubicBezTo>
                            <a:pt x="-43209" y="5525343"/>
                            <a:pt x="9334" y="5284184"/>
                            <a:pt x="0" y="5043796"/>
                          </a:cubicBezTo>
                          <a:cubicBezTo>
                            <a:pt x="-9334" y="4803408"/>
                            <a:pt x="30371" y="4707108"/>
                            <a:pt x="0" y="4518251"/>
                          </a:cubicBezTo>
                          <a:cubicBezTo>
                            <a:pt x="-30371" y="4329395"/>
                            <a:pt x="38928" y="4290523"/>
                            <a:pt x="0" y="4109493"/>
                          </a:cubicBezTo>
                          <a:cubicBezTo>
                            <a:pt x="-38928" y="3928463"/>
                            <a:pt x="12299" y="3766324"/>
                            <a:pt x="0" y="3467160"/>
                          </a:cubicBezTo>
                          <a:cubicBezTo>
                            <a:pt x="-12299" y="3167996"/>
                            <a:pt x="80786" y="3064271"/>
                            <a:pt x="0" y="2766432"/>
                          </a:cubicBezTo>
                          <a:cubicBezTo>
                            <a:pt x="-80786" y="2468593"/>
                            <a:pt x="58935" y="2378978"/>
                            <a:pt x="0" y="2240887"/>
                          </a:cubicBezTo>
                          <a:cubicBezTo>
                            <a:pt x="-58935" y="2102797"/>
                            <a:pt x="39424" y="1837345"/>
                            <a:pt x="0" y="1715342"/>
                          </a:cubicBezTo>
                          <a:cubicBezTo>
                            <a:pt x="-39424" y="1593339"/>
                            <a:pt x="50529" y="1219021"/>
                            <a:pt x="0" y="1073008"/>
                          </a:cubicBezTo>
                          <a:cubicBezTo>
                            <a:pt x="-50529" y="926995"/>
                            <a:pt x="33651" y="660205"/>
                            <a:pt x="0" y="255493"/>
                          </a:cubicBezTo>
                          <a:cubicBezTo>
                            <a:pt x="-2539" y="137428"/>
                            <a:pt x="65572" y="14402"/>
                            <a:pt x="164280" y="0"/>
                          </a:cubicBezTo>
                          <a:cubicBezTo>
                            <a:pt x="345088" y="-48066"/>
                            <a:pt x="435779" y="47864"/>
                            <a:pt x="658989" y="0"/>
                          </a:cubicBezTo>
                          <a:cubicBezTo>
                            <a:pt x="882199" y="-47864"/>
                            <a:pt x="1163391" y="56613"/>
                            <a:pt x="1415602" y="0"/>
                          </a:cubicBezTo>
                          <a:cubicBezTo>
                            <a:pt x="1667813" y="-56613"/>
                            <a:pt x="1638341" y="10305"/>
                            <a:pt x="1735707" y="0"/>
                          </a:cubicBezTo>
                          <a:cubicBezTo>
                            <a:pt x="1833074" y="-10305"/>
                            <a:pt x="2077131" y="27668"/>
                            <a:pt x="2230416" y="0"/>
                          </a:cubicBezTo>
                          <a:cubicBezTo>
                            <a:pt x="2383701" y="-27668"/>
                            <a:pt x="2744140" y="45384"/>
                            <a:pt x="2987029" y="0"/>
                          </a:cubicBezTo>
                          <a:cubicBezTo>
                            <a:pt x="3229918" y="-45384"/>
                            <a:pt x="3230651" y="9686"/>
                            <a:pt x="3307134" y="0"/>
                          </a:cubicBezTo>
                          <a:cubicBezTo>
                            <a:pt x="3383618" y="-9686"/>
                            <a:pt x="3491522" y="31548"/>
                            <a:pt x="3627240" y="0"/>
                          </a:cubicBezTo>
                          <a:cubicBezTo>
                            <a:pt x="3762958" y="-31548"/>
                            <a:pt x="3990530" y="40407"/>
                            <a:pt x="4296551" y="0"/>
                          </a:cubicBezTo>
                          <a:cubicBezTo>
                            <a:pt x="4602572" y="-40407"/>
                            <a:pt x="4542975" y="20792"/>
                            <a:pt x="4703958" y="0"/>
                          </a:cubicBezTo>
                          <a:cubicBezTo>
                            <a:pt x="4864941" y="-20792"/>
                            <a:pt x="4936674" y="26547"/>
                            <a:pt x="5024064" y="0"/>
                          </a:cubicBezTo>
                          <a:cubicBezTo>
                            <a:pt x="5111454" y="-26547"/>
                            <a:pt x="5246022" y="28684"/>
                            <a:pt x="5431471" y="0"/>
                          </a:cubicBezTo>
                          <a:cubicBezTo>
                            <a:pt x="5616920" y="-28684"/>
                            <a:pt x="5838187" y="68377"/>
                            <a:pt x="6013481" y="0"/>
                          </a:cubicBezTo>
                          <a:cubicBezTo>
                            <a:pt x="6188775" y="-68377"/>
                            <a:pt x="6362283" y="46004"/>
                            <a:pt x="6682792" y="0"/>
                          </a:cubicBezTo>
                          <a:cubicBezTo>
                            <a:pt x="7003301" y="-46004"/>
                            <a:pt x="6899976" y="30517"/>
                            <a:pt x="7090199" y="0"/>
                          </a:cubicBezTo>
                          <a:cubicBezTo>
                            <a:pt x="7280422" y="-30517"/>
                            <a:pt x="7669042" y="23496"/>
                            <a:pt x="7846812" y="0"/>
                          </a:cubicBezTo>
                          <a:cubicBezTo>
                            <a:pt x="8024582" y="-23496"/>
                            <a:pt x="8194817" y="29529"/>
                            <a:pt x="8341520" y="0"/>
                          </a:cubicBezTo>
                          <a:cubicBezTo>
                            <a:pt x="8488223" y="-29529"/>
                            <a:pt x="8743813" y="4562"/>
                            <a:pt x="8894430" y="0"/>
                          </a:cubicBezTo>
                          <a:cubicBezTo>
                            <a:pt x="9022636" y="-1629"/>
                            <a:pt x="9066321" y="92170"/>
                            <a:pt x="9058711" y="255493"/>
                          </a:cubicBezTo>
                          <a:cubicBezTo>
                            <a:pt x="9060707" y="360476"/>
                            <a:pt x="9057109" y="522689"/>
                            <a:pt x="9058711" y="722645"/>
                          </a:cubicBezTo>
                          <a:cubicBezTo>
                            <a:pt x="9060313" y="922601"/>
                            <a:pt x="9019811" y="1048602"/>
                            <a:pt x="9058711" y="1248190"/>
                          </a:cubicBezTo>
                          <a:cubicBezTo>
                            <a:pt x="9097611" y="1447778"/>
                            <a:pt x="9005744" y="1530310"/>
                            <a:pt x="9058711" y="1773735"/>
                          </a:cubicBezTo>
                          <a:cubicBezTo>
                            <a:pt x="9111678" y="2017161"/>
                            <a:pt x="9053340" y="2072952"/>
                            <a:pt x="9058711" y="2299281"/>
                          </a:cubicBezTo>
                          <a:cubicBezTo>
                            <a:pt x="9064082" y="2525610"/>
                            <a:pt x="9056324" y="2529269"/>
                            <a:pt x="9058711" y="2708038"/>
                          </a:cubicBezTo>
                          <a:cubicBezTo>
                            <a:pt x="9061098" y="2886807"/>
                            <a:pt x="9003302" y="2981369"/>
                            <a:pt x="9058711" y="3175190"/>
                          </a:cubicBezTo>
                          <a:cubicBezTo>
                            <a:pt x="9114120" y="3369011"/>
                            <a:pt x="9047428" y="3420993"/>
                            <a:pt x="9058711" y="3583948"/>
                          </a:cubicBezTo>
                          <a:cubicBezTo>
                            <a:pt x="9069994" y="3746903"/>
                            <a:pt x="9000939" y="3971849"/>
                            <a:pt x="9058711" y="4226281"/>
                          </a:cubicBezTo>
                          <a:cubicBezTo>
                            <a:pt x="9116483" y="4480713"/>
                            <a:pt x="9025289" y="4521861"/>
                            <a:pt x="9058711" y="4810220"/>
                          </a:cubicBezTo>
                          <a:cubicBezTo>
                            <a:pt x="9092133" y="5098579"/>
                            <a:pt x="9031220" y="5096623"/>
                            <a:pt x="9058711" y="5277372"/>
                          </a:cubicBezTo>
                          <a:cubicBezTo>
                            <a:pt x="9086202" y="5458121"/>
                            <a:pt x="8987032" y="5733483"/>
                            <a:pt x="9058711" y="6094887"/>
                          </a:cubicBezTo>
                          <a:cubicBezTo>
                            <a:pt x="9062448" y="6232639"/>
                            <a:pt x="8993421" y="6363693"/>
                            <a:pt x="8894430" y="6350380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</p:sp>
      </p:grpSp>
      <p:sp>
        <p:nvSpPr>
          <p:cNvPr id="98" name="TextBox 9">
            <a:extLst>
              <a:ext uri="{FF2B5EF4-FFF2-40B4-BE49-F238E27FC236}">
                <a16:creationId xmlns:a16="http://schemas.microsoft.com/office/drawing/2014/main" id="{392AE9F6-3CE9-FCB6-2CB6-6C431A38BF45}"/>
              </a:ext>
            </a:extLst>
          </p:cNvPr>
          <p:cNvSpPr txBox="1"/>
          <p:nvPr/>
        </p:nvSpPr>
        <p:spPr>
          <a:xfrm>
            <a:off x="5086725" y="7498618"/>
            <a:ext cx="11829675" cy="18466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6000" dirty="0">
                <a:gradFill>
                  <a:gsLst>
                    <a:gs pos="100000">
                      <a:srgbClr val="010101"/>
                    </a:gs>
                    <a:gs pos="54700">
                      <a:srgbClr val="2A0000"/>
                    </a:gs>
                    <a:gs pos="0">
                      <a:srgbClr val="C00000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3. Enfatizar a esperança cristã como a âncora da alma do crente</a:t>
            </a:r>
          </a:p>
        </p:txBody>
      </p:sp>
      <p:sp>
        <p:nvSpPr>
          <p:cNvPr id="99" name="CaixaDeTexto 98">
            <a:extLst>
              <a:ext uri="{FF2B5EF4-FFF2-40B4-BE49-F238E27FC236}">
                <a16:creationId xmlns:a16="http://schemas.microsoft.com/office/drawing/2014/main" id="{66CD7D38-8806-9D10-5ABF-D9450ADFCBF3}"/>
              </a:ext>
            </a:extLst>
          </p:cNvPr>
          <p:cNvSpPr txBox="1"/>
          <p:nvPr/>
        </p:nvSpPr>
        <p:spPr>
          <a:xfrm flipH="1">
            <a:off x="2144047" y="238661"/>
            <a:ext cx="13999907" cy="132343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pt-BR" sz="80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OBJETIVOS DA LIÇÃO </a:t>
            </a:r>
          </a:p>
        </p:txBody>
      </p:sp>
    </p:spTree>
    <p:extLst>
      <p:ext uri="{BB962C8B-B14F-4D97-AF65-F5344CB8AC3E}">
        <p14:creationId xmlns:p14="http://schemas.microsoft.com/office/powerpoint/2010/main" val="2735645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250"/>
                            </p:stCondLst>
                            <p:childTnLst>
                              <p:par>
                                <p:cTn id="2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600"/>
                            </p:stCondLst>
                            <p:childTnLst>
                              <p:par>
                                <p:cTn id="3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84" grpId="0"/>
      <p:bldP spid="98" grpId="0"/>
      <p:bldP spid="99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4B38D142-62FF-C069-07E3-79A082BBB8A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6" name="Freeform 3">
            <a:extLst>
              <a:ext uri="{FF2B5EF4-FFF2-40B4-BE49-F238E27FC236}">
                <a16:creationId xmlns:a16="http://schemas.microsoft.com/office/drawing/2014/main" id="{F6ED6EEF-5EB3-43AB-A411-F5BC23455110}"/>
              </a:ext>
            </a:extLst>
          </p:cNvPr>
          <p:cNvSpPr/>
          <p:nvPr/>
        </p:nvSpPr>
        <p:spPr>
          <a:xfrm>
            <a:off x="0" y="0"/>
            <a:ext cx="18308053" cy="10287000"/>
          </a:xfrm>
          <a:custGeom>
            <a:avLst/>
            <a:gdLst/>
            <a:ahLst/>
            <a:cxnLst/>
            <a:rect l="l" t="t" r="r" b="b"/>
            <a:pathLst>
              <a:path w="1609350" h="1354667">
                <a:moveTo>
                  <a:pt x="0" y="0"/>
                </a:moveTo>
                <a:lnTo>
                  <a:pt x="1609350" y="0"/>
                </a:lnTo>
                <a:lnTo>
                  <a:pt x="1609350" y="1354667"/>
                </a:lnTo>
                <a:lnTo>
                  <a:pt x="0" y="1354667"/>
                </a:lnTo>
                <a:close/>
              </a:path>
            </a:pathLst>
          </a:custGeom>
          <a:gradFill>
            <a:gsLst>
              <a:gs pos="90000">
                <a:schemeClr val="tx1">
                  <a:lumMod val="95000"/>
                  <a:lumOff val="5000"/>
                  <a:alpha val="24000"/>
                </a:schemeClr>
              </a:gs>
              <a:gs pos="0">
                <a:srgbClr val="02050A"/>
              </a:gs>
            </a:gsLst>
            <a:lin ang="11400000" scaled="0"/>
          </a:gradFill>
        </p:spPr>
      </p:sp>
      <p:grpSp>
        <p:nvGrpSpPr>
          <p:cNvPr id="22" name="Group 3">
            <a:extLst>
              <a:ext uri="{FF2B5EF4-FFF2-40B4-BE49-F238E27FC236}">
                <a16:creationId xmlns:a16="http://schemas.microsoft.com/office/drawing/2014/main" id="{54BE409A-851F-427D-BD94-F02FA7C7C68E}"/>
              </a:ext>
            </a:extLst>
          </p:cNvPr>
          <p:cNvGrpSpPr/>
          <p:nvPr/>
        </p:nvGrpSpPr>
        <p:grpSpPr>
          <a:xfrm>
            <a:off x="7543800" y="2400300"/>
            <a:ext cx="10710996" cy="5248213"/>
            <a:chOff x="0" y="0"/>
            <a:chExt cx="6862939" cy="3093494"/>
          </a:xfrm>
          <a:gradFill>
            <a:gsLst>
              <a:gs pos="50800">
                <a:schemeClr val="bg1">
                  <a:lumMod val="95000"/>
                </a:schemeClr>
              </a:gs>
              <a:gs pos="100000">
                <a:schemeClr val="bg1">
                  <a:lumMod val="85000"/>
                </a:schemeClr>
              </a:gs>
              <a:gs pos="0">
                <a:schemeClr val="bg1"/>
              </a:gs>
            </a:gsLst>
            <a:lin ang="11400000" scaled="0"/>
          </a:gradFill>
        </p:grpSpPr>
        <p:sp>
          <p:nvSpPr>
            <p:cNvPr id="23" name="Freeform 4">
              <a:extLst>
                <a:ext uri="{FF2B5EF4-FFF2-40B4-BE49-F238E27FC236}">
                  <a16:creationId xmlns:a16="http://schemas.microsoft.com/office/drawing/2014/main" id="{2882C842-97FA-4587-A6BB-99C5B95DF50F}"/>
                </a:ext>
              </a:extLst>
            </p:cNvPr>
            <p:cNvSpPr/>
            <p:nvPr/>
          </p:nvSpPr>
          <p:spPr>
            <a:xfrm>
              <a:off x="0" y="0"/>
              <a:ext cx="6862939" cy="3093494"/>
            </a:xfrm>
            <a:prstGeom prst="rect">
              <a:avLst/>
            </a:prstGeom>
            <a:grpFill/>
            <a:ln w="57150">
              <a:noFill/>
              <a:prstDash val="solid"/>
              <a:extLst>
                <a:ext uri="{C807C97D-BFC1-408E-A445-0C87EB9F89A2}">
                  <ask:lineSketchStyleProps xmlns:ask="http://schemas.microsoft.com/office/drawing/2018/sketchyshapes" sd="3348051544">
                    <a:custGeom>
                      <a:avLst/>
                      <a:gdLst>
                        <a:gd name="connsiteX0" fmla="*/ 8894430 w 9058711"/>
                        <a:gd name="connsiteY0" fmla="*/ 6350380 h 6350381"/>
                        <a:gd name="connsiteX1" fmla="*/ 8137817 w 9058711"/>
                        <a:gd name="connsiteY1" fmla="*/ 6350380 h 6350381"/>
                        <a:gd name="connsiteX2" fmla="*/ 7555807 w 9058711"/>
                        <a:gd name="connsiteY2" fmla="*/ 6350380 h 6350381"/>
                        <a:gd name="connsiteX3" fmla="*/ 6799194 w 9058711"/>
                        <a:gd name="connsiteY3" fmla="*/ 6350380 h 6350381"/>
                        <a:gd name="connsiteX4" fmla="*/ 6042581 w 9058711"/>
                        <a:gd name="connsiteY4" fmla="*/ 6350380 h 6350381"/>
                        <a:gd name="connsiteX5" fmla="*/ 5285968 w 9058711"/>
                        <a:gd name="connsiteY5" fmla="*/ 6350380 h 6350381"/>
                        <a:gd name="connsiteX6" fmla="*/ 4878561 w 9058711"/>
                        <a:gd name="connsiteY6" fmla="*/ 6350380 h 6350381"/>
                        <a:gd name="connsiteX7" fmla="*/ 4121948 w 9058711"/>
                        <a:gd name="connsiteY7" fmla="*/ 6350380 h 6350381"/>
                        <a:gd name="connsiteX8" fmla="*/ 3539938 w 9058711"/>
                        <a:gd name="connsiteY8" fmla="*/ 6350380 h 6350381"/>
                        <a:gd name="connsiteX9" fmla="*/ 3045230 w 9058711"/>
                        <a:gd name="connsiteY9" fmla="*/ 6350380 h 6350381"/>
                        <a:gd name="connsiteX10" fmla="*/ 2375918 w 9058711"/>
                        <a:gd name="connsiteY10" fmla="*/ 6350380 h 6350381"/>
                        <a:gd name="connsiteX11" fmla="*/ 1619305 w 9058711"/>
                        <a:gd name="connsiteY11" fmla="*/ 6350380 h 6350381"/>
                        <a:gd name="connsiteX12" fmla="*/ 949994 w 9058711"/>
                        <a:gd name="connsiteY12" fmla="*/ 6350380 h 6350381"/>
                        <a:gd name="connsiteX13" fmla="*/ 164280 w 9058711"/>
                        <a:gd name="connsiteY13" fmla="*/ 6350380 h 6350381"/>
                        <a:gd name="connsiteX14" fmla="*/ 0 w 9058711"/>
                        <a:gd name="connsiteY14" fmla="*/ 6094887 h 6350381"/>
                        <a:gd name="connsiteX15" fmla="*/ 0 w 9058711"/>
                        <a:gd name="connsiteY15" fmla="*/ 5394160 h 6350381"/>
                        <a:gd name="connsiteX16" fmla="*/ 0 w 9058711"/>
                        <a:gd name="connsiteY16" fmla="*/ 4927008 h 6350381"/>
                        <a:gd name="connsiteX17" fmla="*/ 0 w 9058711"/>
                        <a:gd name="connsiteY17" fmla="*/ 4518251 h 6350381"/>
                        <a:gd name="connsiteX18" fmla="*/ 0 w 9058711"/>
                        <a:gd name="connsiteY18" fmla="*/ 4109493 h 6350381"/>
                        <a:gd name="connsiteX19" fmla="*/ 0 w 9058711"/>
                        <a:gd name="connsiteY19" fmla="*/ 3700735 h 6350381"/>
                        <a:gd name="connsiteX20" fmla="*/ 0 w 9058711"/>
                        <a:gd name="connsiteY20" fmla="*/ 3116796 h 6350381"/>
                        <a:gd name="connsiteX21" fmla="*/ 0 w 9058711"/>
                        <a:gd name="connsiteY21" fmla="*/ 2532857 h 6350381"/>
                        <a:gd name="connsiteX22" fmla="*/ 0 w 9058711"/>
                        <a:gd name="connsiteY22" fmla="*/ 1890523 h 6350381"/>
                        <a:gd name="connsiteX23" fmla="*/ 0 w 9058711"/>
                        <a:gd name="connsiteY23" fmla="*/ 1423372 h 6350381"/>
                        <a:gd name="connsiteX24" fmla="*/ 0 w 9058711"/>
                        <a:gd name="connsiteY24" fmla="*/ 897826 h 6350381"/>
                        <a:gd name="connsiteX25" fmla="*/ 0 w 9058711"/>
                        <a:gd name="connsiteY25" fmla="*/ 255493 h 6350381"/>
                        <a:gd name="connsiteX26" fmla="*/ 164280 w 9058711"/>
                        <a:gd name="connsiteY26" fmla="*/ 0 h 6350381"/>
                        <a:gd name="connsiteX27" fmla="*/ 746290 w 9058711"/>
                        <a:gd name="connsiteY27" fmla="*/ 0 h 6350381"/>
                        <a:gd name="connsiteX28" fmla="*/ 1328300 w 9058711"/>
                        <a:gd name="connsiteY28" fmla="*/ 0 h 6350381"/>
                        <a:gd name="connsiteX29" fmla="*/ 1910310 w 9058711"/>
                        <a:gd name="connsiteY29" fmla="*/ 0 h 6350381"/>
                        <a:gd name="connsiteX30" fmla="*/ 2317717 w 9058711"/>
                        <a:gd name="connsiteY30" fmla="*/ 0 h 6350381"/>
                        <a:gd name="connsiteX31" fmla="*/ 2899727 w 9058711"/>
                        <a:gd name="connsiteY31" fmla="*/ 0 h 6350381"/>
                        <a:gd name="connsiteX32" fmla="*/ 3394436 w 9058711"/>
                        <a:gd name="connsiteY32" fmla="*/ 0 h 6350381"/>
                        <a:gd name="connsiteX33" fmla="*/ 3889144 w 9058711"/>
                        <a:gd name="connsiteY33" fmla="*/ 0 h 6350381"/>
                        <a:gd name="connsiteX34" fmla="*/ 4558456 w 9058711"/>
                        <a:gd name="connsiteY34" fmla="*/ 0 h 6350381"/>
                        <a:gd name="connsiteX35" fmla="*/ 5140466 w 9058711"/>
                        <a:gd name="connsiteY35" fmla="*/ 0 h 6350381"/>
                        <a:gd name="connsiteX36" fmla="*/ 5897078 w 9058711"/>
                        <a:gd name="connsiteY36" fmla="*/ 0 h 6350381"/>
                        <a:gd name="connsiteX37" fmla="*/ 6304486 w 9058711"/>
                        <a:gd name="connsiteY37" fmla="*/ 0 h 6350381"/>
                        <a:gd name="connsiteX38" fmla="*/ 6973797 w 9058711"/>
                        <a:gd name="connsiteY38" fmla="*/ 0 h 6350381"/>
                        <a:gd name="connsiteX39" fmla="*/ 7381204 w 9058711"/>
                        <a:gd name="connsiteY39" fmla="*/ 0 h 6350381"/>
                        <a:gd name="connsiteX40" fmla="*/ 8050515 w 9058711"/>
                        <a:gd name="connsiteY40" fmla="*/ 0 h 6350381"/>
                        <a:gd name="connsiteX41" fmla="*/ 8894430 w 9058711"/>
                        <a:gd name="connsiteY41" fmla="*/ 0 h 6350381"/>
                        <a:gd name="connsiteX42" fmla="*/ 9058711 w 9058711"/>
                        <a:gd name="connsiteY42" fmla="*/ 255493 h 6350381"/>
                        <a:gd name="connsiteX43" fmla="*/ 9058711 w 9058711"/>
                        <a:gd name="connsiteY43" fmla="*/ 664251 h 6350381"/>
                        <a:gd name="connsiteX44" fmla="*/ 9058711 w 9058711"/>
                        <a:gd name="connsiteY44" fmla="*/ 1073008 h 6350381"/>
                        <a:gd name="connsiteX45" fmla="*/ 9058711 w 9058711"/>
                        <a:gd name="connsiteY45" fmla="*/ 1715342 h 6350381"/>
                        <a:gd name="connsiteX46" fmla="*/ 9058711 w 9058711"/>
                        <a:gd name="connsiteY46" fmla="*/ 2416069 h 6350381"/>
                        <a:gd name="connsiteX47" fmla="*/ 9058711 w 9058711"/>
                        <a:gd name="connsiteY47" fmla="*/ 3116796 h 6350381"/>
                        <a:gd name="connsiteX48" fmla="*/ 9058711 w 9058711"/>
                        <a:gd name="connsiteY48" fmla="*/ 3642342 h 6350381"/>
                        <a:gd name="connsiteX49" fmla="*/ 9058711 w 9058711"/>
                        <a:gd name="connsiteY49" fmla="*/ 4226281 h 6350381"/>
                        <a:gd name="connsiteX50" fmla="*/ 9058711 w 9058711"/>
                        <a:gd name="connsiteY50" fmla="*/ 4635039 h 6350381"/>
                        <a:gd name="connsiteX51" fmla="*/ 9058711 w 9058711"/>
                        <a:gd name="connsiteY51" fmla="*/ 5335766 h 6350381"/>
                        <a:gd name="connsiteX52" fmla="*/ 9058711 w 9058711"/>
                        <a:gd name="connsiteY52" fmla="*/ 6094887 h 6350381"/>
                        <a:gd name="connsiteX53" fmla="*/ 8894430 w 9058711"/>
                        <a:gd name="connsiteY53" fmla="*/ 6350380 h 635038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  <a:cxn ang="0">
                          <a:pos x="connsiteX42" y="connsiteY42"/>
                        </a:cxn>
                        <a:cxn ang="0">
                          <a:pos x="connsiteX43" y="connsiteY43"/>
                        </a:cxn>
                        <a:cxn ang="0">
                          <a:pos x="connsiteX44" y="connsiteY44"/>
                        </a:cxn>
                        <a:cxn ang="0">
                          <a:pos x="connsiteX45" y="connsiteY45"/>
                        </a:cxn>
                        <a:cxn ang="0">
                          <a:pos x="connsiteX46" y="connsiteY46"/>
                        </a:cxn>
                        <a:cxn ang="0">
                          <a:pos x="connsiteX47" y="connsiteY47"/>
                        </a:cxn>
                        <a:cxn ang="0">
                          <a:pos x="connsiteX48" y="connsiteY48"/>
                        </a:cxn>
                        <a:cxn ang="0">
                          <a:pos x="connsiteX49" y="connsiteY49"/>
                        </a:cxn>
                        <a:cxn ang="0">
                          <a:pos x="connsiteX50" y="connsiteY50"/>
                        </a:cxn>
                        <a:cxn ang="0">
                          <a:pos x="connsiteX51" y="connsiteY51"/>
                        </a:cxn>
                        <a:cxn ang="0">
                          <a:pos x="connsiteX52" y="connsiteY52"/>
                        </a:cxn>
                        <a:cxn ang="0">
                          <a:pos x="connsiteX53" y="connsiteY53"/>
                        </a:cxn>
                      </a:cxnLst>
                      <a:rect l="l" t="t" r="r" b="b"/>
                      <a:pathLst>
                        <a:path w="9058711" h="6350381" fill="none" extrusionOk="0">
                          <a:moveTo>
                            <a:pt x="8894430" y="6350380"/>
                          </a:moveTo>
                          <a:cubicBezTo>
                            <a:pt x="8627206" y="6369131"/>
                            <a:pt x="8487934" y="6278713"/>
                            <a:pt x="8137817" y="6350380"/>
                          </a:cubicBezTo>
                          <a:cubicBezTo>
                            <a:pt x="7787700" y="6422047"/>
                            <a:pt x="7766779" y="6300872"/>
                            <a:pt x="7555807" y="6350380"/>
                          </a:cubicBezTo>
                          <a:cubicBezTo>
                            <a:pt x="7344835" y="6399888"/>
                            <a:pt x="7021772" y="6319135"/>
                            <a:pt x="6799194" y="6350380"/>
                          </a:cubicBezTo>
                          <a:cubicBezTo>
                            <a:pt x="6576616" y="6381625"/>
                            <a:pt x="6262407" y="6319424"/>
                            <a:pt x="6042581" y="6350380"/>
                          </a:cubicBezTo>
                          <a:cubicBezTo>
                            <a:pt x="5822755" y="6381336"/>
                            <a:pt x="5612826" y="6290282"/>
                            <a:pt x="5285968" y="6350380"/>
                          </a:cubicBezTo>
                          <a:cubicBezTo>
                            <a:pt x="4959110" y="6410478"/>
                            <a:pt x="5047349" y="6336708"/>
                            <a:pt x="4878561" y="6350380"/>
                          </a:cubicBezTo>
                          <a:cubicBezTo>
                            <a:pt x="4709773" y="6364052"/>
                            <a:pt x="4438981" y="6328475"/>
                            <a:pt x="4121948" y="6350380"/>
                          </a:cubicBezTo>
                          <a:cubicBezTo>
                            <a:pt x="3804915" y="6372285"/>
                            <a:pt x="3753055" y="6332326"/>
                            <a:pt x="3539938" y="6350380"/>
                          </a:cubicBezTo>
                          <a:cubicBezTo>
                            <a:pt x="3326821" y="6368434"/>
                            <a:pt x="3169250" y="6331017"/>
                            <a:pt x="3045230" y="6350380"/>
                          </a:cubicBezTo>
                          <a:cubicBezTo>
                            <a:pt x="2921210" y="6369743"/>
                            <a:pt x="2528833" y="6325835"/>
                            <a:pt x="2375918" y="6350380"/>
                          </a:cubicBezTo>
                          <a:cubicBezTo>
                            <a:pt x="2223003" y="6374925"/>
                            <a:pt x="1854822" y="6295216"/>
                            <a:pt x="1619305" y="6350380"/>
                          </a:cubicBezTo>
                          <a:cubicBezTo>
                            <a:pt x="1383788" y="6405544"/>
                            <a:pt x="1243494" y="6309420"/>
                            <a:pt x="949994" y="6350380"/>
                          </a:cubicBezTo>
                          <a:cubicBezTo>
                            <a:pt x="656494" y="6391340"/>
                            <a:pt x="450003" y="6281679"/>
                            <a:pt x="164280" y="6350380"/>
                          </a:cubicBezTo>
                          <a:cubicBezTo>
                            <a:pt x="80716" y="6347242"/>
                            <a:pt x="7858" y="6228792"/>
                            <a:pt x="0" y="6094887"/>
                          </a:cubicBezTo>
                          <a:cubicBezTo>
                            <a:pt x="-70769" y="5931681"/>
                            <a:pt x="61840" y="5667674"/>
                            <a:pt x="0" y="5394160"/>
                          </a:cubicBezTo>
                          <a:cubicBezTo>
                            <a:pt x="-61840" y="5120646"/>
                            <a:pt x="25442" y="5038086"/>
                            <a:pt x="0" y="4927008"/>
                          </a:cubicBezTo>
                          <a:cubicBezTo>
                            <a:pt x="-25442" y="4815930"/>
                            <a:pt x="42409" y="4612719"/>
                            <a:pt x="0" y="4518251"/>
                          </a:cubicBezTo>
                          <a:cubicBezTo>
                            <a:pt x="-42409" y="4423783"/>
                            <a:pt x="24631" y="4262528"/>
                            <a:pt x="0" y="4109493"/>
                          </a:cubicBezTo>
                          <a:cubicBezTo>
                            <a:pt x="-24631" y="3956458"/>
                            <a:pt x="17745" y="3864831"/>
                            <a:pt x="0" y="3700735"/>
                          </a:cubicBezTo>
                          <a:cubicBezTo>
                            <a:pt x="-17745" y="3536639"/>
                            <a:pt x="41789" y="3281498"/>
                            <a:pt x="0" y="3116796"/>
                          </a:cubicBezTo>
                          <a:cubicBezTo>
                            <a:pt x="-41789" y="2952094"/>
                            <a:pt x="24449" y="2721418"/>
                            <a:pt x="0" y="2532857"/>
                          </a:cubicBezTo>
                          <a:cubicBezTo>
                            <a:pt x="-24449" y="2344296"/>
                            <a:pt x="25686" y="2075653"/>
                            <a:pt x="0" y="1890523"/>
                          </a:cubicBezTo>
                          <a:cubicBezTo>
                            <a:pt x="-25686" y="1705393"/>
                            <a:pt x="8683" y="1645996"/>
                            <a:pt x="0" y="1423372"/>
                          </a:cubicBezTo>
                          <a:cubicBezTo>
                            <a:pt x="-8683" y="1200748"/>
                            <a:pt x="62953" y="1080108"/>
                            <a:pt x="0" y="897826"/>
                          </a:cubicBezTo>
                          <a:cubicBezTo>
                            <a:pt x="-62953" y="715544"/>
                            <a:pt x="64652" y="430195"/>
                            <a:pt x="0" y="255493"/>
                          </a:cubicBezTo>
                          <a:cubicBezTo>
                            <a:pt x="-10111" y="121632"/>
                            <a:pt x="71251" y="-3941"/>
                            <a:pt x="164280" y="0"/>
                          </a:cubicBezTo>
                          <a:cubicBezTo>
                            <a:pt x="317556" y="-69310"/>
                            <a:pt x="495585" y="25360"/>
                            <a:pt x="746290" y="0"/>
                          </a:cubicBezTo>
                          <a:cubicBezTo>
                            <a:pt x="996995" y="-25360"/>
                            <a:pt x="1138332" y="60869"/>
                            <a:pt x="1328300" y="0"/>
                          </a:cubicBezTo>
                          <a:cubicBezTo>
                            <a:pt x="1518268" y="-60869"/>
                            <a:pt x="1775128" y="18161"/>
                            <a:pt x="1910310" y="0"/>
                          </a:cubicBezTo>
                          <a:cubicBezTo>
                            <a:pt x="2045492" y="-18161"/>
                            <a:pt x="2177361" y="27405"/>
                            <a:pt x="2317717" y="0"/>
                          </a:cubicBezTo>
                          <a:cubicBezTo>
                            <a:pt x="2458073" y="-27405"/>
                            <a:pt x="2638856" y="69109"/>
                            <a:pt x="2899727" y="0"/>
                          </a:cubicBezTo>
                          <a:cubicBezTo>
                            <a:pt x="3160598" y="-69109"/>
                            <a:pt x="3221973" y="1106"/>
                            <a:pt x="3394436" y="0"/>
                          </a:cubicBezTo>
                          <a:cubicBezTo>
                            <a:pt x="3566899" y="-1106"/>
                            <a:pt x="3753624" y="36362"/>
                            <a:pt x="3889144" y="0"/>
                          </a:cubicBezTo>
                          <a:cubicBezTo>
                            <a:pt x="4024664" y="-36362"/>
                            <a:pt x="4352738" y="50366"/>
                            <a:pt x="4558456" y="0"/>
                          </a:cubicBezTo>
                          <a:cubicBezTo>
                            <a:pt x="4764174" y="-50366"/>
                            <a:pt x="4889941" y="13017"/>
                            <a:pt x="5140466" y="0"/>
                          </a:cubicBezTo>
                          <a:cubicBezTo>
                            <a:pt x="5390991" y="-13017"/>
                            <a:pt x="5622599" y="21365"/>
                            <a:pt x="5897078" y="0"/>
                          </a:cubicBezTo>
                          <a:cubicBezTo>
                            <a:pt x="6171557" y="-21365"/>
                            <a:pt x="6137486" y="21115"/>
                            <a:pt x="6304486" y="0"/>
                          </a:cubicBezTo>
                          <a:cubicBezTo>
                            <a:pt x="6471486" y="-21115"/>
                            <a:pt x="6691514" y="70"/>
                            <a:pt x="6973797" y="0"/>
                          </a:cubicBezTo>
                          <a:cubicBezTo>
                            <a:pt x="7256080" y="-70"/>
                            <a:pt x="7196098" y="30142"/>
                            <a:pt x="7381204" y="0"/>
                          </a:cubicBezTo>
                          <a:cubicBezTo>
                            <a:pt x="7566310" y="-30142"/>
                            <a:pt x="7820498" y="5194"/>
                            <a:pt x="8050515" y="0"/>
                          </a:cubicBezTo>
                          <a:cubicBezTo>
                            <a:pt x="8280532" y="-5194"/>
                            <a:pt x="8708930" y="50735"/>
                            <a:pt x="8894430" y="0"/>
                          </a:cubicBezTo>
                          <a:cubicBezTo>
                            <a:pt x="8988489" y="8501"/>
                            <a:pt x="9062520" y="107473"/>
                            <a:pt x="9058711" y="255493"/>
                          </a:cubicBezTo>
                          <a:cubicBezTo>
                            <a:pt x="9087964" y="360359"/>
                            <a:pt x="9048254" y="576494"/>
                            <a:pt x="9058711" y="664251"/>
                          </a:cubicBezTo>
                          <a:cubicBezTo>
                            <a:pt x="9069168" y="752008"/>
                            <a:pt x="9033881" y="888750"/>
                            <a:pt x="9058711" y="1073008"/>
                          </a:cubicBezTo>
                          <a:cubicBezTo>
                            <a:pt x="9083541" y="1257266"/>
                            <a:pt x="9002879" y="1548876"/>
                            <a:pt x="9058711" y="1715342"/>
                          </a:cubicBezTo>
                          <a:cubicBezTo>
                            <a:pt x="9114543" y="1881808"/>
                            <a:pt x="8984645" y="2208785"/>
                            <a:pt x="9058711" y="2416069"/>
                          </a:cubicBezTo>
                          <a:cubicBezTo>
                            <a:pt x="9132777" y="2623353"/>
                            <a:pt x="9012899" y="2943894"/>
                            <a:pt x="9058711" y="3116796"/>
                          </a:cubicBezTo>
                          <a:cubicBezTo>
                            <a:pt x="9104523" y="3289698"/>
                            <a:pt x="9025086" y="3409406"/>
                            <a:pt x="9058711" y="3642342"/>
                          </a:cubicBezTo>
                          <a:cubicBezTo>
                            <a:pt x="9092336" y="3875278"/>
                            <a:pt x="9037780" y="3968653"/>
                            <a:pt x="9058711" y="4226281"/>
                          </a:cubicBezTo>
                          <a:cubicBezTo>
                            <a:pt x="9079642" y="4483909"/>
                            <a:pt x="9046575" y="4496513"/>
                            <a:pt x="9058711" y="4635039"/>
                          </a:cubicBezTo>
                          <a:cubicBezTo>
                            <a:pt x="9070847" y="4773565"/>
                            <a:pt x="9025640" y="5195002"/>
                            <a:pt x="9058711" y="5335766"/>
                          </a:cubicBezTo>
                          <a:cubicBezTo>
                            <a:pt x="9091782" y="5476530"/>
                            <a:pt x="9045966" y="5847121"/>
                            <a:pt x="9058711" y="6094887"/>
                          </a:cubicBezTo>
                          <a:cubicBezTo>
                            <a:pt x="9083832" y="6239429"/>
                            <a:pt x="8992732" y="6351438"/>
                            <a:pt x="8894430" y="6350380"/>
                          </a:cubicBezTo>
                          <a:close/>
                        </a:path>
                        <a:path w="9058711" h="6350381" stroke="0" extrusionOk="0">
                          <a:moveTo>
                            <a:pt x="8894430" y="6350380"/>
                          </a:moveTo>
                          <a:cubicBezTo>
                            <a:pt x="8814062" y="6368777"/>
                            <a:pt x="8651666" y="6317575"/>
                            <a:pt x="8574325" y="6350380"/>
                          </a:cubicBezTo>
                          <a:cubicBezTo>
                            <a:pt x="8496984" y="6383185"/>
                            <a:pt x="8122241" y="6349508"/>
                            <a:pt x="7992315" y="6350380"/>
                          </a:cubicBezTo>
                          <a:cubicBezTo>
                            <a:pt x="7862389" y="6351252"/>
                            <a:pt x="7549572" y="6281156"/>
                            <a:pt x="7323003" y="6350380"/>
                          </a:cubicBezTo>
                          <a:cubicBezTo>
                            <a:pt x="7096434" y="6419604"/>
                            <a:pt x="6920891" y="6283605"/>
                            <a:pt x="6566390" y="6350380"/>
                          </a:cubicBezTo>
                          <a:cubicBezTo>
                            <a:pt x="6211889" y="6417155"/>
                            <a:pt x="6217395" y="6339711"/>
                            <a:pt x="6071682" y="6350380"/>
                          </a:cubicBezTo>
                          <a:cubicBezTo>
                            <a:pt x="5925969" y="6361049"/>
                            <a:pt x="5760894" y="6296474"/>
                            <a:pt x="5576973" y="6350380"/>
                          </a:cubicBezTo>
                          <a:cubicBezTo>
                            <a:pt x="5393052" y="6404286"/>
                            <a:pt x="5150608" y="6344662"/>
                            <a:pt x="4820360" y="6350380"/>
                          </a:cubicBezTo>
                          <a:cubicBezTo>
                            <a:pt x="4490112" y="6356098"/>
                            <a:pt x="4398466" y="6306110"/>
                            <a:pt x="4151049" y="6350380"/>
                          </a:cubicBezTo>
                          <a:cubicBezTo>
                            <a:pt x="3903632" y="6394650"/>
                            <a:pt x="3812083" y="6309490"/>
                            <a:pt x="3481737" y="6350380"/>
                          </a:cubicBezTo>
                          <a:cubicBezTo>
                            <a:pt x="3151391" y="6391270"/>
                            <a:pt x="2961045" y="6340294"/>
                            <a:pt x="2812426" y="6350380"/>
                          </a:cubicBezTo>
                          <a:cubicBezTo>
                            <a:pt x="2663807" y="6360466"/>
                            <a:pt x="2259245" y="6279769"/>
                            <a:pt x="2055813" y="6350380"/>
                          </a:cubicBezTo>
                          <a:cubicBezTo>
                            <a:pt x="1852381" y="6420991"/>
                            <a:pt x="1763388" y="6307465"/>
                            <a:pt x="1648406" y="6350380"/>
                          </a:cubicBezTo>
                          <a:cubicBezTo>
                            <a:pt x="1533424" y="6393295"/>
                            <a:pt x="1326858" y="6305586"/>
                            <a:pt x="1153697" y="6350380"/>
                          </a:cubicBezTo>
                          <a:cubicBezTo>
                            <a:pt x="980536" y="6395174"/>
                            <a:pt x="842401" y="6301890"/>
                            <a:pt x="746290" y="6350380"/>
                          </a:cubicBezTo>
                          <a:cubicBezTo>
                            <a:pt x="650179" y="6398870"/>
                            <a:pt x="445225" y="6350069"/>
                            <a:pt x="164280" y="6350380"/>
                          </a:cubicBezTo>
                          <a:cubicBezTo>
                            <a:pt x="72530" y="6347433"/>
                            <a:pt x="-23791" y="6247312"/>
                            <a:pt x="0" y="6094887"/>
                          </a:cubicBezTo>
                          <a:cubicBezTo>
                            <a:pt x="-24647" y="5918962"/>
                            <a:pt x="43209" y="5730127"/>
                            <a:pt x="0" y="5627735"/>
                          </a:cubicBezTo>
                          <a:cubicBezTo>
                            <a:pt x="-43209" y="5525343"/>
                            <a:pt x="9334" y="5284184"/>
                            <a:pt x="0" y="5043796"/>
                          </a:cubicBezTo>
                          <a:cubicBezTo>
                            <a:pt x="-9334" y="4803408"/>
                            <a:pt x="30371" y="4707108"/>
                            <a:pt x="0" y="4518251"/>
                          </a:cubicBezTo>
                          <a:cubicBezTo>
                            <a:pt x="-30371" y="4329395"/>
                            <a:pt x="38928" y="4290523"/>
                            <a:pt x="0" y="4109493"/>
                          </a:cubicBezTo>
                          <a:cubicBezTo>
                            <a:pt x="-38928" y="3928463"/>
                            <a:pt x="12299" y="3766324"/>
                            <a:pt x="0" y="3467160"/>
                          </a:cubicBezTo>
                          <a:cubicBezTo>
                            <a:pt x="-12299" y="3167996"/>
                            <a:pt x="80786" y="3064271"/>
                            <a:pt x="0" y="2766432"/>
                          </a:cubicBezTo>
                          <a:cubicBezTo>
                            <a:pt x="-80786" y="2468593"/>
                            <a:pt x="58935" y="2378978"/>
                            <a:pt x="0" y="2240887"/>
                          </a:cubicBezTo>
                          <a:cubicBezTo>
                            <a:pt x="-58935" y="2102797"/>
                            <a:pt x="39424" y="1837345"/>
                            <a:pt x="0" y="1715342"/>
                          </a:cubicBezTo>
                          <a:cubicBezTo>
                            <a:pt x="-39424" y="1593339"/>
                            <a:pt x="50529" y="1219021"/>
                            <a:pt x="0" y="1073008"/>
                          </a:cubicBezTo>
                          <a:cubicBezTo>
                            <a:pt x="-50529" y="926995"/>
                            <a:pt x="33651" y="660205"/>
                            <a:pt x="0" y="255493"/>
                          </a:cubicBezTo>
                          <a:cubicBezTo>
                            <a:pt x="-2539" y="137428"/>
                            <a:pt x="65572" y="14402"/>
                            <a:pt x="164280" y="0"/>
                          </a:cubicBezTo>
                          <a:cubicBezTo>
                            <a:pt x="345088" y="-48066"/>
                            <a:pt x="435779" y="47864"/>
                            <a:pt x="658989" y="0"/>
                          </a:cubicBezTo>
                          <a:cubicBezTo>
                            <a:pt x="882199" y="-47864"/>
                            <a:pt x="1163391" y="56613"/>
                            <a:pt x="1415602" y="0"/>
                          </a:cubicBezTo>
                          <a:cubicBezTo>
                            <a:pt x="1667813" y="-56613"/>
                            <a:pt x="1638341" y="10305"/>
                            <a:pt x="1735707" y="0"/>
                          </a:cubicBezTo>
                          <a:cubicBezTo>
                            <a:pt x="1833074" y="-10305"/>
                            <a:pt x="2077131" y="27668"/>
                            <a:pt x="2230416" y="0"/>
                          </a:cubicBezTo>
                          <a:cubicBezTo>
                            <a:pt x="2383701" y="-27668"/>
                            <a:pt x="2744140" y="45384"/>
                            <a:pt x="2987029" y="0"/>
                          </a:cubicBezTo>
                          <a:cubicBezTo>
                            <a:pt x="3229918" y="-45384"/>
                            <a:pt x="3230651" y="9686"/>
                            <a:pt x="3307134" y="0"/>
                          </a:cubicBezTo>
                          <a:cubicBezTo>
                            <a:pt x="3383618" y="-9686"/>
                            <a:pt x="3491522" y="31548"/>
                            <a:pt x="3627240" y="0"/>
                          </a:cubicBezTo>
                          <a:cubicBezTo>
                            <a:pt x="3762958" y="-31548"/>
                            <a:pt x="3990530" y="40407"/>
                            <a:pt x="4296551" y="0"/>
                          </a:cubicBezTo>
                          <a:cubicBezTo>
                            <a:pt x="4602572" y="-40407"/>
                            <a:pt x="4542975" y="20792"/>
                            <a:pt x="4703958" y="0"/>
                          </a:cubicBezTo>
                          <a:cubicBezTo>
                            <a:pt x="4864941" y="-20792"/>
                            <a:pt x="4936674" y="26547"/>
                            <a:pt x="5024064" y="0"/>
                          </a:cubicBezTo>
                          <a:cubicBezTo>
                            <a:pt x="5111454" y="-26547"/>
                            <a:pt x="5246022" y="28684"/>
                            <a:pt x="5431471" y="0"/>
                          </a:cubicBezTo>
                          <a:cubicBezTo>
                            <a:pt x="5616920" y="-28684"/>
                            <a:pt x="5838187" y="68377"/>
                            <a:pt x="6013481" y="0"/>
                          </a:cubicBezTo>
                          <a:cubicBezTo>
                            <a:pt x="6188775" y="-68377"/>
                            <a:pt x="6362283" y="46004"/>
                            <a:pt x="6682792" y="0"/>
                          </a:cubicBezTo>
                          <a:cubicBezTo>
                            <a:pt x="7003301" y="-46004"/>
                            <a:pt x="6899976" y="30517"/>
                            <a:pt x="7090199" y="0"/>
                          </a:cubicBezTo>
                          <a:cubicBezTo>
                            <a:pt x="7280422" y="-30517"/>
                            <a:pt x="7669042" y="23496"/>
                            <a:pt x="7846812" y="0"/>
                          </a:cubicBezTo>
                          <a:cubicBezTo>
                            <a:pt x="8024582" y="-23496"/>
                            <a:pt x="8194817" y="29529"/>
                            <a:pt x="8341520" y="0"/>
                          </a:cubicBezTo>
                          <a:cubicBezTo>
                            <a:pt x="8488223" y="-29529"/>
                            <a:pt x="8743813" y="4562"/>
                            <a:pt x="8894430" y="0"/>
                          </a:cubicBezTo>
                          <a:cubicBezTo>
                            <a:pt x="9022636" y="-1629"/>
                            <a:pt x="9066321" y="92170"/>
                            <a:pt x="9058711" y="255493"/>
                          </a:cubicBezTo>
                          <a:cubicBezTo>
                            <a:pt x="9060707" y="360476"/>
                            <a:pt x="9057109" y="522689"/>
                            <a:pt x="9058711" y="722645"/>
                          </a:cubicBezTo>
                          <a:cubicBezTo>
                            <a:pt x="9060313" y="922601"/>
                            <a:pt x="9019811" y="1048602"/>
                            <a:pt x="9058711" y="1248190"/>
                          </a:cubicBezTo>
                          <a:cubicBezTo>
                            <a:pt x="9097611" y="1447778"/>
                            <a:pt x="9005744" y="1530310"/>
                            <a:pt x="9058711" y="1773735"/>
                          </a:cubicBezTo>
                          <a:cubicBezTo>
                            <a:pt x="9111678" y="2017161"/>
                            <a:pt x="9053340" y="2072952"/>
                            <a:pt x="9058711" y="2299281"/>
                          </a:cubicBezTo>
                          <a:cubicBezTo>
                            <a:pt x="9064082" y="2525610"/>
                            <a:pt x="9056324" y="2529269"/>
                            <a:pt x="9058711" y="2708038"/>
                          </a:cubicBezTo>
                          <a:cubicBezTo>
                            <a:pt x="9061098" y="2886807"/>
                            <a:pt x="9003302" y="2981369"/>
                            <a:pt x="9058711" y="3175190"/>
                          </a:cubicBezTo>
                          <a:cubicBezTo>
                            <a:pt x="9114120" y="3369011"/>
                            <a:pt x="9047428" y="3420993"/>
                            <a:pt x="9058711" y="3583948"/>
                          </a:cubicBezTo>
                          <a:cubicBezTo>
                            <a:pt x="9069994" y="3746903"/>
                            <a:pt x="9000939" y="3971849"/>
                            <a:pt x="9058711" y="4226281"/>
                          </a:cubicBezTo>
                          <a:cubicBezTo>
                            <a:pt x="9116483" y="4480713"/>
                            <a:pt x="9025289" y="4521861"/>
                            <a:pt x="9058711" y="4810220"/>
                          </a:cubicBezTo>
                          <a:cubicBezTo>
                            <a:pt x="9092133" y="5098579"/>
                            <a:pt x="9031220" y="5096623"/>
                            <a:pt x="9058711" y="5277372"/>
                          </a:cubicBezTo>
                          <a:cubicBezTo>
                            <a:pt x="9086202" y="5458121"/>
                            <a:pt x="8987032" y="5733483"/>
                            <a:pt x="9058711" y="6094887"/>
                          </a:cubicBezTo>
                          <a:cubicBezTo>
                            <a:pt x="9062448" y="6232639"/>
                            <a:pt x="8993421" y="6363693"/>
                            <a:pt x="8894430" y="6350380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</p:sp>
      </p:grpSp>
      <p:grpSp>
        <p:nvGrpSpPr>
          <p:cNvPr id="37" name="Group 5">
            <a:extLst>
              <a:ext uri="{FF2B5EF4-FFF2-40B4-BE49-F238E27FC236}">
                <a16:creationId xmlns:a16="http://schemas.microsoft.com/office/drawing/2014/main" id="{E51BC78C-064F-4198-A3DA-7D415D352485}"/>
              </a:ext>
            </a:extLst>
          </p:cNvPr>
          <p:cNvGrpSpPr/>
          <p:nvPr/>
        </p:nvGrpSpPr>
        <p:grpSpPr>
          <a:xfrm>
            <a:off x="-1182112" y="-64786"/>
            <a:ext cx="11040401" cy="10525000"/>
            <a:chOff x="2507710" y="2815224"/>
            <a:chExt cx="9108265" cy="8683062"/>
          </a:xfrm>
        </p:grpSpPr>
        <p:pic>
          <p:nvPicPr>
            <p:cNvPr id="38" name="Picture 6">
              <a:extLst>
                <a:ext uri="{FF2B5EF4-FFF2-40B4-BE49-F238E27FC236}">
                  <a16:creationId xmlns:a16="http://schemas.microsoft.com/office/drawing/2014/main" id="{C156B654-1DB6-48C6-944E-1D82565A2DF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flipH="1">
              <a:off x="2507710" y="2815224"/>
              <a:ext cx="9108265" cy="8683062"/>
            </a:xfrm>
            <a:prstGeom prst="parallelogram">
              <a:avLst/>
            </a:prstGeom>
          </p:spPr>
        </p:pic>
      </p:grpSp>
      <p:grpSp>
        <p:nvGrpSpPr>
          <p:cNvPr id="34" name="Group 5">
            <a:extLst>
              <a:ext uri="{FF2B5EF4-FFF2-40B4-BE49-F238E27FC236}">
                <a16:creationId xmlns:a16="http://schemas.microsoft.com/office/drawing/2014/main" id="{ECEB7E96-71B0-4CCD-B7F2-68CDB6E99A39}"/>
              </a:ext>
            </a:extLst>
          </p:cNvPr>
          <p:cNvGrpSpPr/>
          <p:nvPr/>
        </p:nvGrpSpPr>
        <p:grpSpPr>
          <a:xfrm>
            <a:off x="-1182112" y="-64786"/>
            <a:ext cx="11040401" cy="10525000"/>
            <a:chOff x="2507709" y="4848905"/>
            <a:chExt cx="9108265" cy="6649381"/>
          </a:xfrm>
        </p:grpSpPr>
        <p:pic>
          <p:nvPicPr>
            <p:cNvPr id="35" name="Picture 6">
              <a:extLst>
                <a:ext uri="{FF2B5EF4-FFF2-40B4-BE49-F238E27FC236}">
                  <a16:creationId xmlns:a16="http://schemas.microsoft.com/office/drawing/2014/main" id="{5CEB20F0-5A67-4013-8543-3CDAE374B5E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13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flipH="1">
              <a:off x="2507709" y="4848905"/>
              <a:ext cx="9108265" cy="6649381"/>
            </a:xfrm>
            <a:prstGeom prst="parallelogram">
              <a:avLst/>
            </a:prstGeom>
          </p:spPr>
        </p:pic>
      </p:grpSp>
      <p:sp>
        <p:nvSpPr>
          <p:cNvPr id="20" name="TextBox 9">
            <a:extLst>
              <a:ext uri="{FF2B5EF4-FFF2-40B4-BE49-F238E27FC236}">
                <a16:creationId xmlns:a16="http://schemas.microsoft.com/office/drawing/2014/main" id="{7903CE50-E2EC-41CF-8FDB-7D4BBEB235EE}"/>
              </a:ext>
            </a:extLst>
          </p:cNvPr>
          <p:cNvSpPr txBox="1"/>
          <p:nvPr/>
        </p:nvSpPr>
        <p:spPr>
          <a:xfrm>
            <a:off x="8839200" y="2938939"/>
            <a:ext cx="9067800" cy="418576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pt-BR" sz="6800" b="1" dirty="0">
                <a:gradFill>
                  <a:gsLst>
                    <a:gs pos="53800">
                      <a:schemeClr val="tx1">
                        <a:lumMod val="85000"/>
                        <a:lumOff val="15000"/>
                      </a:schemeClr>
                    </a:gs>
                    <a:gs pos="100000">
                      <a:srgbClr val="010101"/>
                    </a:gs>
                    <a:gs pos="0">
                      <a:srgbClr val="099491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I.</a:t>
            </a:r>
          </a:p>
          <a:p>
            <a:pPr algn="ctr"/>
            <a:r>
              <a:rPr lang="pt-BR" sz="6800" b="1" dirty="0">
                <a:gradFill>
                  <a:gsLst>
                    <a:gs pos="53800">
                      <a:schemeClr val="tx1">
                        <a:lumMod val="85000"/>
                        <a:lumOff val="15000"/>
                      </a:schemeClr>
                    </a:gs>
                    <a:gs pos="100000">
                      <a:srgbClr val="010101"/>
                    </a:gs>
                    <a:gs pos="0">
                      <a:srgbClr val="099491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PARA ONDE APONTA A ESPERANÇA DO CRISTÃO?</a:t>
            </a:r>
            <a:endParaRPr lang="en-US" sz="6800" b="1" dirty="0">
              <a:gradFill>
                <a:gsLst>
                  <a:gs pos="53800">
                    <a:schemeClr val="tx1">
                      <a:lumMod val="85000"/>
                      <a:lumOff val="15000"/>
                    </a:schemeClr>
                  </a:gs>
                  <a:gs pos="100000">
                    <a:srgbClr val="010101"/>
                  </a:gs>
                  <a:gs pos="0">
                    <a:srgbClr val="099491"/>
                  </a:gs>
                </a:gsLst>
                <a:lin ang="11400000" scaled="0"/>
              </a:gra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aralelogramo 12">
            <a:extLst>
              <a:ext uri="{FF2B5EF4-FFF2-40B4-BE49-F238E27FC236}">
                <a16:creationId xmlns:a16="http://schemas.microsoft.com/office/drawing/2014/main" id="{06254DE5-EE5A-4756-A9B3-6BE61A99F2C9}"/>
              </a:ext>
            </a:extLst>
          </p:cNvPr>
          <p:cNvSpPr/>
          <p:nvPr/>
        </p:nvSpPr>
        <p:spPr>
          <a:xfrm flipH="1">
            <a:off x="9344024" y="0"/>
            <a:ext cx="8943974" cy="10287000"/>
          </a:xfrm>
          <a:prstGeom prst="parallelogram">
            <a:avLst>
              <a:gd name="adj" fmla="val 0"/>
            </a:avLst>
          </a:prstGeom>
          <a:gradFill>
            <a:gsLst>
              <a:gs pos="54000">
                <a:schemeClr val="bg1"/>
              </a:gs>
              <a:gs pos="0">
                <a:schemeClr val="bg1">
                  <a:lumMod val="95000"/>
                </a:schemeClr>
              </a:gs>
              <a:gs pos="100000">
                <a:schemeClr val="bg1">
                  <a:lumMod val="85000"/>
                </a:schemeClr>
              </a:gs>
            </a:gsLst>
            <a:lin ang="19200000" scaled="0"/>
          </a:gradFill>
          <a:ln w="19050">
            <a:noFill/>
            <a:prstDash val="dash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700" dirty="0"/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5B0D278C-57AB-421D-93F1-B76DC1FCC228}"/>
              </a:ext>
            </a:extLst>
          </p:cNvPr>
          <p:cNvSpPr txBox="1"/>
          <p:nvPr/>
        </p:nvSpPr>
        <p:spPr>
          <a:xfrm>
            <a:off x="9895585" y="3808484"/>
            <a:ext cx="7935215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800" dirty="0">
                <a:gradFill>
                  <a:gsLst>
                    <a:gs pos="53800">
                      <a:schemeClr val="tx1">
                        <a:lumMod val="85000"/>
                        <a:lumOff val="15000"/>
                      </a:schemeClr>
                    </a:gs>
                    <a:gs pos="100000">
                      <a:srgbClr val="010101"/>
                    </a:gs>
                    <a:gs pos="0">
                      <a:srgbClr val="099491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O apóstolo Paulo escreve que a esperança do cristão foi estabelecida por meio de Cristo, a “esperança da glória” e a “esperança nossa” (Cl 1.27; 1 </a:t>
            </a:r>
            <a:r>
              <a:rPr lang="pt-BR" sz="4800" dirty="0" err="1">
                <a:gradFill>
                  <a:gsLst>
                    <a:gs pos="53800">
                      <a:schemeClr val="tx1">
                        <a:lumMod val="85000"/>
                        <a:lumOff val="15000"/>
                      </a:schemeClr>
                    </a:gs>
                    <a:gs pos="100000">
                      <a:srgbClr val="010101"/>
                    </a:gs>
                    <a:gs pos="0">
                      <a:srgbClr val="099491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Tm</a:t>
            </a:r>
            <a:r>
              <a:rPr lang="pt-BR" sz="4800" dirty="0">
                <a:gradFill>
                  <a:gsLst>
                    <a:gs pos="53800">
                      <a:schemeClr val="tx1">
                        <a:lumMod val="85000"/>
                        <a:lumOff val="15000"/>
                      </a:schemeClr>
                    </a:gs>
                    <a:gs pos="100000">
                      <a:srgbClr val="010101"/>
                    </a:gs>
                    <a:gs pos="0">
                      <a:srgbClr val="099491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 1.1). 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49D7C970-C62B-437E-AE9B-4F4B9E6D55BE}"/>
              </a:ext>
            </a:extLst>
          </p:cNvPr>
          <p:cNvSpPr txBox="1"/>
          <p:nvPr/>
        </p:nvSpPr>
        <p:spPr>
          <a:xfrm>
            <a:off x="9895585" y="2725460"/>
            <a:ext cx="824001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6000" b="1" dirty="0">
                <a:gradFill>
                  <a:gsLst>
                    <a:gs pos="53800">
                      <a:schemeClr val="tx1">
                        <a:lumMod val="85000"/>
                        <a:lumOff val="15000"/>
                      </a:schemeClr>
                    </a:gs>
                    <a:gs pos="100000">
                      <a:srgbClr val="010101"/>
                    </a:gs>
                    <a:gs pos="0">
                      <a:srgbClr val="099491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1. A esperança cristã</a:t>
            </a:r>
          </a:p>
        </p:txBody>
      </p:sp>
      <p:sp>
        <p:nvSpPr>
          <p:cNvPr id="14" name="Retângulo 13">
            <a:extLst>
              <a:ext uri="{FF2B5EF4-FFF2-40B4-BE49-F238E27FC236}">
                <a16:creationId xmlns:a16="http://schemas.microsoft.com/office/drawing/2014/main" id="{8C7174BA-4A4A-6369-FBEE-64D2AEB1F953}"/>
              </a:ext>
            </a:extLst>
          </p:cNvPr>
          <p:cNvSpPr/>
          <p:nvPr/>
        </p:nvSpPr>
        <p:spPr>
          <a:xfrm>
            <a:off x="11049000" y="1333500"/>
            <a:ext cx="7239000" cy="1093885"/>
          </a:xfrm>
          <a:prstGeom prst="rect">
            <a:avLst/>
          </a:prstGeom>
          <a:gradFill>
            <a:gsLst>
              <a:gs pos="54000">
                <a:srgbClr val="1E4443"/>
              </a:gs>
              <a:gs pos="0">
                <a:srgbClr val="050505"/>
              </a:gs>
              <a:gs pos="100000">
                <a:srgbClr val="0B8C89"/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A9B8DB9F-976B-41AF-BF6A-F03CE098453C}"/>
              </a:ext>
            </a:extLst>
          </p:cNvPr>
          <p:cNvSpPr txBox="1"/>
          <p:nvPr/>
        </p:nvSpPr>
        <p:spPr>
          <a:xfrm>
            <a:off x="11353800" y="1372611"/>
            <a:ext cx="5791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0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- PARA ONDE APONTA A ESPERANÇA DO CRISTÃO?</a:t>
            </a:r>
          </a:p>
        </p:txBody>
      </p:sp>
      <p:sp>
        <p:nvSpPr>
          <p:cNvPr id="15" name="Retângulo 14">
            <a:extLst>
              <a:ext uri="{FF2B5EF4-FFF2-40B4-BE49-F238E27FC236}">
                <a16:creationId xmlns:a16="http://schemas.microsoft.com/office/drawing/2014/main" id="{0EA00601-3834-4C35-0ED6-3E08BD78BB0C}"/>
              </a:ext>
            </a:extLst>
          </p:cNvPr>
          <p:cNvSpPr/>
          <p:nvPr/>
        </p:nvSpPr>
        <p:spPr>
          <a:xfrm>
            <a:off x="9344022" y="1327188"/>
            <a:ext cx="1704976" cy="1093885"/>
          </a:xfrm>
          <a:prstGeom prst="rect">
            <a:avLst/>
          </a:prstGeom>
          <a:gradFill>
            <a:gsLst>
              <a:gs pos="54000">
                <a:schemeClr val="bg1">
                  <a:lumMod val="85000"/>
                </a:schemeClr>
              </a:gs>
              <a:gs pos="0">
                <a:schemeClr val="bg1">
                  <a:lumMod val="85000"/>
                </a:schemeClr>
              </a:gs>
              <a:gs pos="100000">
                <a:schemeClr val="bg1"/>
              </a:gs>
            </a:gsLst>
            <a:lin ang="19200000" scaled="0"/>
          </a:gradFill>
          <a:ln>
            <a:solidFill>
              <a:srgbClr val="0D1A1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1" name="Imagem 10">
            <a:extLst>
              <a:ext uri="{FF2B5EF4-FFF2-40B4-BE49-F238E27FC236}">
                <a16:creationId xmlns:a16="http://schemas.microsoft.com/office/drawing/2014/main" id="{4A27B54D-3026-B2A0-7BC0-E6AA45490EA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620669" y="1257300"/>
            <a:ext cx="1255408" cy="1255408"/>
          </a:xfrm>
          <a:prstGeom prst="rect">
            <a:avLst/>
          </a:prstGeom>
        </p:spPr>
      </p:pic>
      <p:pic>
        <p:nvPicPr>
          <p:cNvPr id="29" name="Imagem 28">
            <a:extLst>
              <a:ext uri="{FF2B5EF4-FFF2-40B4-BE49-F238E27FC236}">
                <a16:creationId xmlns:a16="http://schemas.microsoft.com/office/drawing/2014/main" id="{DC49F70C-9DC3-A9B6-682A-B2B047AC0E5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066800" y="0"/>
            <a:ext cx="10458764" cy="10287000"/>
          </a:xfrm>
          <a:prstGeom prst="rect">
            <a:avLst/>
          </a:prstGeom>
          <a:ln w="38100">
            <a:solidFill>
              <a:schemeClr val="bg1">
                <a:lumMod val="85000"/>
              </a:schemeClr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25A78DEF-6BB2-401F-BF63-6B3DBFD135A6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13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066800" y="0"/>
            <a:ext cx="10458764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87589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1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950"/>
                            </p:stCondLst>
                            <p:childTnLst>
                              <p:par>
                                <p:cTn id="3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950"/>
                            </p:stCondLst>
                            <p:childTnLst>
                              <p:par>
                                <p:cTn id="3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4" grpId="0"/>
      <p:bldP spid="5" grpId="0"/>
      <p:bldP spid="14" grpId="0" animBg="1"/>
      <p:bldP spid="7" grpId="0" build="p"/>
      <p:bldP spid="1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aralelogramo 12">
            <a:extLst>
              <a:ext uri="{FF2B5EF4-FFF2-40B4-BE49-F238E27FC236}">
                <a16:creationId xmlns:a16="http://schemas.microsoft.com/office/drawing/2014/main" id="{06254DE5-EE5A-4756-A9B3-6BE61A99F2C9}"/>
              </a:ext>
            </a:extLst>
          </p:cNvPr>
          <p:cNvSpPr/>
          <p:nvPr/>
        </p:nvSpPr>
        <p:spPr>
          <a:xfrm flipH="1">
            <a:off x="9344024" y="0"/>
            <a:ext cx="8943974" cy="10287000"/>
          </a:xfrm>
          <a:prstGeom prst="parallelogram">
            <a:avLst>
              <a:gd name="adj" fmla="val 0"/>
            </a:avLst>
          </a:prstGeom>
          <a:gradFill>
            <a:gsLst>
              <a:gs pos="54000">
                <a:schemeClr val="bg1"/>
              </a:gs>
              <a:gs pos="0">
                <a:schemeClr val="bg1">
                  <a:lumMod val="95000"/>
                </a:schemeClr>
              </a:gs>
              <a:gs pos="100000">
                <a:schemeClr val="bg1">
                  <a:lumMod val="85000"/>
                </a:schemeClr>
              </a:gs>
            </a:gsLst>
            <a:lin ang="19200000" scaled="0"/>
          </a:gradFill>
          <a:ln w="19050">
            <a:noFill/>
            <a:prstDash val="dash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700" dirty="0"/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5B0D278C-57AB-421D-93F1-B76DC1FCC228}"/>
              </a:ext>
            </a:extLst>
          </p:cNvPr>
          <p:cNvSpPr txBox="1"/>
          <p:nvPr/>
        </p:nvSpPr>
        <p:spPr>
          <a:xfrm>
            <a:off x="9895585" y="3960884"/>
            <a:ext cx="7935215" cy="3939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5000" dirty="0">
                <a:gradFill>
                  <a:gsLst>
                    <a:gs pos="53800">
                      <a:schemeClr val="tx1">
                        <a:lumMod val="85000"/>
                        <a:lumOff val="15000"/>
                      </a:schemeClr>
                    </a:gs>
                    <a:gs pos="100000">
                      <a:srgbClr val="010101"/>
                    </a:gs>
                    <a:gs pos="0">
                      <a:srgbClr val="099491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Portanto, do ponto de vista bíblico, podemos dizer que a esperança é “a confiança no cumprimento de uma grande expectativa”.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49D7C970-C62B-437E-AE9B-4F4B9E6D55BE}"/>
              </a:ext>
            </a:extLst>
          </p:cNvPr>
          <p:cNvSpPr txBox="1"/>
          <p:nvPr/>
        </p:nvSpPr>
        <p:spPr>
          <a:xfrm>
            <a:off x="9895585" y="2877860"/>
            <a:ext cx="824001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6000" b="1" dirty="0">
                <a:gradFill>
                  <a:gsLst>
                    <a:gs pos="53800">
                      <a:schemeClr val="tx1">
                        <a:lumMod val="85000"/>
                        <a:lumOff val="15000"/>
                      </a:schemeClr>
                    </a:gs>
                    <a:gs pos="100000">
                      <a:srgbClr val="010101"/>
                    </a:gs>
                    <a:gs pos="0">
                      <a:srgbClr val="099491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1. A esperança cristã</a:t>
            </a:r>
          </a:p>
        </p:txBody>
      </p:sp>
      <p:sp>
        <p:nvSpPr>
          <p:cNvPr id="14" name="Retângulo 13">
            <a:extLst>
              <a:ext uri="{FF2B5EF4-FFF2-40B4-BE49-F238E27FC236}">
                <a16:creationId xmlns:a16="http://schemas.microsoft.com/office/drawing/2014/main" id="{8C7174BA-4A4A-6369-FBEE-64D2AEB1F953}"/>
              </a:ext>
            </a:extLst>
          </p:cNvPr>
          <p:cNvSpPr/>
          <p:nvPr/>
        </p:nvSpPr>
        <p:spPr>
          <a:xfrm>
            <a:off x="11049000" y="1485900"/>
            <a:ext cx="7239000" cy="1093885"/>
          </a:xfrm>
          <a:prstGeom prst="rect">
            <a:avLst/>
          </a:prstGeom>
          <a:gradFill>
            <a:gsLst>
              <a:gs pos="54000">
                <a:srgbClr val="1E4443"/>
              </a:gs>
              <a:gs pos="0">
                <a:srgbClr val="050505"/>
              </a:gs>
              <a:gs pos="100000">
                <a:srgbClr val="0B8C89"/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A9B8DB9F-976B-41AF-BF6A-F03CE098453C}"/>
              </a:ext>
            </a:extLst>
          </p:cNvPr>
          <p:cNvSpPr txBox="1"/>
          <p:nvPr/>
        </p:nvSpPr>
        <p:spPr>
          <a:xfrm>
            <a:off x="11353800" y="1525011"/>
            <a:ext cx="5791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0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- PARA ONDE APONTA A ESPERANÇA DO CRISTÃO?</a:t>
            </a:r>
          </a:p>
        </p:txBody>
      </p:sp>
      <p:sp>
        <p:nvSpPr>
          <p:cNvPr id="15" name="Retângulo 14">
            <a:extLst>
              <a:ext uri="{FF2B5EF4-FFF2-40B4-BE49-F238E27FC236}">
                <a16:creationId xmlns:a16="http://schemas.microsoft.com/office/drawing/2014/main" id="{0EA00601-3834-4C35-0ED6-3E08BD78BB0C}"/>
              </a:ext>
            </a:extLst>
          </p:cNvPr>
          <p:cNvSpPr/>
          <p:nvPr/>
        </p:nvSpPr>
        <p:spPr>
          <a:xfrm>
            <a:off x="9344022" y="1479588"/>
            <a:ext cx="1704976" cy="1093885"/>
          </a:xfrm>
          <a:prstGeom prst="rect">
            <a:avLst/>
          </a:prstGeom>
          <a:gradFill>
            <a:gsLst>
              <a:gs pos="54000">
                <a:schemeClr val="bg1">
                  <a:lumMod val="85000"/>
                </a:schemeClr>
              </a:gs>
              <a:gs pos="0">
                <a:schemeClr val="bg1">
                  <a:lumMod val="85000"/>
                </a:schemeClr>
              </a:gs>
              <a:gs pos="100000">
                <a:schemeClr val="bg1"/>
              </a:gs>
            </a:gsLst>
            <a:lin ang="19200000" scaled="0"/>
          </a:gradFill>
          <a:ln>
            <a:solidFill>
              <a:srgbClr val="0D1A1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1" name="Imagem 10">
            <a:extLst>
              <a:ext uri="{FF2B5EF4-FFF2-40B4-BE49-F238E27FC236}">
                <a16:creationId xmlns:a16="http://schemas.microsoft.com/office/drawing/2014/main" id="{4A27B54D-3026-B2A0-7BC0-E6AA45490EA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620669" y="1409700"/>
            <a:ext cx="1255408" cy="1255408"/>
          </a:xfrm>
          <a:prstGeom prst="rect">
            <a:avLst/>
          </a:prstGeom>
        </p:spPr>
      </p:pic>
      <p:pic>
        <p:nvPicPr>
          <p:cNvPr id="29" name="Imagem 28">
            <a:extLst>
              <a:ext uri="{FF2B5EF4-FFF2-40B4-BE49-F238E27FC236}">
                <a16:creationId xmlns:a16="http://schemas.microsoft.com/office/drawing/2014/main" id="{DC49F70C-9DC3-A9B6-682A-B2B047AC0E5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-293"/>
          <a:stretch/>
        </p:blipFill>
        <p:spPr>
          <a:xfrm flipH="1">
            <a:off x="-1066800" y="0"/>
            <a:ext cx="10458764" cy="10287000"/>
          </a:xfrm>
          <a:prstGeom prst="rect">
            <a:avLst/>
          </a:prstGeom>
          <a:ln w="38100">
            <a:solidFill>
              <a:schemeClr val="bg1">
                <a:lumMod val="85000"/>
              </a:schemeClr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25A78DEF-6BB2-401F-BF63-6B3DBFD135A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-1066800" y="0"/>
            <a:ext cx="10458764" cy="10286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2473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1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950"/>
                            </p:stCondLst>
                            <p:childTnLst>
                              <p:par>
                                <p:cTn id="3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950"/>
                            </p:stCondLst>
                            <p:childTnLst>
                              <p:par>
                                <p:cTn id="3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4" grpId="0"/>
      <p:bldP spid="5" grpId="0"/>
      <p:bldP spid="14" grpId="0" animBg="1"/>
      <p:bldP spid="7" grpId="0" build="p"/>
      <p:bldP spid="15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4765</TotalTime>
  <Words>591</Words>
  <Application>Microsoft Office PowerPoint</Application>
  <PresentationFormat>Personalizar</PresentationFormat>
  <Paragraphs>59</Paragraphs>
  <Slides>19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19</vt:i4>
      </vt:variant>
    </vt:vector>
  </HeadingPairs>
  <TitlesOfParts>
    <vt:vector size="23" baseType="lpstr">
      <vt:lpstr>Arial Black</vt:lpstr>
      <vt:lpstr>Calibri</vt:lpstr>
      <vt:lpstr>Arial</vt:lpstr>
      <vt:lpstr>Office Theme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 Bendita Esperança – A Marca do Cristão</dc:title>
  <dc:creator>Henrique Nascimento</dc:creator>
  <cp:lastModifiedBy>HERBETH LINS</cp:lastModifiedBy>
  <cp:revision>106</cp:revision>
  <dcterms:created xsi:type="dcterms:W3CDTF">2006-08-16T00:00:00Z</dcterms:created>
  <dcterms:modified xsi:type="dcterms:W3CDTF">2024-06-17T18:18:48Z</dcterms:modified>
  <dc:identifier>DAFjsyPzqZA</dc:identifier>
</cp:coreProperties>
</file>