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Arial Black" panose="020B0A0402010202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Ipfvtyl/VAjPIRwGTwrQSAYlV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5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457200" y="3388079"/>
            <a:ext cx="72264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i="0" u="none" strike="noStrike" cap="none">
                <a:solidFill>
                  <a:srgbClr val="F2F2F2"/>
                </a:solidFill>
                <a:latin typeface="Arial Black"/>
                <a:ea typeface="Arial Black"/>
                <a:cs typeface="Arial Black"/>
                <a:sym typeface="Arial Black"/>
              </a:rPr>
              <a:t>A Cidade Celestial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882929" y="6972300"/>
            <a:ext cx="3931768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16 de Junho 2024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971205" y="7699734"/>
            <a:ext cx="535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2º trimestre 2024</a:t>
            </a:r>
            <a:endParaRPr/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41" y="72009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-20053" y="1723304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844841" y="1958535"/>
            <a:ext cx="29718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0D0D12"/>
                </a:solidFill>
                <a:latin typeface="Arial"/>
                <a:ea typeface="Arial"/>
                <a:cs typeface="Arial"/>
                <a:sym typeface="Arial"/>
              </a:rPr>
              <a:t>LIÇÃO 13</a:t>
            </a: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147" y="1761404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9895585" y="3729990"/>
            <a:ext cx="8240015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 acordo com o estudo atento de Apocalipse, depois do Arrebatamento da Igreja, ocorrerá a Grande Tribulação por um período de sete anos, em seguida nosso Senhor retornará gloriosa e triunfantemente por ocasião de sua Segunda Vinda e implantará o Reino Milenial.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9895585" y="1901488"/>
            <a:ext cx="785901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Quando a eternidade começará?</a:t>
            </a: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11049000" y="509528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11353800" y="784033"/>
            <a:ext cx="579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O PARAÍSO ETERNO</a:t>
            </a:r>
            <a:endParaRPr/>
          </a:p>
        </p:txBody>
      </p:sp>
      <p:sp>
        <p:nvSpPr>
          <p:cNvPr id="207" name="Google Shape;207;p10"/>
          <p:cNvSpPr/>
          <p:nvPr/>
        </p:nvSpPr>
        <p:spPr>
          <a:xfrm>
            <a:off x="9344022" y="503216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433328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9895585" y="5044976"/>
            <a:ext cx="755421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Depois do Milênio, entraremos no glorioso Estado Eterno (Ap 21; 22).</a:t>
            </a:r>
            <a:endParaRPr/>
          </a:p>
        </p:txBody>
      </p:sp>
      <p:sp>
        <p:nvSpPr>
          <p:cNvPr id="217" name="Google Shape;217;p11"/>
          <p:cNvSpPr txBox="1"/>
          <p:nvPr/>
        </p:nvSpPr>
        <p:spPr>
          <a:xfrm>
            <a:off x="9895585" y="3160336"/>
            <a:ext cx="785901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Quando a eternidade começará?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1049000" y="1768376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11353800" y="2042881"/>
            <a:ext cx="579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O PARAÍSO ETERNO</a:t>
            </a:r>
            <a:endParaRPr/>
          </a:p>
        </p:txBody>
      </p:sp>
      <p:sp>
        <p:nvSpPr>
          <p:cNvPr id="220" name="Google Shape;220;p11"/>
          <p:cNvSpPr/>
          <p:nvPr/>
        </p:nvSpPr>
        <p:spPr>
          <a:xfrm>
            <a:off x="9344022" y="1762064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692176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9895585" y="4076700"/>
            <a:ext cx="6868415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Paraíso e a Nova Jerusalém como realidades eternas do Céu.</a:t>
            </a:r>
            <a:endParaRPr/>
          </a:p>
        </p:txBody>
      </p:sp>
      <p:sp>
        <p:nvSpPr>
          <p:cNvPr id="230" name="Google Shape;230;p12"/>
          <p:cNvSpPr txBox="1"/>
          <p:nvPr/>
        </p:nvSpPr>
        <p:spPr>
          <a:xfrm>
            <a:off x="9895585" y="2954060"/>
            <a:ext cx="359181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Sinopse I</a:t>
            </a:r>
            <a:endParaRPr/>
          </a:p>
        </p:txBody>
      </p:sp>
      <p:sp>
        <p:nvSpPr>
          <p:cNvPr id="231" name="Google Shape;231;p12"/>
          <p:cNvSpPr/>
          <p:nvPr/>
        </p:nvSpPr>
        <p:spPr>
          <a:xfrm>
            <a:off x="11049000" y="15621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11353800" y="1836605"/>
            <a:ext cx="579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O PARAÍSO ETERNO</a:t>
            </a:r>
            <a:endParaRPr/>
          </a:p>
        </p:txBody>
      </p:sp>
      <p:sp>
        <p:nvSpPr>
          <p:cNvPr id="233" name="Google Shape;233;p12"/>
          <p:cNvSpPr/>
          <p:nvPr/>
        </p:nvSpPr>
        <p:spPr>
          <a:xfrm>
            <a:off x="9344022" y="15557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4859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"/>
            <a:ext cx="18288000" cy="102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04" name="Google Shape;104;p2"/>
          <p:cNvSpPr/>
          <p:nvPr/>
        </p:nvSpPr>
        <p:spPr>
          <a:xfrm>
            <a:off x="1028700" y="1409700"/>
            <a:ext cx="16230600" cy="6934200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9906000" y="1962152"/>
            <a:ext cx="5594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TEXTO ÁUREO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8387903" y="3388518"/>
            <a:ext cx="8071297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“Mas a nossa cidade está nos céus, donde também esperamos o Salvador, o Senhor Jesus Cristo.” (Fp 3.20)</a:t>
            </a:r>
            <a:endParaRPr/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153400" y="1714500"/>
            <a:ext cx="14478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682" y="-13324"/>
            <a:ext cx="18308053" cy="1030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15" name="Google Shape;115;p3"/>
          <p:cNvSpPr/>
          <p:nvPr/>
        </p:nvSpPr>
        <p:spPr>
          <a:xfrm>
            <a:off x="1028700" y="1181100"/>
            <a:ext cx="16230600" cy="7772400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flipH="1">
            <a:off x="-1219200" y="6858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 txBox="1"/>
          <p:nvPr/>
        </p:nvSpPr>
        <p:spPr>
          <a:xfrm>
            <a:off x="9569001" y="1586723"/>
            <a:ext cx="7499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VERDADE PRÁTICA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8188101" y="3045219"/>
            <a:ext cx="8915400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A cidade celestial é o alvo de toda a nossa jornada que iniciou com o Novo Nascimento e se consumará com a entrada pelos portões celestiais.</a:t>
            </a:r>
            <a:endParaRPr/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032855" y="1333500"/>
            <a:ext cx="1477993" cy="1477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26" name="Google Shape;12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9476" y="698928"/>
            <a:ext cx="8225482" cy="784149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7" name="Google Shape;127;p4"/>
          <p:cNvSpPr/>
          <p:nvPr/>
        </p:nvSpPr>
        <p:spPr>
          <a:xfrm>
            <a:off x="7151039" y="7186714"/>
            <a:ext cx="9419120" cy="2178194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7097781" y="7186712"/>
            <a:ext cx="9397502" cy="217819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"/>
          <p:cNvSpPr txBox="1"/>
          <p:nvPr/>
        </p:nvSpPr>
        <p:spPr>
          <a:xfrm>
            <a:off x="8215132" y="7194709"/>
            <a:ext cx="71628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Apocalipse 21.9-14; 22.1-5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212435" y="7186712"/>
            <a:ext cx="1938603" cy="2178194"/>
          </a:xfrm>
          <a:prstGeom prst="rect">
            <a:avLst/>
          </a:prstGeom>
          <a:solidFill>
            <a:srgbClr val="10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390546" y="7494143"/>
            <a:ext cx="1582385" cy="158238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BÍBLICO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lt1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992706" y="384397"/>
            <a:ext cx="9984306" cy="95182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9" name="Google Shape;139;p5"/>
          <p:cNvSpPr txBox="1"/>
          <p:nvPr/>
        </p:nvSpPr>
        <p:spPr>
          <a:xfrm>
            <a:off x="9548814" y="286366"/>
            <a:ext cx="6421804" cy="116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9525000" y="1409700"/>
            <a:ext cx="815340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Os cristãos que têm conhecimento das Sagradas Escrituras sabem que não foram destinados para viver apenas neste mundo. Aqui, somos peregrinos e forasteiros (1 Pe 2.11). Brevemente os portões celestiais se abrirão e partiremos para viver eternamente com o Pai, em nossa pátria celestial (Fp 3.20). </a:t>
            </a:r>
            <a:endParaRPr/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70618" y="19050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9548814" y="5682139"/>
            <a:ext cx="7798168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Por isso, estudaremos a respeito do Paraíso Eterno, a Cidade Celestial,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Eterno Estado em que desfrutaremos da presença de Deus e como as Escrituras ensinam como será a nossa glorificação final. Aqui, se encontra o que nos aguarda ao final de nossa Jornada Cristã.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2620" y="1857989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0" name="Google Shape;150;p6"/>
          <p:cNvSpPr/>
          <p:nvPr/>
        </p:nvSpPr>
        <p:spPr>
          <a:xfrm>
            <a:off x="5116679" y="1892156"/>
            <a:ext cx="5156564" cy="2381488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5063418" y="1892154"/>
            <a:ext cx="5144729" cy="2381489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 txBox="1"/>
          <p:nvPr/>
        </p:nvSpPr>
        <p:spPr>
          <a:xfrm>
            <a:off x="5368220" y="2159568"/>
            <a:ext cx="514472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Conceituar o Paraíso</a:t>
            </a:r>
            <a:endParaRPr/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2620" y="4521768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4" name="Google Shape;154;p6"/>
          <p:cNvSpPr/>
          <p:nvPr/>
        </p:nvSpPr>
        <p:spPr>
          <a:xfrm>
            <a:off x="5116679" y="4531135"/>
            <a:ext cx="9891832" cy="2381487"/>
          </a:xfrm>
          <a:prstGeom prst="rect">
            <a:avLst/>
          </a:prstGeom>
          <a:solidFill>
            <a:srgbClr val="4F86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5063420" y="4531134"/>
            <a:ext cx="9869129" cy="2381488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5312674" y="4479310"/>
            <a:ext cx="9772275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2. Explicar a eternidade como doutrina bíblica e como descrita no Livro de Apocalipse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35749" y="7204596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Google Shape;158;p6"/>
          <p:cNvSpPr/>
          <p:nvPr/>
        </p:nvSpPr>
        <p:spPr>
          <a:xfrm>
            <a:off x="5079807" y="7191991"/>
            <a:ext cx="11150793" cy="2434704"/>
          </a:xfrm>
          <a:prstGeom prst="rect">
            <a:avLst/>
          </a:prstGeom>
          <a:solidFill>
            <a:srgbClr val="B1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5026548" y="7191989"/>
            <a:ext cx="11125201" cy="243470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 txBox="1"/>
          <p:nvPr/>
        </p:nvSpPr>
        <p:spPr>
          <a:xfrm>
            <a:off x="5312674" y="7498618"/>
            <a:ext cx="106866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3. Conscientizar a respeito do estado final de todos os santos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OBJETIVOS DA LIÇÃO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68" name="Google Shape;168;p7"/>
          <p:cNvSpPr/>
          <p:nvPr/>
        </p:nvSpPr>
        <p:spPr>
          <a:xfrm>
            <a:off x="7543800" y="2400300"/>
            <a:ext cx="10710996" cy="5248213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182112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182111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8915400" y="2768917"/>
            <a:ext cx="906780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PARAÍSO ETERNO</a:t>
            </a:r>
            <a:endParaRPr sz="96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9895585" y="3948648"/>
            <a:ext cx="7706615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Uma definição que podemos mencionar de paraíso é o Céu como morada de Deus, dos anjos e dos salvos (2 Co 12.2-4).</a:t>
            </a:r>
            <a:endParaRPr/>
          </a:p>
        </p:txBody>
      </p:sp>
      <p:sp>
        <p:nvSpPr>
          <p:cNvPr id="178" name="Google Shape;178;p8"/>
          <p:cNvSpPr txBox="1"/>
          <p:nvPr/>
        </p:nvSpPr>
        <p:spPr>
          <a:xfrm>
            <a:off x="9895585" y="2865624"/>
            <a:ext cx="824001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O que é o Paraíso?</a:t>
            </a: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11049000" y="1473664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11353800" y="1748169"/>
            <a:ext cx="579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O PARAÍSO ETERNO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9344022" y="1467352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397464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9895585" y="4359652"/>
            <a:ext cx="7706615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Depois do julgamento final, após o Milênio (Ap 20), surgirá a Nova Jerusalém, que figura como a Cidade Eterna de Deus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(Ap 3.12; 21; 22).</a:t>
            </a:r>
            <a:endParaRPr/>
          </a:p>
        </p:txBody>
      </p:sp>
      <p:sp>
        <p:nvSpPr>
          <p:cNvPr id="191" name="Google Shape;191;p9"/>
          <p:cNvSpPr txBox="1"/>
          <p:nvPr/>
        </p:nvSpPr>
        <p:spPr>
          <a:xfrm>
            <a:off x="9895585" y="2420660"/>
            <a:ext cx="603021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2. O que é a Cidade Eterna?</a:t>
            </a:r>
            <a:endParaRPr/>
          </a:p>
        </p:txBody>
      </p:sp>
      <p:sp>
        <p:nvSpPr>
          <p:cNvPr id="192" name="Google Shape;192;p9"/>
          <p:cNvSpPr/>
          <p:nvPr/>
        </p:nvSpPr>
        <p:spPr>
          <a:xfrm>
            <a:off x="11049000" y="10287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11353800" y="1303205"/>
            <a:ext cx="579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O PARAÍSO ETERNO</a:t>
            </a:r>
            <a:endParaRPr/>
          </a:p>
        </p:txBody>
      </p:sp>
      <p:sp>
        <p:nvSpPr>
          <p:cNvPr id="194" name="Google Shape;194;p9"/>
          <p:cNvSpPr/>
          <p:nvPr/>
        </p:nvSpPr>
        <p:spPr>
          <a:xfrm>
            <a:off x="9344022" y="10223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9525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Personalizar</PresentationFormat>
  <Paragraphs>37</Paragraphs>
  <Slides>16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Nascimento</dc:creator>
  <cp:lastModifiedBy>HERBETH LINS</cp:lastModifiedBy>
  <cp:revision>1</cp:revision>
  <dcterms:created xsi:type="dcterms:W3CDTF">2006-08-16T00:00:00Z</dcterms:created>
  <dcterms:modified xsi:type="dcterms:W3CDTF">2024-06-24T13:17:19Z</dcterms:modified>
</cp:coreProperties>
</file>