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607" r:id="rId10"/>
    <p:sldId id="608" r:id="rId11"/>
    <p:sldId id="609" r:id="rId12"/>
    <p:sldId id="612" r:id="rId13"/>
    <p:sldId id="287" r:id="rId14"/>
    <p:sldId id="444" r:id="rId15"/>
    <p:sldId id="320" r:id="rId16"/>
    <p:sldId id="321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CBA"/>
    <a:srgbClr val="F8EBCF"/>
    <a:srgbClr val="C57538"/>
    <a:srgbClr val="41212D"/>
    <a:srgbClr val="55231B"/>
    <a:srgbClr val="707596"/>
    <a:srgbClr val="263566"/>
    <a:srgbClr val="3E243F"/>
    <a:srgbClr val="904E28"/>
    <a:srgbClr val="1F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532616" y="-1409879"/>
            <a:ext cx="3212504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8EBCF"/>
              </a:gs>
              <a:gs pos="53000">
                <a:srgbClr val="F4DCBA"/>
              </a:gs>
              <a:gs pos="100000">
                <a:srgbClr val="F8EBCF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052283"/>
            <a:ext cx="265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de Junho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555126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1101701" y="1273466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13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198237" y="1885864"/>
            <a:ext cx="5859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de uma Fé que faz a Diferença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655130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77" y="1239878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665964"/>
            <a:ext cx="6147303" cy="540282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755731"/>
            <a:ext cx="35457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Direciona a nossa fé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3" y="907533"/>
            <a:ext cx="44799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1" y="909206"/>
            <a:ext cx="439794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953692"/>
            <a:ext cx="28998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EVANGELHO NOS DIRECIONA PARA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62" y="803318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70461"/>
            <a:ext cx="543801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cristãos creem no Deus vivo e verdadeiro. O Senhor, em sua Palavra, revela que a nossa fé deve estar </a:t>
            </a:r>
            <a:r>
              <a:rPr lang="pt-BR" sz="32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em seu poder.</a:t>
            </a:r>
          </a:p>
        </p:txBody>
      </p:sp>
    </p:spTree>
    <p:extLst>
      <p:ext uri="{BB962C8B-B14F-4D97-AF65-F5344CB8AC3E}">
        <p14:creationId xmlns:p14="http://schemas.microsoft.com/office/powerpoint/2010/main" val="17627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9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31228"/>
            <a:ext cx="6147303" cy="618387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420995"/>
            <a:ext cx="3909978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Temos paz com Deus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3" y="572797"/>
            <a:ext cx="44799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1" y="574470"/>
            <a:ext cx="439794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618956"/>
            <a:ext cx="28998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EVANGELHO NOS DIRECIONA PARA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62" y="4685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935725"/>
            <a:ext cx="5438012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das consequências do pecado foi a perda da paz,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a sua ausência traz a insegurança, a incerteza de dias melhores e o contínuo afastamento dos propósitos divinos.</a:t>
            </a:r>
          </a:p>
        </p:txBody>
      </p:sp>
    </p:spTree>
    <p:extLst>
      <p:ext uri="{BB962C8B-B14F-4D97-AF65-F5344CB8AC3E}">
        <p14:creationId xmlns:p14="http://schemas.microsoft.com/office/powerpoint/2010/main" val="13583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94023"/>
            <a:ext cx="6147303" cy="6628016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910954"/>
            <a:ext cx="4479965" cy="8002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boa notícia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3" y="158168"/>
            <a:ext cx="44799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1" y="159841"/>
            <a:ext cx="439794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204327"/>
            <a:ext cx="28998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EVANGELHO NOS DIRECIONA PARA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62" y="53953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1693306"/>
            <a:ext cx="5671730" cy="48320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boa-nova é que o Evangelho traz paz para a nossa vida. Esse sentimento pode ser definido como ausência de conflitos e pode representar a convivência tranquila entre duas ou mais pessoas, neste caso, entre nós e Deus: “Sendo, pois, justificados pela fé, temos paz com Deus por nosso Senhor Jesus Cristo” </a:t>
            </a:r>
          </a:p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5.1).</a:t>
            </a:r>
          </a:p>
        </p:txBody>
      </p:sp>
    </p:spTree>
    <p:extLst>
      <p:ext uri="{BB962C8B-B14F-4D97-AF65-F5344CB8AC3E}">
        <p14:creationId xmlns:p14="http://schemas.microsoft.com/office/powerpoint/2010/main" val="389813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118" t="190" r="-24245" b="-190"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449579" y="1339864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49580" y="2004000"/>
            <a:ext cx="5275695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“Tendo o vosso viver honesto entre os gentios, para que, naquilo em que falam mal de vós, como de malfeitores, glorifiquem a Deus no Dia da visitação, pelas boas obras que em vós observem.” (1Pe 2.12).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580" y="369437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6070600" y="2621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466522" y="1651026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6520" y="2349981"/>
            <a:ext cx="521037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 espera que façamos a diferença na vida do próximo, demonstrando, assim, o poder de uma fé genuína.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22" y="680599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922858" y="5369743"/>
            <a:ext cx="512831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Mateus 5.13-16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852693"/>
            <a:ext cx="5765800" cy="488770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848409" y="1862611"/>
            <a:ext cx="4784791" cy="37548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última lição, cabe a seguinte pergunta:</a:t>
            </a:r>
          </a:p>
          <a:p>
            <a:r>
              <a:rPr lang="pt-BR" sz="3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“Que diferença o Evangelho pode fazer pela humanidade?”.</a:t>
            </a:r>
          </a:p>
          <a:p>
            <a:r>
              <a:rPr lang="pt-BR" sz="3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o que veremos nesta lição.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848409" y="969450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50" y="1003847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692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57822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68679" y="4925773"/>
            <a:ext cx="333187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que o Evangelho nos direciona para Deus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97297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 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17488"/>
            <a:ext cx="3443895" cy="3283124"/>
            <a:chOff x="-778940" y="-373470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73470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14999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o Evangelho nos direciona para o mundo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70989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28898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69296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6999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16618" y="4950450"/>
            <a:ext cx="3431193" cy="13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9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o Evangelho nos direciona para a eternidade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81946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RESSALTAR 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4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347290" y="3634135"/>
            <a:ext cx="6400405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EVANGELHO NOS DIRECIONA PARA DEUS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5C3D4AB-E363-43F5-BCB0-2A600C2369B7}"/>
              </a:ext>
            </a:extLst>
          </p:cNvPr>
          <p:cNvSpPr txBox="1"/>
          <p:nvPr/>
        </p:nvSpPr>
        <p:spPr>
          <a:xfrm>
            <a:off x="8440464" y="-386243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93129"/>
            <a:ext cx="6147303" cy="6214929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382895"/>
            <a:ext cx="35457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Direciona a nossa fé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3" y="534697"/>
            <a:ext cx="44799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1" y="536370"/>
            <a:ext cx="439794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580856"/>
            <a:ext cx="28998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EVANGELHO NOS DIRECIONA PARA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62" y="4304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897625"/>
            <a:ext cx="5438012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humanidade possui uma forte tendência a depositar sua crença em objetos, sistemas científicos ou alguém. Essa crença, inerente ao ser humano, chamamos de fé.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83628"/>
            <a:ext cx="6147303" cy="584097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573395"/>
            <a:ext cx="35457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Direciona a nossa fé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3" y="725197"/>
            <a:ext cx="44799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1" y="726870"/>
            <a:ext cx="439794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771356"/>
            <a:ext cx="28998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EVANGELHO NOS DIRECIONA PARA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62" y="6209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088125"/>
            <a:ext cx="543801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Há pessoas que colocam sua fé em objetos tidos por “mágicos”, ou no movimento que os planetas fazem no céu: já outros colocam sua fé nas ideologias.</a:t>
            </a:r>
          </a:p>
        </p:txBody>
      </p:sp>
    </p:spTree>
    <p:extLst>
      <p:ext uri="{BB962C8B-B14F-4D97-AF65-F5344CB8AC3E}">
        <p14:creationId xmlns:p14="http://schemas.microsoft.com/office/powerpoint/2010/main" val="15331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10396</TotalTime>
  <Words>421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de uma Fé que faz a Diferença</dc:title>
  <dc:creator>Henrique Nascimento</dc:creator>
  <cp:lastModifiedBy>HERBETH LINS</cp:lastModifiedBy>
  <cp:revision>144</cp:revision>
  <dcterms:created xsi:type="dcterms:W3CDTF">2022-09-14T00:39:26Z</dcterms:created>
  <dcterms:modified xsi:type="dcterms:W3CDTF">2024-06-25T14:26:00Z</dcterms:modified>
</cp:coreProperties>
</file>