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402" r:id="rId3"/>
    <p:sldId id="491" r:id="rId4"/>
    <p:sldId id="468" r:id="rId5"/>
    <p:sldId id="470" r:id="rId6"/>
    <p:sldId id="492" r:id="rId7"/>
    <p:sldId id="348" r:id="rId8"/>
    <p:sldId id="261" r:id="rId9"/>
    <p:sldId id="418" r:id="rId10"/>
    <p:sldId id="293" r:id="rId11"/>
    <p:sldId id="471" r:id="rId12"/>
    <p:sldId id="472" r:id="rId13"/>
    <p:sldId id="473" r:id="rId14"/>
    <p:sldId id="474" r:id="rId15"/>
    <p:sldId id="475" r:id="rId16"/>
    <p:sldId id="476" r:id="rId17"/>
    <p:sldId id="287" r:id="rId18"/>
    <p:sldId id="444" r:id="rId19"/>
    <p:sldId id="320" r:id="rId20"/>
    <p:sldId id="321" r:id="rId21"/>
  </p:sldIdLst>
  <p:sldSz cx="18288000" cy="10287000"/>
  <p:notesSz cx="6858000" cy="9144000"/>
  <p:embeddedFontLst>
    <p:embeddedFont>
      <p:font typeface="Arial Black" panose="020B0A04020102020204" pitchFamily="34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Poppins" panose="00000500000000000000" pitchFamily="50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3322"/>
    <a:srgbClr val="3E2D1E"/>
    <a:srgbClr val="C00000"/>
    <a:srgbClr val="1C3A5D"/>
    <a:srgbClr val="460000"/>
    <a:srgbClr val="966D48"/>
    <a:srgbClr val="835F3F"/>
    <a:srgbClr val="8A6442"/>
    <a:srgbClr val="B18A65"/>
    <a:srgbClr val="A97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622" autoAdjust="0"/>
  </p:normalViewPr>
  <p:slideViewPr>
    <p:cSldViewPr>
      <p:cViewPr varScale="1">
        <p:scale>
          <a:sx n="62" d="100"/>
          <a:sy n="62" d="100"/>
        </p:scale>
        <p:origin x="108" y="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10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3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4.png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7.png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15.wdp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6.wdp"/><Relationship Id="rId7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3.png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microsoft.com/office/2007/relationships/hdphoto" Target="../media/hdphoto19.wdp"/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46.png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microsoft.com/office/2007/relationships/hdphoto" Target="../media/hdphoto22.wdp"/><Relationship Id="rId7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49.png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gif"/><Relationship Id="rId7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5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2D79C96-6BE1-B481-9DCD-F5073EE37D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0" y="0"/>
            <a:ext cx="15430500" cy="10287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2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6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-942915" y="942913"/>
            <a:ext cx="10287002" cy="8401171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0941019" y="1779282"/>
            <a:ext cx="6093888" cy="517064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6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 Black" panose="020B0A04020102020204" pitchFamily="34" charset="0"/>
                <a:cs typeface="Poppins" panose="00000500000000000000" pitchFamily="2" charset="0"/>
              </a:rPr>
              <a:t>Duas Importantes Mulheres na História de um Povo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2190004" y="7244181"/>
            <a:ext cx="412432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 de Julho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2182491" y="7918364"/>
            <a:ext cx="4276709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trimestre 2024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821" y="7383654"/>
            <a:ext cx="914400" cy="914400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 flipH="1">
            <a:off x="1555781" y="647700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1767691" y="8505696"/>
            <a:ext cx="1600200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>
            <a:off x="3367891" y="8505696"/>
            <a:ext cx="3909419" cy="1219200"/>
          </a:xfrm>
          <a:prstGeom prst="rect">
            <a:avLst/>
          </a:prstGeom>
          <a:gradFill flip="none" rotWithShape="1">
            <a:gsLst>
              <a:gs pos="0">
                <a:srgbClr val="6F5135"/>
              </a:gs>
              <a:gs pos="100000">
                <a:srgbClr val="271D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3726867" y="8740395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01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9983" y="854326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11" grpId="0" animBg="1"/>
      <p:bldP spid="20" grpId="0" animBg="1"/>
      <p:bldP spid="2" grpId="0" animBg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533400" y="1366381"/>
            <a:ext cx="3887537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Uma moabita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533400" y="3413363"/>
            <a:ext cx="68580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Descendentes de Moabe,</a:t>
            </a:r>
          </a:p>
          <a:p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filho da relação incestuosa de Ló, o sobrinho de Abraão, com sua filha mais velha (</a:t>
            </a:r>
            <a:r>
              <a:rPr lang="pt-BR" sz="3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19.30-37), os moabitas eram um povo pagão, hostil a Israel desde os dias do rei </a:t>
            </a:r>
            <a:r>
              <a:rPr lang="pt-BR" sz="3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Balaque</a:t>
            </a:r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3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22.1-6; </a:t>
            </a:r>
            <a:r>
              <a:rPr lang="pt-BR" sz="3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23.3,4; </a:t>
            </a:r>
            <a:r>
              <a:rPr lang="pt-BR" sz="3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Jz</a:t>
            </a:r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11.17).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BD0628B-6A43-CFB7-1C4B-4B917E8BB13C}"/>
              </a:ext>
            </a:extLst>
          </p:cNvPr>
          <p:cNvSpPr/>
          <p:nvPr/>
        </p:nvSpPr>
        <p:spPr>
          <a:xfrm flipH="1">
            <a:off x="-76200" y="8281213"/>
            <a:ext cx="5638800" cy="10532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0" y="8205013"/>
            <a:ext cx="5486400" cy="1053287"/>
          </a:xfrm>
          <a:prstGeom prst="rect">
            <a:avLst/>
          </a:prstGeom>
          <a:gradFill flip="none" rotWithShape="1">
            <a:gsLst>
              <a:gs pos="0">
                <a:srgbClr val="153153"/>
              </a:gs>
              <a:gs pos="100000">
                <a:srgbClr val="1D47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52400" y="8357413"/>
            <a:ext cx="510539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RUTE: UMA MULHER IMPORTANTE PARA A LINHAGEM DE DAVI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736" y="1104900"/>
            <a:ext cx="2052331" cy="2052331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1EADAAA0-F08C-1327-CDDD-7873459E3CEB}"/>
              </a:ext>
            </a:extLst>
          </p:cNvPr>
          <p:cNvSpPr/>
          <p:nvPr/>
        </p:nvSpPr>
        <p:spPr>
          <a:xfrm>
            <a:off x="7696200" y="762000"/>
            <a:ext cx="6553200" cy="8763000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91D2DCE9-43B1-5097-8707-0F8E562F236A}"/>
              </a:ext>
            </a:extLst>
          </p:cNvPr>
          <p:cNvSpPr/>
          <p:nvPr/>
        </p:nvSpPr>
        <p:spPr>
          <a:xfrm>
            <a:off x="7696200" y="762000"/>
            <a:ext cx="6553200" cy="8763000"/>
          </a:xfrm>
          <a:prstGeom prst="rect">
            <a:avLst/>
          </a:prstGeom>
          <a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>
            <a:solidFill>
              <a:schemeClr val="bg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348051544">
                  <a:custGeom>
                    <a:avLst/>
                    <a:gdLst>
                      <a:gd name="connsiteX0" fmla="*/ 8894430 w 9058711"/>
                      <a:gd name="connsiteY0" fmla="*/ 6350380 h 6350381"/>
                      <a:gd name="connsiteX1" fmla="*/ 8137817 w 9058711"/>
                      <a:gd name="connsiteY1" fmla="*/ 6350380 h 6350381"/>
                      <a:gd name="connsiteX2" fmla="*/ 7555807 w 9058711"/>
                      <a:gd name="connsiteY2" fmla="*/ 6350380 h 6350381"/>
                      <a:gd name="connsiteX3" fmla="*/ 6799194 w 9058711"/>
                      <a:gd name="connsiteY3" fmla="*/ 6350380 h 6350381"/>
                      <a:gd name="connsiteX4" fmla="*/ 6042581 w 9058711"/>
                      <a:gd name="connsiteY4" fmla="*/ 6350380 h 6350381"/>
                      <a:gd name="connsiteX5" fmla="*/ 5285968 w 9058711"/>
                      <a:gd name="connsiteY5" fmla="*/ 6350380 h 6350381"/>
                      <a:gd name="connsiteX6" fmla="*/ 4878561 w 9058711"/>
                      <a:gd name="connsiteY6" fmla="*/ 6350380 h 6350381"/>
                      <a:gd name="connsiteX7" fmla="*/ 4121948 w 9058711"/>
                      <a:gd name="connsiteY7" fmla="*/ 6350380 h 6350381"/>
                      <a:gd name="connsiteX8" fmla="*/ 3539938 w 9058711"/>
                      <a:gd name="connsiteY8" fmla="*/ 6350380 h 6350381"/>
                      <a:gd name="connsiteX9" fmla="*/ 3045230 w 9058711"/>
                      <a:gd name="connsiteY9" fmla="*/ 6350380 h 6350381"/>
                      <a:gd name="connsiteX10" fmla="*/ 2375918 w 9058711"/>
                      <a:gd name="connsiteY10" fmla="*/ 6350380 h 6350381"/>
                      <a:gd name="connsiteX11" fmla="*/ 1619305 w 9058711"/>
                      <a:gd name="connsiteY11" fmla="*/ 6350380 h 6350381"/>
                      <a:gd name="connsiteX12" fmla="*/ 949994 w 9058711"/>
                      <a:gd name="connsiteY12" fmla="*/ 6350380 h 6350381"/>
                      <a:gd name="connsiteX13" fmla="*/ 164280 w 9058711"/>
                      <a:gd name="connsiteY13" fmla="*/ 6350380 h 6350381"/>
                      <a:gd name="connsiteX14" fmla="*/ 0 w 9058711"/>
                      <a:gd name="connsiteY14" fmla="*/ 6094887 h 6350381"/>
                      <a:gd name="connsiteX15" fmla="*/ 0 w 9058711"/>
                      <a:gd name="connsiteY15" fmla="*/ 5394160 h 6350381"/>
                      <a:gd name="connsiteX16" fmla="*/ 0 w 9058711"/>
                      <a:gd name="connsiteY16" fmla="*/ 4927008 h 6350381"/>
                      <a:gd name="connsiteX17" fmla="*/ 0 w 9058711"/>
                      <a:gd name="connsiteY17" fmla="*/ 4518251 h 6350381"/>
                      <a:gd name="connsiteX18" fmla="*/ 0 w 9058711"/>
                      <a:gd name="connsiteY18" fmla="*/ 4109493 h 6350381"/>
                      <a:gd name="connsiteX19" fmla="*/ 0 w 9058711"/>
                      <a:gd name="connsiteY19" fmla="*/ 3700735 h 6350381"/>
                      <a:gd name="connsiteX20" fmla="*/ 0 w 9058711"/>
                      <a:gd name="connsiteY20" fmla="*/ 3116796 h 6350381"/>
                      <a:gd name="connsiteX21" fmla="*/ 0 w 9058711"/>
                      <a:gd name="connsiteY21" fmla="*/ 2532857 h 6350381"/>
                      <a:gd name="connsiteX22" fmla="*/ 0 w 9058711"/>
                      <a:gd name="connsiteY22" fmla="*/ 1890523 h 6350381"/>
                      <a:gd name="connsiteX23" fmla="*/ 0 w 9058711"/>
                      <a:gd name="connsiteY23" fmla="*/ 1423372 h 6350381"/>
                      <a:gd name="connsiteX24" fmla="*/ 0 w 9058711"/>
                      <a:gd name="connsiteY24" fmla="*/ 897826 h 6350381"/>
                      <a:gd name="connsiteX25" fmla="*/ 0 w 9058711"/>
                      <a:gd name="connsiteY25" fmla="*/ 255493 h 6350381"/>
                      <a:gd name="connsiteX26" fmla="*/ 164280 w 9058711"/>
                      <a:gd name="connsiteY26" fmla="*/ 0 h 6350381"/>
                      <a:gd name="connsiteX27" fmla="*/ 746290 w 9058711"/>
                      <a:gd name="connsiteY27" fmla="*/ 0 h 6350381"/>
                      <a:gd name="connsiteX28" fmla="*/ 1328300 w 9058711"/>
                      <a:gd name="connsiteY28" fmla="*/ 0 h 6350381"/>
                      <a:gd name="connsiteX29" fmla="*/ 1910310 w 9058711"/>
                      <a:gd name="connsiteY29" fmla="*/ 0 h 6350381"/>
                      <a:gd name="connsiteX30" fmla="*/ 2317717 w 9058711"/>
                      <a:gd name="connsiteY30" fmla="*/ 0 h 6350381"/>
                      <a:gd name="connsiteX31" fmla="*/ 2899727 w 9058711"/>
                      <a:gd name="connsiteY31" fmla="*/ 0 h 6350381"/>
                      <a:gd name="connsiteX32" fmla="*/ 3394436 w 9058711"/>
                      <a:gd name="connsiteY32" fmla="*/ 0 h 6350381"/>
                      <a:gd name="connsiteX33" fmla="*/ 3889144 w 9058711"/>
                      <a:gd name="connsiteY33" fmla="*/ 0 h 6350381"/>
                      <a:gd name="connsiteX34" fmla="*/ 4558456 w 9058711"/>
                      <a:gd name="connsiteY34" fmla="*/ 0 h 6350381"/>
                      <a:gd name="connsiteX35" fmla="*/ 5140466 w 9058711"/>
                      <a:gd name="connsiteY35" fmla="*/ 0 h 6350381"/>
                      <a:gd name="connsiteX36" fmla="*/ 5897078 w 9058711"/>
                      <a:gd name="connsiteY36" fmla="*/ 0 h 6350381"/>
                      <a:gd name="connsiteX37" fmla="*/ 6304486 w 9058711"/>
                      <a:gd name="connsiteY37" fmla="*/ 0 h 6350381"/>
                      <a:gd name="connsiteX38" fmla="*/ 6973797 w 9058711"/>
                      <a:gd name="connsiteY38" fmla="*/ 0 h 6350381"/>
                      <a:gd name="connsiteX39" fmla="*/ 7381204 w 9058711"/>
                      <a:gd name="connsiteY39" fmla="*/ 0 h 6350381"/>
                      <a:gd name="connsiteX40" fmla="*/ 8050515 w 9058711"/>
                      <a:gd name="connsiteY40" fmla="*/ 0 h 6350381"/>
                      <a:gd name="connsiteX41" fmla="*/ 8894430 w 9058711"/>
                      <a:gd name="connsiteY41" fmla="*/ 0 h 6350381"/>
                      <a:gd name="connsiteX42" fmla="*/ 9058711 w 9058711"/>
                      <a:gd name="connsiteY42" fmla="*/ 255493 h 6350381"/>
                      <a:gd name="connsiteX43" fmla="*/ 9058711 w 9058711"/>
                      <a:gd name="connsiteY43" fmla="*/ 664251 h 6350381"/>
                      <a:gd name="connsiteX44" fmla="*/ 9058711 w 9058711"/>
                      <a:gd name="connsiteY44" fmla="*/ 1073008 h 6350381"/>
                      <a:gd name="connsiteX45" fmla="*/ 9058711 w 9058711"/>
                      <a:gd name="connsiteY45" fmla="*/ 1715342 h 6350381"/>
                      <a:gd name="connsiteX46" fmla="*/ 9058711 w 9058711"/>
                      <a:gd name="connsiteY46" fmla="*/ 2416069 h 6350381"/>
                      <a:gd name="connsiteX47" fmla="*/ 9058711 w 9058711"/>
                      <a:gd name="connsiteY47" fmla="*/ 3116796 h 6350381"/>
                      <a:gd name="connsiteX48" fmla="*/ 9058711 w 9058711"/>
                      <a:gd name="connsiteY48" fmla="*/ 3642342 h 6350381"/>
                      <a:gd name="connsiteX49" fmla="*/ 9058711 w 9058711"/>
                      <a:gd name="connsiteY49" fmla="*/ 4226281 h 6350381"/>
                      <a:gd name="connsiteX50" fmla="*/ 9058711 w 9058711"/>
                      <a:gd name="connsiteY50" fmla="*/ 4635039 h 6350381"/>
                      <a:gd name="connsiteX51" fmla="*/ 9058711 w 9058711"/>
                      <a:gd name="connsiteY51" fmla="*/ 5335766 h 6350381"/>
                      <a:gd name="connsiteX52" fmla="*/ 9058711 w 9058711"/>
                      <a:gd name="connsiteY52" fmla="*/ 6094887 h 6350381"/>
                      <a:gd name="connsiteX53" fmla="*/ 8894430 w 9058711"/>
                      <a:gd name="connsiteY53" fmla="*/ 6350380 h 6350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9058711" h="6350381" fill="none" extrusionOk="0">
                        <a:moveTo>
                          <a:pt x="8894430" y="6350380"/>
                        </a:moveTo>
                        <a:cubicBezTo>
                          <a:pt x="8627206" y="6369131"/>
                          <a:pt x="8487934" y="6278713"/>
                          <a:pt x="8137817" y="6350380"/>
                        </a:cubicBezTo>
                        <a:cubicBezTo>
                          <a:pt x="7787700" y="6422047"/>
                          <a:pt x="7766779" y="6300872"/>
                          <a:pt x="7555807" y="6350380"/>
                        </a:cubicBezTo>
                        <a:cubicBezTo>
                          <a:pt x="7344835" y="6399888"/>
                          <a:pt x="7021772" y="6319135"/>
                          <a:pt x="6799194" y="6350380"/>
                        </a:cubicBezTo>
                        <a:cubicBezTo>
                          <a:pt x="6576616" y="6381625"/>
                          <a:pt x="6262407" y="6319424"/>
                          <a:pt x="6042581" y="6350380"/>
                        </a:cubicBezTo>
                        <a:cubicBezTo>
                          <a:pt x="5822755" y="6381336"/>
                          <a:pt x="5612826" y="6290282"/>
                          <a:pt x="5285968" y="6350380"/>
                        </a:cubicBezTo>
                        <a:cubicBezTo>
                          <a:pt x="4959110" y="6410478"/>
                          <a:pt x="5047349" y="6336708"/>
                          <a:pt x="4878561" y="6350380"/>
                        </a:cubicBezTo>
                        <a:cubicBezTo>
                          <a:pt x="4709773" y="6364052"/>
                          <a:pt x="4438981" y="6328475"/>
                          <a:pt x="4121948" y="6350380"/>
                        </a:cubicBezTo>
                        <a:cubicBezTo>
                          <a:pt x="3804915" y="6372285"/>
                          <a:pt x="3753055" y="6332326"/>
                          <a:pt x="3539938" y="6350380"/>
                        </a:cubicBezTo>
                        <a:cubicBezTo>
                          <a:pt x="3326821" y="6368434"/>
                          <a:pt x="3169250" y="6331017"/>
                          <a:pt x="3045230" y="6350380"/>
                        </a:cubicBezTo>
                        <a:cubicBezTo>
                          <a:pt x="2921210" y="6369743"/>
                          <a:pt x="2528833" y="6325835"/>
                          <a:pt x="2375918" y="6350380"/>
                        </a:cubicBezTo>
                        <a:cubicBezTo>
                          <a:pt x="2223003" y="6374925"/>
                          <a:pt x="1854822" y="6295216"/>
                          <a:pt x="1619305" y="6350380"/>
                        </a:cubicBezTo>
                        <a:cubicBezTo>
                          <a:pt x="1383788" y="6405544"/>
                          <a:pt x="1243494" y="6309420"/>
                          <a:pt x="949994" y="6350380"/>
                        </a:cubicBezTo>
                        <a:cubicBezTo>
                          <a:pt x="656494" y="6391340"/>
                          <a:pt x="450003" y="6281679"/>
                          <a:pt x="164280" y="6350380"/>
                        </a:cubicBezTo>
                        <a:cubicBezTo>
                          <a:pt x="80716" y="6347242"/>
                          <a:pt x="7858" y="6228792"/>
                          <a:pt x="0" y="6094887"/>
                        </a:cubicBezTo>
                        <a:cubicBezTo>
                          <a:pt x="-70769" y="5931681"/>
                          <a:pt x="61840" y="5667674"/>
                          <a:pt x="0" y="5394160"/>
                        </a:cubicBezTo>
                        <a:cubicBezTo>
                          <a:pt x="-61840" y="5120646"/>
                          <a:pt x="25442" y="5038086"/>
                          <a:pt x="0" y="4927008"/>
                        </a:cubicBezTo>
                        <a:cubicBezTo>
                          <a:pt x="-25442" y="4815930"/>
                          <a:pt x="42409" y="4612719"/>
                          <a:pt x="0" y="4518251"/>
                        </a:cubicBezTo>
                        <a:cubicBezTo>
                          <a:pt x="-42409" y="4423783"/>
                          <a:pt x="24631" y="4262528"/>
                          <a:pt x="0" y="4109493"/>
                        </a:cubicBezTo>
                        <a:cubicBezTo>
                          <a:pt x="-24631" y="3956458"/>
                          <a:pt x="17745" y="3864831"/>
                          <a:pt x="0" y="3700735"/>
                        </a:cubicBezTo>
                        <a:cubicBezTo>
                          <a:pt x="-17745" y="3536639"/>
                          <a:pt x="41789" y="3281498"/>
                          <a:pt x="0" y="3116796"/>
                        </a:cubicBezTo>
                        <a:cubicBezTo>
                          <a:pt x="-41789" y="2952094"/>
                          <a:pt x="24449" y="2721418"/>
                          <a:pt x="0" y="2532857"/>
                        </a:cubicBezTo>
                        <a:cubicBezTo>
                          <a:pt x="-24449" y="2344296"/>
                          <a:pt x="25686" y="2075653"/>
                          <a:pt x="0" y="1890523"/>
                        </a:cubicBezTo>
                        <a:cubicBezTo>
                          <a:pt x="-25686" y="1705393"/>
                          <a:pt x="8683" y="1645996"/>
                          <a:pt x="0" y="1423372"/>
                        </a:cubicBezTo>
                        <a:cubicBezTo>
                          <a:pt x="-8683" y="1200748"/>
                          <a:pt x="62953" y="1080108"/>
                          <a:pt x="0" y="897826"/>
                        </a:cubicBezTo>
                        <a:cubicBezTo>
                          <a:pt x="-62953" y="715544"/>
                          <a:pt x="64652" y="430195"/>
                          <a:pt x="0" y="255493"/>
                        </a:cubicBezTo>
                        <a:cubicBezTo>
                          <a:pt x="-10111" y="121632"/>
                          <a:pt x="71251" y="-3941"/>
                          <a:pt x="164280" y="0"/>
                        </a:cubicBezTo>
                        <a:cubicBezTo>
                          <a:pt x="317556" y="-69310"/>
                          <a:pt x="495585" y="25360"/>
                          <a:pt x="746290" y="0"/>
                        </a:cubicBezTo>
                        <a:cubicBezTo>
                          <a:pt x="996995" y="-25360"/>
                          <a:pt x="1138332" y="60869"/>
                          <a:pt x="1328300" y="0"/>
                        </a:cubicBezTo>
                        <a:cubicBezTo>
                          <a:pt x="1518268" y="-60869"/>
                          <a:pt x="1775128" y="18161"/>
                          <a:pt x="1910310" y="0"/>
                        </a:cubicBezTo>
                        <a:cubicBezTo>
                          <a:pt x="2045492" y="-18161"/>
                          <a:pt x="2177361" y="27405"/>
                          <a:pt x="2317717" y="0"/>
                        </a:cubicBezTo>
                        <a:cubicBezTo>
                          <a:pt x="2458073" y="-27405"/>
                          <a:pt x="2638856" y="69109"/>
                          <a:pt x="2899727" y="0"/>
                        </a:cubicBezTo>
                        <a:cubicBezTo>
                          <a:pt x="3160598" y="-69109"/>
                          <a:pt x="3221973" y="1106"/>
                          <a:pt x="3394436" y="0"/>
                        </a:cubicBezTo>
                        <a:cubicBezTo>
                          <a:pt x="3566899" y="-1106"/>
                          <a:pt x="3753624" y="36362"/>
                          <a:pt x="3889144" y="0"/>
                        </a:cubicBezTo>
                        <a:cubicBezTo>
                          <a:pt x="4024664" y="-36362"/>
                          <a:pt x="4352738" y="50366"/>
                          <a:pt x="4558456" y="0"/>
                        </a:cubicBezTo>
                        <a:cubicBezTo>
                          <a:pt x="4764174" y="-50366"/>
                          <a:pt x="4889941" y="13017"/>
                          <a:pt x="5140466" y="0"/>
                        </a:cubicBezTo>
                        <a:cubicBezTo>
                          <a:pt x="5390991" y="-13017"/>
                          <a:pt x="5622599" y="21365"/>
                          <a:pt x="5897078" y="0"/>
                        </a:cubicBezTo>
                        <a:cubicBezTo>
                          <a:pt x="6171557" y="-21365"/>
                          <a:pt x="6137486" y="21115"/>
                          <a:pt x="6304486" y="0"/>
                        </a:cubicBezTo>
                        <a:cubicBezTo>
                          <a:pt x="6471486" y="-21115"/>
                          <a:pt x="6691514" y="70"/>
                          <a:pt x="6973797" y="0"/>
                        </a:cubicBezTo>
                        <a:cubicBezTo>
                          <a:pt x="7256080" y="-70"/>
                          <a:pt x="7196098" y="30142"/>
                          <a:pt x="7381204" y="0"/>
                        </a:cubicBezTo>
                        <a:cubicBezTo>
                          <a:pt x="7566310" y="-30142"/>
                          <a:pt x="7820498" y="5194"/>
                          <a:pt x="8050515" y="0"/>
                        </a:cubicBezTo>
                        <a:cubicBezTo>
                          <a:pt x="8280532" y="-5194"/>
                          <a:pt x="8708930" y="50735"/>
                          <a:pt x="8894430" y="0"/>
                        </a:cubicBezTo>
                        <a:cubicBezTo>
                          <a:pt x="8988489" y="8501"/>
                          <a:pt x="9062520" y="107473"/>
                          <a:pt x="9058711" y="255493"/>
                        </a:cubicBezTo>
                        <a:cubicBezTo>
                          <a:pt x="9087964" y="360359"/>
                          <a:pt x="9048254" y="576494"/>
                          <a:pt x="9058711" y="664251"/>
                        </a:cubicBezTo>
                        <a:cubicBezTo>
                          <a:pt x="9069168" y="752008"/>
                          <a:pt x="9033881" y="888750"/>
                          <a:pt x="9058711" y="1073008"/>
                        </a:cubicBezTo>
                        <a:cubicBezTo>
                          <a:pt x="9083541" y="1257266"/>
                          <a:pt x="9002879" y="1548876"/>
                          <a:pt x="9058711" y="1715342"/>
                        </a:cubicBezTo>
                        <a:cubicBezTo>
                          <a:pt x="9114543" y="1881808"/>
                          <a:pt x="8984645" y="2208785"/>
                          <a:pt x="9058711" y="2416069"/>
                        </a:cubicBezTo>
                        <a:cubicBezTo>
                          <a:pt x="9132777" y="2623353"/>
                          <a:pt x="9012899" y="2943894"/>
                          <a:pt x="9058711" y="3116796"/>
                        </a:cubicBezTo>
                        <a:cubicBezTo>
                          <a:pt x="9104523" y="3289698"/>
                          <a:pt x="9025086" y="3409406"/>
                          <a:pt x="9058711" y="3642342"/>
                        </a:cubicBezTo>
                        <a:cubicBezTo>
                          <a:pt x="9092336" y="3875278"/>
                          <a:pt x="9037780" y="3968653"/>
                          <a:pt x="9058711" y="4226281"/>
                        </a:cubicBezTo>
                        <a:cubicBezTo>
                          <a:pt x="9079642" y="4483909"/>
                          <a:pt x="9046575" y="4496513"/>
                          <a:pt x="9058711" y="4635039"/>
                        </a:cubicBezTo>
                        <a:cubicBezTo>
                          <a:pt x="9070847" y="4773565"/>
                          <a:pt x="9025640" y="5195002"/>
                          <a:pt x="9058711" y="5335766"/>
                        </a:cubicBezTo>
                        <a:cubicBezTo>
                          <a:pt x="9091782" y="5476530"/>
                          <a:pt x="9045966" y="5847121"/>
                          <a:pt x="9058711" y="6094887"/>
                        </a:cubicBezTo>
                        <a:cubicBezTo>
                          <a:pt x="9083832" y="6239429"/>
                          <a:pt x="8992732" y="6351438"/>
                          <a:pt x="8894430" y="6350380"/>
                        </a:cubicBezTo>
                        <a:close/>
                      </a:path>
                      <a:path w="9058711" h="6350381" stroke="0" extrusionOk="0">
                        <a:moveTo>
                          <a:pt x="8894430" y="6350380"/>
                        </a:moveTo>
                        <a:cubicBezTo>
                          <a:pt x="8814062" y="6368777"/>
                          <a:pt x="8651666" y="6317575"/>
                          <a:pt x="8574325" y="6350380"/>
                        </a:cubicBezTo>
                        <a:cubicBezTo>
                          <a:pt x="8496984" y="6383185"/>
                          <a:pt x="8122241" y="6349508"/>
                          <a:pt x="7992315" y="6350380"/>
                        </a:cubicBezTo>
                        <a:cubicBezTo>
                          <a:pt x="7862389" y="6351252"/>
                          <a:pt x="7549572" y="6281156"/>
                          <a:pt x="7323003" y="6350380"/>
                        </a:cubicBezTo>
                        <a:cubicBezTo>
                          <a:pt x="7096434" y="6419604"/>
                          <a:pt x="6920891" y="6283605"/>
                          <a:pt x="6566390" y="6350380"/>
                        </a:cubicBezTo>
                        <a:cubicBezTo>
                          <a:pt x="6211889" y="6417155"/>
                          <a:pt x="6217395" y="6339711"/>
                          <a:pt x="6071682" y="6350380"/>
                        </a:cubicBezTo>
                        <a:cubicBezTo>
                          <a:pt x="5925969" y="6361049"/>
                          <a:pt x="5760894" y="6296474"/>
                          <a:pt x="5576973" y="6350380"/>
                        </a:cubicBezTo>
                        <a:cubicBezTo>
                          <a:pt x="5393052" y="6404286"/>
                          <a:pt x="5150608" y="6344662"/>
                          <a:pt x="4820360" y="6350380"/>
                        </a:cubicBezTo>
                        <a:cubicBezTo>
                          <a:pt x="4490112" y="6356098"/>
                          <a:pt x="4398466" y="6306110"/>
                          <a:pt x="4151049" y="6350380"/>
                        </a:cubicBezTo>
                        <a:cubicBezTo>
                          <a:pt x="3903632" y="6394650"/>
                          <a:pt x="3812083" y="6309490"/>
                          <a:pt x="3481737" y="6350380"/>
                        </a:cubicBezTo>
                        <a:cubicBezTo>
                          <a:pt x="3151391" y="6391270"/>
                          <a:pt x="2961045" y="6340294"/>
                          <a:pt x="2812426" y="6350380"/>
                        </a:cubicBezTo>
                        <a:cubicBezTo>
                          <a:pt x="2663807" y="6360466"/>
                          <a:pt x="2259245" y="6279769"/>
                          <a:pt x="2055813" y="6350380"/>
                        </a:cubicBezTo>
                        <a:cubicBezTo>
                          <a:pt x="1852381" y="6420991"/>
                          <a:pt x="1763388" y="6307465"/>
                          <a:pt x="1648406" y="6350380"/>
                        </a:cubicBezTo>
                        <a:cubicBezTo>
                          <a:pt x="1533424" y="6393295"/>
                          <a:pt x="1326858" y="6305586"/>
                          <a:pt x="1153697" y="6350380"/>
                        </a:cubicBezTo>
                        <a:cubicBezTo>
                          <a:pt x="980536" y="6395174"/>
                          <a:pt x="842401" y="6301890"/>
                          <a:pt x="746290" y="6350380"/>
                        </a:cubicBezTo>
                        <a:cubicBezTo>
                          <a:pt x="650179" y="6398870"/>
                          <a:pt x="445225" y="6350069"/>
                          <a:pt x="164280" y="6350380"/>
                        </a:cubicBezTo>
                        <a:cubicBezTo>
                          <a:pt x="72530" y="6347433"/>
                          <a:pt x="-23791" y="6247312"/>
                          <a:pt x="0" y="6094887"/>
                        </a:cubicBezTo>
                        <a:cubicBezTo>
                          <a:pt x="-24647" y="5918962"/>
                          <a:pt x="43209" y="5730127"/>
                          <a:pt x="0" y="5627735"/>
                        </a:cubicBezTo>
                        <a:cubicBezTo>
                          <a:pt x="-43209" y="5525343"/>
                          <a:pt x="9334" y="5284184"/>
                          <a:pt x="0" y="5043796"/>
                        </a:cubicBezTo>
                        <a:cubicBezTo>
                          <a:pt x="-9334" y="4803408"/>
                          <a:pt x="30371" y="4707108"/>
                          <a:pt x="0" y="4518251"/>
                        </a:cubicBezTo>
                        <a:cubicBezTo>
                          <a:pt x="-30371" y="4329395"/>
                          <a:pt x="38928" y="4290523"/>
                          <a:pt x="0" y="4109493"/>
                        </a:cubicBezTo>
                        <a:cubicBezTo>
                          <a:pt x="-38928" y="3928463"/>
                          <a:pt x="12299" y="3766324"/>
                          <a:pt x="0" y="3467160"/>
                        </a:cubicBezTo>
                        <a:cubicBezTo>
                          <a:pt x="-12299" y="3167996"/>
                          <a:pt x="80786" y="3064271"/>
                          <a:pt x="0" y="2766432"/>
                        </a:cubicBezTo>
                        <a:cubicBezTo>
                          <a:pt x="-80786" y="2468593"/>
                          <a:pt x="58935" y="2378978"/>
                          <a:pt x="0" y="2240887"/>
                        </a:cubicBezTo>
                        <a:cubicBezTo>
                          <a:pt x="-58935" y="2102797"/>
                          <a:pt x="39424" y="1837345"/>
                          <a:pt x="0" y="1715342"/>
                        </a:cubicBezTo>
                        <a:cubicBezTo>
                          <a:pt x="-39424" y="1593339"/>
                          <a:pt x="50529" y="1219021"/>
                          <a:pt x="0" y="1073008"/>
                        </a:cubicBezTo>
                        <a:cubicBezTo>
                          <a:pt x="-50529" y="926995"/>
                          <a:pt x="33651" y="660205"/>
                          <a:pt x="0" y="255493"/>
                        </a:cubicBezTo>
                        <a:cubicBezTo>
                          <a:pt x="-2539" y="137428"/>
                          <a:pt x="65572" y="14402"/>
                          <a:pt x="164280" y="0"/>
                        </a:cubicBezTo>
                        <a:cubicBezTo>
                          <a:pt x="345088" y="-48066"/>
                          <a:pt x="435779" y="47864"/>
                          <a:pt x="658989" y="0"/>
                        </a:cubicBezTo>
                        <a:cubicBezTo>
                          <a:pt x="882199" y="-47864"/>
                          <a:pt x="1163391" y="56613"/>
                          <a:pt x="1415602" y="0"/>
                        </a:cubicBezTo>
                        <a:cubicBezTo>
                          <a:pt x="1667813" y="-56613"/>
                          <a:pt x="1638341" y="10305"/>
                          <a:pt x="1735707" y="0"/>
                        </a:cubicBezTo>
                        <a:cubicBezTo>
                          <a:pt x="1833074" y="-10305"/>
                          <a:pt x="2077131" y="27668"/>
                          <a:pt x="2230416" y="0"/>
                        </a:cubicBezTo>
                        <a:cubicBezTo>
                          <a:pt x="2383701" y="-27668"/>
                          <a:pt x="2744140" y="45384"/>
                          <a:pt x="2987029" y="0"/>
                        </a:cubicBezTo>
                        <a:cubicBezTo>
                          <a:pt x="3229918" y="-45384"/>
                          <a:pt x="3230651" y="9686"/>
                          <a:pt x="3307134" y="0"/>
                        </a:cubicBezTo>
                        <a:cubicBezTo>
                          <a:pt x="3383618" y="-9686"/>
                          <a:pt x="3491522" y="31548"/>
                          <a:pt x="3627240" y="0"/>
                        </a:cubicBezTo>
                        <a:cubicBezTo>
                          <a:pt x="3762958" y="-31548"/>
                          <a:pt x="3990530" y="40407"/>
                          <a:pt x="4296551" y="0"/>
                        </a:cubicBezTo>
                        <a:cubicBezTo>
                          <a:pt x="4602572" y="-40407"/>
                          <a:pt x="4542975" y="20792"/>
                          <a:pt x="4703958" y="0"/>
                        </a:cubicBezTo>
                        <a:cubicBezTo>
                          <a:pt x="4864941" y="-20792"/>
                          <a:pt x="4936674" y="26547"/>
                          <a:pt x="5024064" y="0"/>
                        </a:cubicBezTo>
                        <a:cubicBezTo>
                          <a:pt x="5111454" y="-26547"/>
                          <a:pt x="5246022" y="28684"/>
                          <a:pt x="5431471" y="0"/>
                        </a:cubicBezTo>
                        <a:cubicBezTo>
                          <a:pt x="5616920" y="-28684"/>
                          <a:pt x="5838187" y="68377"/>
                          <a:pt x="6013481" y="0"/>
                        </a:cubicBezTo>
                        <a:cubicBezTo>
                          <a:pt x="6188775" y="-68377"/>
                          <a:pt x="6362283" y="46004"/>
                          <a:pt x="6682792" y="0"/>
                        </a:cubicBezTo>
                        <a:cubicBezTo>
                          <a:pt x="7003301" y="-46004"/>
                          <a:pt x="6899976" y="30517"/>
                          <a:pt x="7090199" y="0"/>
                        </a:cubicBezTo>
                        <a:cubicBezTo>
                          <a:pt x="7280422" y="-30517"/>
                          <a:pt x="7669042" y="23496"/>
                          <a:pt x="7846812" y="0"/>
                        </a:cubicBezTo>
                        <a:cubicBezTo>
                          <a:pt x="8024582" y="-23496"/>
                          <a:pt x="8194817" y="29529"/>
                          <a:pt x="8341520" y="0"/>
                        </a:cubicBezTo>
                        <a:cubicBezTo>
                          <a:pt x="8488223" y="-29529"/>
                          <a:pt x="8743813" y="4562"/>
                          <a:pt x="8894430" y="0"/>
                        </a:cubicBezTo>
                        <a:cubicBezTo>
                          <a:pt x="9022636" y="-1629"/>
                          <a:pt x="9066321" y="92170"/>
                          <a:pt x="9058711" y="255493"/>
                        </a:cubicBezTo>
                        <a:cubicBezTo>
                          <a:pt x="9060707" y="360476"/>
                          <a:pt x="9057109" y="522689"/>
                          <a:pt x="9058711" y="722645"/>
                        </a:cubicBezTo>
                        <a:cubicBezTo>
                          <a:pt x="9060313" y="922601"/>
                          <a:pt x="9019811" y="1048602"/>
                          <a:pt x="9058711" y="1248190"/>
                        </a:cubicBezTo>
                        <a:cubicBezTo>
                          <a:pt x="9097611" y="1447778"/>
                          <a:pt x="9005744" y="1530310"/>
                          <a:pt x="9058711" y="1773735"/>
                        </a:cubicBezTo>
                        <a:cubicBezTo>
                          <a:pt x="9111678" y="2017161"/>
                          <a:pt x="9053340" y="2072952"/>
                          <a:pt x="9058711" y="2299281"/>
                        </a:cubicBezTo>
                        <a:cubicBezTo>
                          <a:pt x="9064082" y="2525610"/>
                          <a:pt x="9056324" y="2529269"/>
                          <a:pt x="9058711" y="2708038"/>
                        </a:cubicBezTo>
                        <a:cubicBezTo>
                          <a:pt x="9061098" y="2886807"/>
                          <a:pt x="9003302" y="2981369"/>
                          <a:pt x="9058711" y="3175190"/>
                        </a:cubicBezTo>
                        <a:cubicBezTo>
                          <a:pt x="9114120" y="3369011"/>
                          <a:pt x="9047428" y="3420993"/>
                          <a:pt x="9058711" y="3583948"/>
                        </a:cubicBezTo>
                        <a:cubicBezTo>
                          <a:pt x="9069994" y="3746903"/>
                          <a:pt x="9000939" y="3971849"/>
                          <a:pt x="9058711" y="4226281"/>
                        </a:cubicBezTo>
                        <a:cubicBezTo>
                          <a:pt x="9116483" y="4480713"/>
                          <a:pt x="9025289" y="4521861"/>
                          <a:pt x="9058711" y="4810220"/>
                        </a:cubicBezTo>
                        <a:cubicBezTo>
                          <a:pt x="9092133" y="5098579"/>
                          <a:pt x="9031220" y="5096623"/>
                          <a:pt x="9058711" y="5277372"/>
                        </a:cubicBezTo>
                        <a:cubicBezTo>
                          <a:pt x="9086202" y="5458121"/>
                          <a:pt x="8987032" y="5733483"/>
                          <a:pt x="9058711" y="6094887"/>
                        </a:cubicBezTo>
                        <a:cubicBezTo>
                          <a:pt x="9062448" y="6232639"/>
                          <a:pt x="8993421" y="6363693"/>
                          <a:pt x="8894430" y="635038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5" grpId="0" animBg="1"/>
      <p:bldP spid="4" grpId="0" animBg="1"/>
      <p:bldP spid="16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21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533400" y="2128381"/>
            <a:ext cx="3887537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Uma moabita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533400" y="4175363"/>
            <a:ext cx="60960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Habitavam a leste do mar Morto (atual Jordânia) e eram dados à idolatria e à imoralidade sexual</a:t>
            </a:r>
          </a:p>
          <a:p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25.1,2; </a:t>
            </a:r>
            <a:r>
              <a:rPr lang="pt-BR" sz="3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2.14). 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736" y="1866900"/>
            <a:ext cx="2052331" cy="2052331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1EADAAA0-F08C-1327-CDDD-7873459E3CEB}"/>
              </a:ext>
            </a:extLst>
          </p:cNvPr>
          <p:cNvSpPr/>
          <p:nvPr/>
        </p:nvSpPr>
        <p:spPr>
          <a:xfrm>
            <a:off x="7696200" y="762000"/>
            <a:ext cx="6553200" cy="8763000"/>
          </a:xfrm>
          <a:prstGeom prst="rect">
            <a:avLst/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91D2DCE9-43B1-5097-8707-0F8E562F236A}"/>
              </a:ext>
            </a:extLst>
          </p:cNvPr>
          <p:cNvSpPr/>
          <p:nvPr/>
        </p:nvSpPr>
        <p:spPr>
          <a:xfrm>
            <a:off x="7696200" y="762000"/>
            <a:ext cx="6553200" cy="8763000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>
            <a:solidFill>
              <a:schemeClr val="bg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348051544">
                  <a:custGeom>
                    <a:avLst/>
                    <a:gdLst>
                      <a:gd name="connsiteX0" fmla="*/ 8894430 w 9058711"/>
                      <a:gd name="connsiteY0" fmla="*/ 6350380 h 6350381"/>
                      <a:gd name="connsiteX1" fmla="*/ 8137817 w 9058711"/>
                      <a:gd name="connsiteY1" fmla="*/ 6350380 h 6350381"/>
                      <a:gd name="connsiteX2" fmla="*/ 7555807 w 9058711"/>
                      <a:gd name="connsiteY2" fmla="*/ 6350380 h 6350381"/>
                      <a:gd name="connsiteX3" fmla="*/ 6799194 w 9058711"/>
                      <a:gd name="connsiteY3" fmla="*/ 6350380 h 6350381"/>
                      <a:gd name="connsiteX4" fmla="*/ 6042581 w 9058711"/>
                      <a:gd name="connsiteY4" fmla="*/ 6350380 h 6350381"/>
                      <a:gd name="connsiteX5" fmla="*/ 5285968 w 9058711"/>
                      <a:gd name="connsiteY5" fmla="*/ 6350380 h 6350381"/>
                      <a:gd name="connsiteX6" fmla="*/ 4878561 w 9058711"/>
                      <a:gd name="connsiteY6" fmla="*/ 6350380 h 6350381"/>
                      <a:gd name="connsiteX7" fmla="*/ 4121948 w 9058711"/>
                      <a:gd name="connsiteY7" fmla="*/ 6350380 h 6350381"/>
                      <a:gd name="connsiteX8" fmla="*/ 3539938 w 9058711"/>
                      <a:gd name="connsiteY8" fmla="*/ 6350380 h 6350381"/>
                      <a:gd name="connsiteX9" fmla="*/ 3045230 w 9058711"/>
                      <a:gd name="connsiteY9" fmla="*/ 6350380 h 6350381"/>
                      <a:gd name="connsiteX10" fmla="*/ 2375918 w 9058711"/>
                      <a:gd name="connsiteY10" fmla="*/ 6350380 h 6350381"/>
                      <a:gd name="connsiteX11" fmla="*/ 1619305 w 9058711"/>
                      <a:gd name="connsiteY11" fmla="*/ 6350380 h 6350381"/>
                      <a:gd name="connsiteX12" fmla="*/ 949994 w 9058711"/>
                      <a:gd name="connsiteY12" fmla="*/ 6350380 h 6350381"/>
                      <a:gd name="connsiteX13" fmla="*/ 164280 w 9058711"/>
                      <a:gd name="connsiteY13" fmla="*/ 6350380 h 6350381"/>
                      <a:gd name="connsiteX14" fmla="*/ 0 w 9058711"/>
                      <a:gd name="connsiteY14" fmla="*/ 6094887 h 6350381"/>
                      <a:gd name="connsiteX15" fmla="*/ 0 w 9058711"/>
                      <a:gd name="connsiteY15" fmla="*/ 5394160 h 6350381"/>
                      <a:gd name="connsiteX16" fmla="*/ 0 w 9058711"/>
                      <a:gd name="connsiteY16" fmla="*/ 4927008 h 6350381"/>
                      <a:gd name="connsiteX17" fmla="*/ 0 w 9058711"/>
                      <a:gd name="connsiteY17" fmla="*/ 4518251 h 6350381"/>
                      <a:gd name="connsiteX18" fmla="*/ 0 w 9058711"/>
                      <a:gd name="connsiteY18" fmla="*/ 4109493 h 6350381"/>
                      <a:gd name="connsiteX19" fmla="*/ 0 w 9058711"/>
                      <a:gd name="connsiteY19" fmla="*/ 3700735 h 6350381"/>
                      <a:gd name="connsiteX20" fmla="*/ 0 w 9058711"/>
                      <a:gd name="connsiteY20" fmla="*/ 3116796 h 6350381"/>
                      <a:gd name="connsiteX21" fmla="*/ 0 w 9058711"/>
                      <a:gd name="connsiteY21" fmla="*/ 2532857 h 6350381"/>
                      <a:gd name="connsiteX22" fmla="*/ 0 w 9058711"/>
                      <a:gd name="connsiteY22" fmla="*/ 1890523 h 6350381"/>
                      <a:gd name="connsiteX23" fmla="*/ 0 w 9058711"/>
                      <a:gd name="connsiteY23" fmla="*/ 1423372 h 6350381"/>
                      <a:gd name="connsiteX24" fmla="*/ 0 w 9058711"/>
                      <a:gd name="connsiteY24" fmla="*/ 897826 h 6350381"/>
                      <a:gd name="connsiteX25" fmla="*/ 0 w 9058711"/>
                      <a:gd name="connsiteY25" fmla="*/ 255493 h 6350381"/>
                      <a:gd name="connsiteX26" fmla="*/ 164280 w 9058711"/>
                      <a:gd name="connsiteY26" fmla="*/ 0 h 6350381"/>
                      <a:gd name="connsiteX27" fmla="*/ 746290 w 9058711"/>
                      <a:gd name="connsiteY27" fmla="*/ 0 h 6350381"/>
                      <a:gd name="connsiteX28" fmla="*/ 1328300 w 9058711"/>
                      <a:gd name="connsiteY28" fmla="*/ 0 h 6350381"/>
                      <a:gd name="connsiteX29" fmla="*/ 1910310 w 9058711"/>
                      <a:gd name="connsiteY29" fmla="*/ 0 h 6350381"/>
                      <a:gd name="connsiteX30" fmla="*/ 2317717 w 9058711"/>
                      <a:gd name="connsiteY30" fmla="*/ 0 h 6350381"/>
                      <a:gd name="connsiteX31" fmla="*/ 2899727 w 9058711"/>
                      <a:gd name="connsiteY31" fmla="*/ 0 h 6350381"/>
                      <a:gd name="connsiteX32" fmla="*/ 3394436 w 9058711"/>
                      <a:gd name="connsiteY32" fmla="*/ 0 h 6350381"/>
                      <a:gd name="connsiteX33" fmla="*/ 3889144 w 9058711"/>
                      <a:gd name="connsiteY33" fmla="*/ 0 h 6350381"/>
                      <a:gd name="connsiteX34" fmla="*/ 4558456 w 9058711"/>
                      <a:gd name="connsiteY34" fmla="*/ 0 h 6350381"/>
                      <a:gd name="connsiteX35" fmla="*/ 5140466 w 9058711"/>
                      <a:gd name="connsiteY35" fmla="*/ 0 h 6350381"/>
                      <a:gd name="connsiteX36" fmla="*/ 5897078 w 9058711"/>
                      <a:gd name="connsiteY36" fmla="*/ 0 h 6350381"/>
                      <a:gd name="connsiteX37" fmla="*/ 6304486 w 9058711"/>
                      <a:gd name="connsiteY37" fmla="*/ 0 h 6350381"/>
                      <a:gd name="connsiteX38" fmla="*/ 6973797 w 9058711"/>
                      <a:gd name="connsiteY38" fmla="*/ 0 h 6350381"/>
                      <a:gd name="connsiteX39" fmla="*/ 7381204 w 9058711"/>
                      <a:gd name="connsiteY39" fmla="*/ 0 h 6350381"/>
                      <a:gd name="connsiteX40" fmla="*/ 8050515 w 9058711"/>
                      <a:gd name="connsiteY40" fmla="*/ 0 h 6350381"/>
                      <a:gd name="connsiteX41" fmla="*/ 8894430 w 9058711"/>
                      <a:gd name="connsiteY41" fmla="*/ 0 h 6350381"/>
                      <a:gd name="connsiteX42" fmla="*/ 9058711 w 9058711"/>
                      <a:gd name="connsiteY42" fmla="*/ 255493 h 6350381"/>
                      <a:gd name="connsiteX43" fmla="*/ 9058711 w 9058711"/>
                      <a:gd name="connsiteY43" fmla="*/ 664251 h 6350381"/>
                      <a:gd name="connsiteX44" fmla="*/ 9058711 w 9058711"/>
                      <a:gd name="connsiteY44" fmla="*/ 1073008 h 6350381"/>
                      <a:gd name="connsiteX45" fmla="*/ 9058711 w 9058711"/>
                      <a:gd name="connsiteY45" fmla="*/ 1715342 h 6350381"/>
                      <a:gd name="connsiteX46" fmla="*/ 9058711 w 9058711"/>
                      <a:gd name="connsiteY46" fmla="*/ 2416069 h 6350381"/>
                      <a:gd name="connsiteX47" fmla="*/ 9058711 w 9058711"/>
                      <a:gd name="connsiteY47" fmla="*/ 3116796 h 6350381"/>
                      <a:gd name="connsiteX48" fmla="*/ 9058711 w 9058711"/>
                      <a:gd name="connsiteY48" fmla="*/ 3642342 h 6350381"/>
                      <a:gd name="connsiteX49" fmla="*/ 9058711 w 9058711"/>
                      <a:gd name="connsiteY49" fmla="*/ 4226281 h 6350381"/>
                      <a:gd name="connsiteX50" fmla="*/ 9058711 w 9058711"/>
                      <a:gd name="connsiteY50" fmla="*/ 4635039 h 6350381"/>
                      <a:gd name="connsiteX51" fmla="*/ 9058711 w 9058711"/>
                      <a:gd name="connsiteY51" fmla="*/ 5335766 h 6350381"/>
                      <a:gd name="connsiteX52" fmla="*/ 9058711 w 9058711"/>
                      <a:gd name="connsiteY52" fmla="*/ 6094887 h 6350381"/>
                      <a:gd name="connsiteX53" fmla="*/ 8894430 w 9058711"/>
                      <a:gd name="connsiteY53" fmla="*/ 6350380 h 6350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9058711" h="6350381" fill="none" extrusionOk="0">
                        <a:moveTo>
                          <a:pt x="8894430" y="6350380"/>
                        </a:moveTo>
                        <a:cubicBezTo>
                          <a:pt x="8627206" y="6369131"/>
                          <a:pt x="8487934" y="6278713"/>
                          <a:pt x="8137817" y="6350380"/>
                        </a:cubicBezTo>
                        <a:cubicBezTo>
                          <a:pt x="7787700" y="6422047"/>
                          <a:pt x="7766779" y="6300872"/>
                          <a:pt x="7555807" y="6350380"/>
                        </a:cubicBezTo>
                        <a:cubicBezTo>
                          <a:pt x="7344835" y="6399888"/>
                          <a:pt x="7021772" y="6319135"/>
                          <a:pt x="6799194" y="6350380"/>
                        </a:cubicBezTo>
                        <a:cubicBezTo>
                          <a:pt x="6576616" y="6381625"/>
                          <a:pt x="6262407" y="6319424"/>
                          <a:pt x="6042581" y="6350380"/>
                        </a:cubicBezTo>
                        <a:cubicBezTo>
                          <a:pt x="5822755" y="6381336"/>
                          <a:pt x="5612826" y="6290282"/>
                          <a:pt x="5285968" y="6350380"/>
                        </a:cubicBezTo>
                        <a:cubicBezTo>
                          <a:pt x="4959110" y="6410478"/>
                          <a:pt x="5047349" y="6336708"/>
                          <a:pt x="4878561" y="6350380"/>
                        </a:cubicBezTo>
                        <a:cubicBezTo>
                          <a:pt x="4709773" y="6364052"/>
                          <a:pt x="4438981" y="6328475"/>
                          <a:pt x="4121948" y="6350380"/>
                        </a:cubicBezTo>
                        <a:cubicBezTo>
                          <a:pt x="3804915" y="6372285"/>
                          <a:pt x="3753055" y="6332326"/>
                          <a:pt x="3539938" y="6350380"/>
                        </a:cubicBezTo>
                        <a:cubicBezTo>
                          <a:pt x="3326821" y="6368434"/>
                          <a:pt x="3169250" y="6331017"/>
                          <a:pt x="3045230" y="6350380"/>
                        </a:cubicBezTo>
                        <a:cubicBezTo>
                          <a:pt x="2921210" y="6369743"/>
                          <a:pt x="2528833" y="6325835"/>
                          <a:pt x="2375918" y="6350380"/>
                        </a:cubicBezTo>
                        <a:cubicBezTo>
                          <a:pt x="2223003" y="6374925"/>
                          <a:pt x="1854822" y="6295216"/>
                          <a:pt x="1619305" y="6350380"/>
                        </a:cubicBezTo>
                        <a:cubicBezTo>
                          <a:pt x="1383788" y="6405544"/>
                          <a:pt x="1243494" y="6309420"/>
                          <a:pt x="949994" y="6350380"/>
                        </a:cubicBezTo>
                        <a:cubicBezTo>
                          <a:pt x="656494" y="6391340"/>
                          <a:pt x="450003" y="6281679"/>
                          <a:pt x="164280" y="6350380"/>
                        </a:cubicBezTo>
                        <a:cubicBezTo>
                          <a:pt x="80716" y="6347242"/>
                          <a:pt x="7858" y="6228792"/>
                          <a:pt x="0" y="6094887"/>
                        </a:cubicBezTo>
                        <a:cubicBezTo>
                          <a:pt x="-70769" y="5931681"/>
                          <a:pt x="61840" y="5667674"/>
                          <a:pt x="0" y="5394160"/>
                        </a:cubicBezTo>
                        <a:cubicBezTo>
                          <a:pt x="-61840" y="5120646"/>
                          <a:pt x="25442" y="5038086"/>
                          <a:pt x="0" y="4927008"/>
                        </a:cubicBezTo>
                        <a:cubicBezTo>
                          <a:pt x="-25442" y="4815930"/>
                          <a:pt x="42409" y="4612719"/>
                          <a:pt x="0" y="4518251"/>
                        </a:cubicBezTo>
                        <a:cubicBezTo>
                          <a:pt x="-42409" y="4423783"/>
                          <a:pt x="24631" y="4262528"/>
                          <a:pt x="0" y="4109493"/>
                        </a:cubicBezTo>
                        <a:cubicBezTo>
                          <a:pt x="-24631" y="3956458"/>
                          <a:pt x="17745" y="3864831"/>
                          <a:pt x="0" y="3700735"/>
                        </a:cubicBezTo>
                        <a:cubicBezTo>
                          <a:pt x="-17745" y="3536639"/>
                          <a:pt x="41789" y="3281498"/>
                          <a:pt x="0" y="3116796"/>
                        </a:cubicBezTo>
                        <a:cubicBezTo>
                          <a:pt x="-41789" y="2952094"/>
                          <a:pt x="24449" y="2721418"/>
                          <a:pt x="0" y="2532857"/>
                        </a:cubicBezTo>
                        <a:cubicBezTo>
                          <a:pt x="-24449" y="2344296"/>
                          <a:pt x="25686" y="2075653"/>
                          <a:pt x="0" y="1890523"/>
                        </a:cubicBezTo>
                        <a:cubicBezTo>
                          <a:pt x="-25686" y="1705393"/>
                          <a:pt x="8683" y="1645996"/>
                          <a:pt x="0" y="1423372"/>
                        </a:cubicBezTo>
                        <a:cubicBezTo>
                          <a:pt x="-8683" y="1200748"/>
                          <a:pt x="62953" y="1080108"/>
                          <a:pt x="0" y="897826"/>
                        </a:cubicBezTo>
                        <a:cubicBezTo>
                          <a:pt x="-62953" y="715544"/>
                          <a:pt x="64652" y="430195"/>
                          <a:pt x="0" y="255493"/>
                        </a:cubicBezTo>
                        <a:cubicBezTo>
                          <a:pt x="-10111" y="121632"/>
                          <a:pt x="71251" y="-3941"/>
                          <a:pt x="164280" y="0"/>
                        </a:cubicBezTo>
                        <a:cubicBezTo>
                          <a:pt x="317556" y="-69310"/>
                          <a:pt x="495585" y="25360"/>
                          <a:pt x="746290" y="0"/>
                        </a:cubicBezTo>
                        <a:cubicBezTo>
                          <a:pt x="996995" y="-25360"/>
                          <a:pt x="1138332" y="60869"/>
                          <a:pt x="1328300" y="0"/>
                        </a:cubicBezTo>
                        <a:cubicBezTo>
                          <a:pt x="1518268" y="-60869"/>
                          <a:pt x="1775128" y="18161"/>
                          <a:pt x="1910310" y="0"/>
                        </a:cubicBezTo>
                        <a:cubicBezTo>
                          <a:pt x="2045492" y="-18161"/>
                          <a:pt x="2177361" y="27405"/>
                          <a:pt x="2317717" y="0"/>
                        </a:cubicBezTo>
                        <a:cubicBezTo>
                          <a:pt x="2458073" y="-27405"/>
                          <a:pt x="2638856" y="69109"/>
                          <a:pt x="2899727" y="0"/>
                        </a:cubicBezTo>
                        <a:cubicBezTo>
                          <a:pt x="3160598" y="-69109"/>
                          <a:pt x="3221973" y="1106"/>
                          <a:pt x="3394436" y="0"/>
                        </a:cubicBezTo>
                        <a:cubicBezTo>
                          <a:pt x="3566899" y="-1106"/>
                          <a:pt x="3753624" y="36362"/>
                          <a:pt x="3889144" y="0"/>
                        </a:cubicBezTo>
                        <a:cubicBezTo>
                          <a:pt x="4024664" y="-36362"/>
                          <a:pt x="4352738" y="50366"/>
                          <a:pt x="4558456" y="0"/>
                        </a:cubicBezTo>
                        <a:cubicBezTo>
                          <a:pt x="4764174" y="-50366"/>
                          <a:pt x="4889941" y="13017"/>
                          <a:pt x="5140466" y="0"/>
                        </a:cubicBezTo>
                        <a:cubicBezTo>
                          <a:pt x="5390991" y="-13017"/>
                          <a:pt x="5622599" y="21365"/>
                          <a:pt x="5897078" y="0"/>
                        </a:cubicBezTo>
                        <a:cubicBezTo>
                          <a:pt x="6171557" y="-21365"/>
                          <a:pt x="6137486" y="21115"/>
                          <a:pt x="6304486" y="0"/>
                        </a:cubicBezTo>
                        <a:cubicBezTo>
                          <a:pt x="6471486" y="-21115"/>
                          <a:pt x="6691514" y="70"/>
                          <a:pt x="6973797" y="0"/>
                        </a:cubicBezTo>
                        <a:cubicBezTo>
                          <a:pt x="7256080" y="-70"/>
                          <a:pt x="7196098" y="30142"/>
                          <a:pt x="7381204" y="0"/>
                        </a:cubicBezTo>
                        <a:cubicBezTo>
                          <a:pt x="7566310" y="-30142"/>
                          <a:pt x="7820498" y="5194"/>
                          <a:pt x="8050515" y="0"/>
                        </a:cubicBezTo>
                        <a:cubicBezTo>
                          <a:pt x="8280532" y="-5194"/>
                          <a:pt x="8708930" y="50735"/>
                          <a:pt x="8894430" y="0"/>
                        </a:cubicBezTo>
                        <a:cubicBezTo>
                          <a:pt x="8988489" y="8501"/>
                          <a:pt x="9062520" y="107473"/>
                          <a:pt x="9058711" y="255493"/>
                        </a:cubicBezTo>
                        <a:cubicBezTo>
                          <a:pt x="9087964" y="360359"/>
                          <a:pt x="9048254" y="576494"/>
                          <a:pt x="9058711" y="664251"/>
                        </a:cubicBezTo>
                        <a:cubicBezTo>
                          <a:pt x="9069168" y="752008"/>
                          <a:pt x="9033881" y="888750"/>
                          <a:pt x="9058711" y="1073008"/>
                        </a:cubicBezTo>
                        <a:cubicBezTo>
                          <a:pt x="9083541" y="1257266"/>
                          <a:pt x="9002879" y="1548876"/>
                          <a:pt x="9058711" y="1715342"/>
                        </a:cubicBezTo>
                        <a:cubicBezTo>
                          <a:pt x="9114543" y="1881808"/>
                          <a:pt x="8984645" y="2208785"/>
                          <a:pt x="9058711" y="2416069"/>
                        </a:cubicBezTo>
                        <a:cubicBezTo>
                          <a:pt x="9132777" y="2623353"/>
                          <a:pt x="9012899" y="2943894"/>
                          <a:pt x="9058711" y="3116796"/>
                        </a:cubicBezTo>
                        <a:cubicBezTo>
                          <a:pt x="9104523" y="3289698"/>
                          <a:pt x="9025086" y="3409406"/>
                          <a:pt x="9058711" y="3642342"/>
                        </a:cubicBezTo>
                        <a:cubicBezTo>
                          <a:pt x="9092336" y="3875278"/>
                          <a:pt x="9037780" y="3968653"/>
                          <a:pt x="9058711" y="4226281"/>
                        </a:cubicBezTo>
                        <a:cubicBezTo>
                          <a:pt x="9079642" y="4483909"/>
                          <a:pt x="9046575" y="4496513"/>
                          <a:pt x="9058711" y="4635039"/>
                        </a:cubicBezTo>
                        <a:cubicBezTo>
                          <a:pt x="9070847" y="4773565"/>
                          <a:pt x="9025640" y="5195002"/>
                          <a:pt x="9058711" y="5335766"/>
                        </a:cubicBezTo>
                        <a:cubicBezTo>
                          <a:pt x="9091782" y="5476530"/>
                          <a:pt x="9045966" y="5847121"/>
                          <a:pt x="9058711" y="6094887"/>
                        </a:cubicBezTo>
                        <a:cubicBezTo>
                          <a:pt x="9083832" y="6239429"/>
                          <a:pt x="8992732" y="6351438"/>
                          <a:pt x="8894430" y="6350380"/>
                        </a:cubicBezTo>
                        <a:close/>
                      </a:path>
                      <a:path w="9058711" h="6350381" stroke="0" extrusionOk="0">
                        <a:moveTo>
                          <a:pt x="8894430" y="6350380"/>
                        </a:moveTo>
                        <a:cubicBezTo>
                          <a:pt x="8814062" y="6368777"/>
                          <a:pt x="8651666" y="6317575"/>
                          <a:pt x="8574325" y="6350380"/>
                        </a:cubicBezTo>
                        <a:cubicBezTo>
                          <a:pt x="8496984" y="6383185"/>
                          <a:pt x="8122241" y="6349508"/>
                          <a:pt x="7992315" y="6350380"/>
                        </a:cubicBezTo>
                        <a:cubicBezTo>
                          <a:pt x="7862389" y="6351252"/>
                          <a:pt x="7549572" y="6281156"/>
                          <a:pt x="7323003" y="6350380"/>
                        </a:cubicBezTo>
                        <a:cubicBezTo>
                          <a:pt x="7096434" y="6419604"/>
                          <a:pt x="6920891" y="6283605"/>
                          <a:pt x="6566390" y="6350380"/>
                        </a:cubicBezTo>
                        <a:cubicBezTo>
                          <a:pt x="6211889" y="6417155"/>
                          <a:pt x="6217395" y="6339711"/>
                          <a:pt x="6071682" y="6350380"/>
                        </a:cubicBezTo>
                        <a:cubicBezTo>
                          <a:pt x="5925969" y="6361049"/>
                          <a:pt x="5760894" y="6296474"/>
                          <a:pt x="5576973" y="6350380"/>
                        </a:cubicBezTo>
                        <a:cubicBezTo>
                          <a:pt x="5393052" y="6404286"/>
                          <a:pt x="5150608" y="6344662"/>
                          <a:pt x="4820360" y="6350380"/>
                        </a:cubicBezTo>
                        <a:cubicBezTo>
                          <a:pt x="4490112" y="6356098"/>
                          <a:pt x="4398466" y="6306110"/>
                          <a:pt x="4151049" y="6350380"/>
                        </a:cubicBezTo>
                        <a:cubicBezTo>
                          <a:pt x="3903632" y="6394650"/>
                          <a:pt x="3812083" y="6309490"/>
                          <a:pt x="3481737" y="6350380"/>
                        </a:cubicBezTo>
                        <a:cubicBezTo>
                          <a:pt x="3151391" y="6391270"/>
                          <a:pt x="2961045" y="6340294"/>
                          <a:pt x="2812426" y="6350380"/>
                        </a:cubicBezTo>
                        <a:cubicBezTo>
                          <a:pt x="2663807" y="6360466"/>
                          <a:pt x="2259245" y="6279769"/>
                          <a:pt x="2055813" y="6350380"/>
                        </a:cubicBezTo>
                        <a:cubicBezTo>
                          <a:pt x="1852381" y="6420991"/>
                          <a:pt x="1763388" y="6307465"/>
                          <a:pt x="1648406" y="6350380"/>
                        </a:cubicBezTo>
                        <a:cubicBezTo>
                          <a:pt x="1533424" y="6393295"/>
                          <a:pt x="1326858" y="6305586"/>
                          <a:pt x="1153697" y="6350380"/>
                        </a:cubicBezTo>
                        <a:cubicBezTo>
                          <a:pt x="980536" y="6395174"/>
                          <a:pt x="842401" y="6301890"/>
                          <a:pt x="746290" y="6350380"/>
                        </a:cubicBezTo>
                        <a:cubicBezTo>
                          <a:pt x="650179" y="6398870"/>
                          <a:pt x="445225" y="6350069"/>
                          <a:pt x="164280" y="6350380"/>
                        </a:cubicBezTo>
                        <a:cubicBezTo>
                          <a:pt x="72530" y="6347433"/>
                          <a:pt x="-23791" y="6247312"/>
                          <a:pt x="0" y="6094887"/>
                        </a:cubicBezTo>
                        <a:cubicBezTo>
                          <a:pt x="-24647" y="5918962"/>
                          <a:pt x="43209" y="5730127"/>
                          <a:pt x="0" y="5627735"/>
                        </a:cubicBezTo>
                        <a:cubicBezTo>
                          <a:pt x="-43209" y="5525343"/>
                          <a:pt x="9334" y="5284184"/>
                          <a:pt x="0" y="5043796"/>
                        </a:cubicBezTo>
                        <a:cubicBezTo>
                          <a:pt x="-9334" y="4803408"/>
                          <a:pt x="30371" y="4707108"/>
                          <a:pt x="0" y="4518251"/>
                        </a:cubicBezTo>
                        <a:cubicBezTo>
                          <a:pt x="-30371" y="4329395"/>
                          <a:pt x="38928" y="4290523"/>
                          <a:pt x="0" y="4109493"/>
                        </a:cubicBezTo>
                        <a:cubicBezTo>
                          <a:pt x="-38928" y="3928463"/>
                          <a:pt x="12299" y="3766324"/>
                          <a:pt x="0" y="3467160"/>
                        </a:cubicBezTo>
                        <a:cubicBezTo>
                          <a:pt x="-12299" y="3167996"/>
                          <a:pt x="80786" y="3064271"/>
                          <a:pt x="0" y="2766432"/>
                        </a:cubicBezTo>
                        <a:cubicBezTo>
                          <a:pt x="-80786" y="2468593"/>
                          <a:pt x="58935" y="2378978"/>
                          <a:pt x="0" y="2240887"/>
                        </a:cubicBezTo>
                        <a:cubicBezTo>
                          <a:pt x="-58935" y="2102797"/>
                          <a:pt x="39424" y="1837345"/>
                          <a:pt x="0" y="1715342"/>
                        </a:cubicBezTo>
                        <a:cubicBezTo>
                          <a:pt x="-39424" y="1593339"/>
                          <a:pt x="50529" y="1219021"/>
                          <a:pt x="0" y="1073008"/>
                        </a:cubicBezTo>
                        <a:cubicBezTo>
                          <a:pt x="-50529" y="926995"/>
                          <a:pt x="33651" y="660205"/>
                          <a:pt x="0" y="255493"/>
                        </a:cubicBezTo>
                        <a:cubicBezTo>
                          <a:pt x="-2539" y="137428"/>
                          <a:pt x="65572" y="14402"/>
                          <a:pt x="164280" y="0"/>
                        </a:cubicBezTo>
                        <a:cubicBezTo>
                          <a:pt x="345088" y="-48066"/>
                          <a:pt x="435779" y="47864"/>
                          <a:pt x="658989" y="0"/>
                        </a:cubicBezTo>
                        <a:cubicBezTo>
                          <a:pt x="882199" y="-47864"/>
                          <a:pt x="1163391" y="56613"/>
                          <a:pt x="1415602" y="0"/>
                        </a:cubicBezTo>
                        <a:cubicBezTo>
                          <a:pt x="1667813" y="-56613"/>
                          <a:pt x="1638341" y="10305"/>
                          <a:pt x="1735707" y="0"/>
                        </a:cubicBezTo>
                        <a:cubicBezTo>
                          <a:pt x="1833074" y="-10305"/>
                          <a:pt x="2077131" y="27668"/>
                          <a:pt x="2230416" y="0"/>
                        </a:cubicBezTo>
                        <a:cubicBezTo>
                          <a:pt x="2383701" y="-27668"/>
                          <a:pt x="2744140" y="45384"/>
                          <a:pt x="2987029" y="0"/>
                        </a:cubicBezTo>
                        <a:cubicBezTo>
                          <a:pt x="3229918" y="-45384"/>
                          <a:pt x="3230651" y="9686"/>
                          <a:pt x="3307134" y="0"/>
                        </a:cubicBezTo>
                        <a:cubicBezTo>
                          <a:pt x="3383618" y="-9686"/>
                          <a:pt x="3491522" y="31548"/>
                          <a:pt x="3627240" y="0"/>
                        </a:cubicBezTo>
                        <a:cubicBezTo>
                          <a:pt x="3762958" y="-31548"/>
                          <a:pt x="3990530" y="40407"/>
                          <a:pt x="4296551" y="0"/>
                        </a:cubicBezTo>
                        <a:cubicBezTo>
                          <a:pt x="4602572" y="-40407"/>
                          <a:pt x="4542975" y="20792"/>
                          <a:pt x="4703958" y="0"/>
                        </a:cubicBezTo>
                        <a:cubicBezTo>
                          <a:pt x="4864941" y="-20792"/>
                          <a:pt x="4936674" y="26547"/>
                          <a:pt x="5024064" y="0"/>
                        </a:cubicBezTo>
                        <a:cubicBezTo>
                          <a:pt x="5111454" y="-26547"/>
                          <a:pt x="5246022" y="28684"/>
                          <a:pt x="5431471" y="0"/>
                        </a:cubicBezTo>
                        <a:cubicBezTo>
                          <a:pt x="5616920" y="-28684"/>
                          <a:pt x="5838187" y="68377"/>
                          <a:pt x="6013481" y="0"/>
                        </a:cubicBezTo>
                        <a:cubicBezTo>
                          <a:pt x="6188775" y="-68377"/>
                          <a:pt x="6362283" y="46004"/>
                          <a:pt x="6682792" y="0"/>
                        </a:cubicBezTo>
                        <a:cubicBezTo>
                          <a:pt x="7003301" y="-46004"/>
                          <a:pt x="6899976" y="30517"/>
                          <a:pt x="7090199" y="0"/>
                        </a:cubicBezTo>
                        <a:cubicBezTo>
                          <a:pt x="7280422" y="-30517"/>
                          <a:pt x="7669042" y="23496"/>
                          <a:pt x="7846812" y="0"/>
                        </a:cubicBezTo>
                        <a:cubicBezTo>
                          <a:pt x="8024582" y="-23496"/>
                          <a:pt x="8194817" y="29529"/>
                          <a:pt x="8341520" y="0"/>
                        </a:cubicBezTo>
                        <a:cubicBezTo>
                          <a:pt x="8488223" y="-29529"/>
                          <a:pt x="8743813" y="4562"/>
                          <a:pt x="8894430" y="0"/>
                        </a:cubicBezTo>
                        <a:cubicBezTo>
                          <a:pt x="9022636" y="-1629"/>
                          <a:pt x="9066321" y="92170"/>
                          <a:pt x="9058711" y="255493"/>
                        </a:cubicBezTo>
                        <a:cubicBezTo>
                          <a:pt x="9060707" y="360476"/>
                          <a:pt x="9057109" y="522689"/>
                          <a:pt x="9058711" y="722645"/>
                        </a:cubicBezTo>
                        <a:cubicBezTo>
                          <a:pt x="9060313" y="922601"/>
                          <a:pt x="9019811" y="1048602"/>
                          <a:pt x="9058711" y="1248190"/>
                        </a:cubicBezTo>
                        <a:cubicBezTo>
                          <a:pt x="9097611" y="1447778"/>
                          <a:pt x="9005744" y="1530310"/>
                          <a:pt x="9058711" y="1773735"/>
                        </a:cubicBezTo>
                        <a:cubicBezTo>
                          <a:pt x="9111678" y="2017161"/>
                          <a:pt x="9053340" y="2072952"/>
                          <a:pt x="9058711" y="2299281"/>
                        </a:cubicBezTo>
                        <a:cubicBezTo>
                          <a:pt x="9064082" y="2525610"/>
                          <a:pt x="9056324" y="2529269"/>
                          <a:pt x="9058711" y="2708038"/>
                        </a:cubicBezTo>
                        <a:cubicBezTo>
                          <a:pt x="9061098" y="2886807"/>
                          <a:pt x="9003302" y="2981369"/>
                          <a:pt x="9058711" y="3175190"/>
                        </a:cubicBezTo>
                        <a:cubicBezTo>
                          <a:pt x="9114120" y="3369011"/>
                          <a:pt x="9047428" y="3420993"/>
                          <a:pt x="9058711" y="3583948"/>
                        </a:cubicBezTo>
                        <a:cubicBezTo>
                          <a:pt x="9069994" y="3746903"/>
                          <a:pt x="9000939" y="3971849"/>
                          <a:pt x="9058711" y="4226281"/>
                        </a:cubicBezTo>
                        <a:cubicBezTo>
                          <a:pt x="9116483" y="4480713"/>
                          <a:pt x="9025289" y="4521861"/>
                          <a:pt x="9058711" y="4810220"/>
                        </a:cubicBezTo>
                        <a:cubicBezTo>
                          <a:pt x="9092133" y="5098579"/>
                          <a:pt x="9031220" y="5096623"/>
                          <a:pt x="9058711" y="5277372"/>
                        </a:cubicBezTo>
                        <a:cubicBezTo>
                          <a:pt x="9086202" y="5458121"/>
                          <a:pt x="8987032" y="5733483"/>
                          <a:pt x="9058711" y="6094887"/>
                        </a:cubicBezTo>
                        <a:cubicBezTo>
                          <a:pt x="9062448" y="6232639"/>
                          <a:pt x="8993421" y="6363693"/>
                          <a:pt x="8894430" y="635038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765ECC4-497D-4BFD-AA19-A147CE5BF0C4}"/>
              </a:ext>
            </a:extLst>
          </p:cNvPr>
          <p:cNvSpPr/>
          <p:nvPr/>
        </p:nvSpPr>
        <p:spPr>
          <a:xfrm flipH="1">
            <a:off x="-76200" y="8281213"/>
            <a:ext cx="5638800" cy="10532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098CC54-655C-475E-AE5D-4F99FC58A78F}"/>
              </a:ext>
            </a:extLst>
          </p:cNvPr>
          <p:cNvSpPr/>
          <p:nvPr/>
        </p:nvSpPr>
        <p:spPr>
          <a:xfrm>
            <a:off x="0" y="8205013"/>
            <a:ext cx="5486400" cy="1053287"/>
          </a:xfrm>
          <a:prstGeom prst="rect">
            <a:avLst/>
          </a:prstGeom>
          <a:gradFill flip="none" rotWithShape="1">
            <a:gsLst>
              <a:gs pos="0">
                <a:srgbClr val="153153"/>
              </a:gs>
              <a:gs pos="100000">
                <a:srgbClr val="1D47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E4B76E55-616A-4494-AB13-BA8CC77A3247}"/>
              </a:ext>
            </a:extLst>
          </p:cNvPr>
          <p:cNvSpPr txBox="1"/>
          <p:nvPr/>
        </p:nvSpPr>
        <p:spPr>
          <a:xfrm>
            <a:off x="152400" y="8357413"/>
            <a:ext cx="510539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RUTE: UMA MULHER IMPORTANTE PARA A LINHAGEM DE DAVI</a:t>
            </a:r>
          </a:p>
        </p:txBody>
      </p:sp>
    </p:spTree>
    <p:extLst>
      <p:ext uri="{BB962C8B-B14F-4D97-AF65-F5344CB8AC3E}">
        <p14:creationId xmlns:p14="http://schemas.microsoft.com/office/powerpoint/2010/main" val="14699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2" grpId="0" animBg="1"/>
      <p:bldP spid="14" grpId="0" animBg="1"/>
      <p:bldP spid="15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533400" y="2128381"/>
            <a:ext cx="3887537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Uma moabita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533399" y="4175363"/>
            <a:ext cx="6328333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Quem poderia imaginar que uma mulher moabita faria parte da genealogia do grande rei Davi e do nosso Senhor Jesus Cristo?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736" y="1866900"/>
            <a:ext cx="2052331" cy="2052331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1EADAAA0-F08C-1327-CDDD-7873459E3CEB}"/>
              </a:ext>
            </a:extLst>
          </p:cNvPr>
          <p:cNvSpPr/>
          <p:nvPr/>
        </p:nvSpPr>
        <p:spPr>
          <a:xfrm>
            <a:off x="7696200" y="762000"/>
            <a:ext cx="6553200" cy="8763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91D2DCE9-43B1-5097-8707-0F8E562F236A}"/>
              </a:ext>
            </a:extLst>
          </p:cNvPr>
          <p:cNvSpPr/>
          <p:nvPr/>
        </p:nvSpPr>
        <p:spPr>
          <a:xfrm>
            <a:off x="7668986" y="762000"/>
            <a:ext cx="6553200" cy="8763000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28575">
            <a:solidFill>
              <a:schemeClr val="bg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348051544">
                  <a:custGeom>
                    <a:avLst/>
                    <a:gdLst>
                      <a:gd name="connsiteX0" fmla="*/ 8894430 w 9058711"/>
                      <a:gd name="connsiteY0" fmla="*/ 6350380 h 6350381"/>
                      <a:gd name="connsiteX1" fmla="*/ 8137817 w 9058711"/>
                      <a:gd name="connsiteY1" fmla="*/ 6350380 h 6350381"/>
                      <a:gd name="connsiteX2" fmla="*/ 7555807 w 9058711"/>
                      <a:gd name="connsiteY2" fmla="*/ 6350380 h 6350381"/>
                      <a:gd name="connsiteX3" fmla="*/ 6799194 w 9058711"/>
                      <a:gd name="connsiteY3" fmla="*/ 6350380 h 6350381"/>
                      <a:gd name="connsiteX4" fmla="*/ 6042581 w 9058711"/>
                      <a:gd name="connsiteY4" fmla="*/ 6350380 h 6350381"/>
                      <a:gd name="connsiteX5" fmla="*/ 5285968 w 9058711"/>
                      <a:gd name="connsiteY5" fmla="*/ 6350380 h 6350381"/>
                      <a:gd name="connsiteX6" fmla="*/ 4878561 w 9058711"/>
                      <a:gd name="connsiteY6" fmla="*/ 6350380 h 6350381"/>
                      <a:gd name="connsiteX7" fmla="*/ 4121948 w 9058711"/>
                      <a:gd name="connsiteY7" fmla="*/ 6350380 h 6350381"/>
                      <a:gd name="connsiteX8" fmla="*/ 3539938 w 9058711"/>
                      <a:gd name="connsiteY8" fmla="*/ 6350380 h 6350381"/>
                      <a:gd name="connsiteX9" fmla="*/ 3045230 w 9058711"/>
                      <a:gd name="connsiteY9" fmla="*/ 6350380 h 6350381"/>
                      <a:gd name="connsiteX10" fmla="*/ 2375918 w 9058711"/>
                      <a:gd name="connsiteY10" fmla="*/ 6350380 h 6350381"/>
                      <a:gd name="connsiteX11" fmla="*/ 1619305 w 9058711"/>
                      <a:gd name="connsiteY11" fmla="*/ 6350380 h 6350381"/>
                      <a:gd name="connsiteX12" fmla="*/ 949994 w 9058711"/>
                      <a:gd name="connsiteY12" fmla="*/ 6350380 h 6350381"/>
                      <a:gd name="connsiteX13" fmla="*/ 164280 w 9058711"/>
                      <a:gd name="connsiteY13" fmla="*/ 6350380 h 6350381"/>
                      <a:gd name="connsiteX14" fmla="*/ 0 w 9058711"/>
                      <a:gd name="connsiteY14" fmla="*/ 6094887 h 6350381"/>
                      <a:gd name="connsiteX15" fmla="*/ 0 w 9058711"/>
                      <a:gd name="connsiteY15" fmla="*/ 5394160 h 6350381"/>
                      <a:gd name="connsiteX16" fmla="*/ 0 w 9058711"/>
                      <a:gd name="connsiteY16" fmla="*/ 4927008 h 6350381"/>
                      <a:gd name="connsiteX17" fmla="*/ 0 w 9058711"/>
                      <a:gd name="connsiteY17" fmla="*/ 4518251 h 6350381"/>
                      <a:gd name="connsiteX18" fmla="*/ 0 w 9058711"/>
                      <a:gd name="connsiteY18" fmla="*/ 4109493 h 6350381"/>
                      <a:gd name="connsiteX19" fmla="*/ 0 w 9058711"/>
                      <a:gd name="connsiteY19" fmla="*/ 3700735 h 6350381"/>
                      <a:gd name="connsiteX20" fmla="*/ 0 w 9058711"/>
                      <a:gd name="connsiteY20" fmla="*/ 3116796 h 6350381"/>
                      <a:gd name="connsiteX21" fmla="*/ 0 w 9058711"/>
                      <a:gd name="connsiteY21" fmla="*/ 2532857 h 6350381"/>
                      <a:gd name="connsiteX22" fmla="*/ 0 w 9058711"/>
                      <a:gd name="connsiteY22" fmla="*/ 1890523 h 6350381"/>
                      <a:gd name="connsiteX23" fmla="*/ 0 w 9058711"/>
                      <a:gd name="connsiteY23" fmla="*/ 1423372 h 6350381"/>
                      <a:gd name="connsiteX24" fmla="*/ 0 w 9058711"/>
                      <a:gd name="connsiteY24" fmla="*/ 897826 h 6350381"/>
                      <a:gd name="connsiteX25" fmla="*/ 0 w 9058711"/>
                      <a:gd name="connsiteY25" fmla="*/ 255493 h 6350381"/>
                      <a:gd name="connsiteX26" fmla="*/ 164280 w 9058711"/>
                      <a:gd name="connsiteY26" fmla="*/ 0 h 6350381"/>
                      <a:gd name="connsiteX27" fmla="*/ 746290 w 9058711"/>
                      <a:gd name="connsiteY27" fmla="*/ 0 h 6350381"/>
                      <a:gd name="connsiteX28" fmla="*/ 1328300 w 9058711"/>
                      <a:gd name="connsiteY28" fmla="*/ 0 h 6350381"/>
                      <a:gd name="connsiteX29" fmla="*/ 1910310 w 9058711"/>
                      <a:gd name="connsiteY29" fmla="*/ 0 h 6350381"/>
                      <a:gd name="connsiteX30" fmla="*/ 2317717 w 9058711"/>
                      <a:gd name="connsiteY30" fmla="*/ 0 h 6350381"/>
                      <a:gd name="connsiteX31" fmla="*/ 2899727 w 9058711"/>
                      <a:gd name="connsiteY31" fmla="*/ 0 h 6350381"/>
                      <a:gd name="connsiteX32" fmla="*/ 3394436 w 9058711"/>
                      <a:gd name="connsiteY32" fmla="*/ 0 h 6350381"/>
                      <a:gd name="connsiteX33" fmla="*/ 3889144 w 9058711"/>
                      <a:gd name="connsiteY33" fmla="*/ 0 h 6350381"/>
                      <a:gd name="connsiteX34" fmla="*/ 4558456 w 9058711"/>
                      <a:gd name="connsiteY34" fmla="*/ 0 h 6350381"/>
                      <a:gd name="connsiteX35" fmla="*/ 5140466 w 9058711"/>
                      <a:gd name="connsiteY35" fmla="*/ 0 h 6350381"/>
                      <a:gd name="connsiteX36" fmla="*/ 5897078 w 9058711"/>
                      <a:gd name="connsiteY36" fmla="*/ 0 h 6350381"/>
                      <a:gd name="connsiteX37" fmla="*/ 6304486 w 9058711"/>
                      <a:gd name="connsiteY37" fmla="*/ 0 h 6350381"/>
                      <a:gd name="connsiteX38" fmla="*/ 6973797 w 9058711"/>
                      <a:gd name="connsiteY38" fmla="*/ 0 h 6350381"/>
                      <a:gd name="connsiteX39" fmla="*/ 7381204 w 9058711"/>
                      <a:gd name="connsiteY39" fmla="*/ 0 h 6350381"/>
                      <a:gd name="connsiteX40" fmla="*/ 8050515 w 9058711"/>
                      <a:gd name="connsiteY40" fmla="*/ 0 h 6350381"/>
                      <a:gd name="connsiteX41" fmla="*/ 8894430 w 9058711"/>
                      <a:gd name="connsiteY41" fmla="*/ 0 h 6350381"/>
                      <a:gd name="connsiteX42" fmla="*/ 9058711 w 9058711"/>
                      <a:gd name="connsiteY42" fmla="*/ 255493 h 6350381"/>
                      <a:gd name="connsiteX43" fmla="*/ 9058711 w 9058711"/>
                      <a:gd name="connsiteY43" fmla="*/ 664251 h 6350381"/>
                      <a:gd name="connsiteX44" fmla="*/ 9058711 w 9058711"/>
                      <a:gd name="connsiteY44" fmla="*/ 1073008 h 6350381"/>
                      <a:gd name="connsiteX45" fmla="*/ 9058711 w 9058711"/>
                      <a:gd name="connsiteY45" fmla="*/ 1715342 h 6350381"/>
                      <a:gd name="connsiteX46" fmla="*/ 9058711 w 9058711"/>
                      <a:gd name="connsiteY46" fmla="*/ 2416069 h 6350381"/>
                      <a:gd name="connsiteX47" fmla="*/ 9058711 w 9058711"/>
                      <a:gd name="connsiteY47" fmla="*/ 3116796 h 6350381"/>
                      <a:gd name="connsiteX48" fmla="*/ 9058711 w 9058711"/>
                      <a:gd name="connsiteY48" fmla="*/ 3642342 h 6350381"/>
                      <a:gd name="connsiteX49" fmla="*/ 9058711 w 9058711"/>
                      <a:gd name="connsiteY49" fmla="*/ 4226281 h 6350381"/>
                      <a:gd name="connsiteX50" fmla="*/ 9058711 w 9058711"/>
                      <a:gd name="connsiteY50" fmla="*/ 4635039 h 6350381"/>
                      <a:gd name="connsiteX51" fmla="*/ 9058711 w 9058711"/>
                      <a:gd name="connsiteY51" fmla="*/ 5335766 h 6350381"/>
                      <a:gd name="connsiteX52" fmla="*/ 9058711 w 9058711"/>
                      <a:gd name="connsiteY52" fmla="*/ 6094887 h 6350381"/>
                      <a:gd name="connsiteX53" fmla="*/ 8894430 w 9058711"/>
                      <a:gd name="connsiteY53" fmla="*/ 6350380 h 6350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9058711" h="6350381" fill="none" extrusionOk="0">
                        <a:moveTo>
                          <a:pt x="8894430" y="6350380"/>
                        </a:moveTo>
                        <a:cubicBezTo>
                          <a:pt x="8627206" y="6369131"/>
                          <a:pt x="8487934" y="6278713"/>
                          <a:pt x="8137817" y="6350380"/>
                        </a:cubicBezTo>
                        <a:cubicBezTo>
                          <a:pt x="7787700" y="6422047"/>
                          <a:pt x="7766779" y="6300872"/>
                          <a:pt x="7555807" y="6350380"/>
                        </a:cubicBezTo>
                        <a:cubicBezTo>
                          <a:pt x="7344835" y="6399888"/>
                          <a:pt x="7021772" y="6319135"/>
                          <a:pt x="6799194" y="6350380"/>
                        </a:cubicBezTo>
                        <a:cubicBezTo>
                          <a:pt x="6576616" y="6381625"/>
                          <a:pt x="6262407" y="6319424"/>
                          <a:pt x="6042581" y="6350380"/>
                        </a:cubicBezTo>
                        <a:cubicBezTo>
                          <a:pt x="5822755" y="6381336"/>
                          <a:pt x="5612826" y="6290282"/>
                          <a:pt x="5285968" y="6350380"/>
                        </a:cubicBezTo>
                        <a:cubicBezTo>
                          <a:pt x="4959110" y="6410478"/>
                          <a:pt x="5047349" y="6336708"/>
                          <a:pt x="4878561" y="6350380"/>
                        </a:cubicBezTo>
                        <a:cubicBezTo>
                          <a:pt x="4709773" y="6364052"/>
                          <a:pt x="4438981" y="6328475"/>
                          <a:pt x="4121948" y="6350380"/>
                        </a:cubicBezTo>
                        <a:cubicBezTo>
                          <a:pt x="3804915" y="6372285"/>
                          <a:pt x="3753055" y="6332326"/>
                          <a:pt x="3539938" y="6350380"/>
                        </a:cubicBezTo>
                        <a:cubicBezTo>
                          <a:pt x="3326821" y="6368434"/>
                          <a:pt x="3169250" y="6331017"/>
                          <a:pt x="3045230" y="6350380"/>
                        </a:cubicBezTo>
                        <a:cubicBezTo>
                          <a:pt x="2921210" y="6369743"/>
                          <a:pt x="2528833" y="6325835"/>
                          <a:pt x="2375918" y="6350380"/>
                        </a:cubicBezTo>
                        <a:cubicBezTo>
                          <a:pt x="2223003" y="6374925"/>
                          <a:pt x="1854822" y="6295216"/>
                          <a:pt x="1619305" y="6350380"/>
                        </a:cubicBezTo>
                        <a:cubicBezTo>
                          <a:pt x="1383788" y="6405544"/>
                          <a:pt x="1243494" y="6309420"/>
                          <a:pt x="949994" y="6350380"/>
                        </a:cubicBezTo>
                        <a:cubicBezTo>
                          <a:pt x="656494" y="6391340"/>
                          <a:pt x="450003" y="6281679"/>
                          <a:pt x="164280" y="6350380"/>
                        </a:cubicBezTo>
                        <a:cubicBezTo>
                          <a:pt x="80716" y="6347242"/>
                          <a:pt x="7858" y="6228792"/>
                          <a:pt x="0" y="6094887"/>
                        </a:cubicBezTo>
                        <a:cubicBezTo>
                          <a:pt x="-70769" y="5931681"/>
                          <a:pt x="61840" y="5667674"/>
                          <a:pt x="0" y="5394160"/>
                        </a:cubicBezTo>
                        <a:cubicBezTo>
                          <a:pt x="-61840" y="5120646"/>
                          <a:pt x="25442" y="5038086"/>
                          <a:pt x="0" y="4927008"/>
                        </a:cubicBezTo>
                        <a:cubicBezTo>
                          <a:pt x="-25442" y="4815930"/>
                          <a:pt x="42409" y="4612719"/>
                          <a:pt x="0" y="4518251"/>
                        </a:cubicBezTo>
                        <a:cubicBezTo>
                          <a:pt x="-42409" y="4423783"/>
                          <a:pt x="24631" y="4262528"/>
                          <a:pt x="0" y="4109493"/>
                        </a:cubicBezTo>
                        <a:cubicBezTo>
                          <a:pt x="-24631" y="3956458"/>
                          <a:pt x="17745" y="3864831"/>
                          <a:pt x="0" y="3700735"/>
                        </a:cubicBezTo>
                        <a:cubicBezTo>
                          <a:pt x="-17745" y="3536639"/>
                          <a:pt x="41789" y="3281498"/>
                          <a:pt x="0" y="3116796"/>
                        </a:cubicBezTo>
                        <a:cubicBezTo>
                          <a:pt x="-41789" y="2952094"/>
                          <a:pt x="24449" y="2721418"/>
                          <a:pt x="0" y="2532857"/>
                        </a:cubicBezTo>
                        <a:cubicBezTo>
                          <a:pt x="-24449" y="2344296"/>
                          <a:pt x="25686" y="2075653"/>
                          <a:pt x="0" y="1890523"/>
                        </a:cubicBezTo>
                        <a:cubicBezTo>
                          <a:pt x="-25686" y="1705393"/>
                          <a:pt x="8683" y="1645996"/>
                          <a:pt x="0" y="1423372"/>
                        </a:cubicBezTo>
                        <a:cubicBezTo>
                          <a:pt x="-8683" y="1200748"/>
                          <a:pt x="62953" y="1080108"/>
                          <a:pt x="0" y="897826"/>
                        </a:cubicBezTo>
                        <a:cubicBezTo>
                          <a:pt x="-62953" y="715544"/>
                          <a:pt x="64652" y="430195"/>
                          <a:pt x="0" y="255493"/>
                        </a:cubicBezTo>
                        <a:cubicBezTo>
                          <a:pt x="-10111" y="121632"/>
                          <a:pt x="71251" y="-3941"/>
                          <a:pt x="164280" y="0"/>
                        </a:cubicBezTo>
                        <a:cubicBezTo>
                          <a:pt x="317556" y="-69310"/>
                          <a:pt x="495585" y="25360"/>
                          <a:pt x="746290" y="0"/>
                        </a:cubicBezTo>
                        <a:cubicBezTo>
                          <a:pt x="996995" y="-25360"/>
                          <a:pt x="1138332" y="60869"/>
                          <a:pt x="1328300" y="0"/>
                        </a:cubicBezTo>
                        <a:cubicBezTo>
                          <a:pt x="1518268" y="-60869"/>
                          <a:pt x="1775128" y="18161"/>
                          <a:pt x="1910310" y="0"/>
                        </a:cubicBezTo>
                        <a:cubicBezTo>
                          <a:pt x="2045492" y="-18161"/>
                          <a:pt x="2177361" y="27405"/>
                          <a:pt x="2317717" y="0"/>
                        </a:cubicBezTo>
                        <a:cubicBezTo>
                          <a:pt x="2458073" y="-27405"/>
                          <a:pt x="2638856" y="69109"/>
                          <a:pt x="2899727" y="0"/>
                        </a:cubicBezTo>
                        <a:cubicBezTo>
                          <a:pt x="3160598" y="-69109"/>
                          <a:pt x="3221973" y="1106"/>
                          <a:pt x="3394436" y="0"/>
                        </a:cubicBezTo>
                        <a:cubicBezTo>
                          <a:pt x="3566899" y="-1106"/>
                          <a:pt x="3753624" y="36362"/>
                          <a:pt x="3889144" y="0"/>
                        </a:cubicBezTo>
                        <a:cubicBezTo>
                          <a:pt x="4024664" y="-36362"/>
                          <a:pt x="4352738" y="50366"/>
                          <a:pt x="4558456" y="0"/>
                        </a:cubicBezTo>
                        <a:cubicBezTo>
                          <a:pt x="4764174" y="-50366"/>
                          <a:pt x="4889941" y="13017"/>
                          <a:pt x="5140466" y="0"/>
                        </a:cubicBezTo>
                        <a:cubicBezTo>
                          <a:pt x="5390991" y="-13017"/>
                          <a:pt x="5622599" y="21365"/>
                          <a:pt x="5897078" y="0"/>
                        </a:cubicBezTo>
                        <a:cubicBezTo>
                          <a:pt x="6171557" y="-21365"/>
                          <a:pt x="6137486" y="21115"/>
                          <a:pt x="6304486" y="0"/>
                        </a:cubicBezTo>
                        <a:cubicBezTo>
                          <a:pt x="6471486" y="-21115"/>
                          <a:pt x="6691514" y="70"/>
                          <a:pt x="6973797" y="0"/>
                        </a:cubicBezTo>
                        <a:cubicBezTo>
                          <a:pt x="7256080" y="-70"/>
                          <a:pt x="7196098" y="30142"/>
                          <a:pt x="7381204" y="0"/>
                        </a:cubicBezTo>
                        <a:cubicBezTo>
                          <a:pt x="7566310" y="-30142"/>
                          <a:pt x="7820498" y="5194"/>
                          <a:pt x="8050515" y="0"/>
                        </a:cubicBezTo>
                        <a:cubicBezTo>
                          <a:pt x="8280532" y="-5194"/>
                          <a:pt x="8708930" y="50735"/>
                          <a:pt x="8894430" y="0"/>
                        </a:cubicBezTo>
                        <a:cubicBezTo>
                          <a:pt x="8988489" y="8501"/>
                          <a:pt x="9062520" y="107473"/>
                          <a:pt x="9058711" y="255493"/>
                        </a:cubicBezTo>
                        <a:cubicBezTo>
                          <a:pt x="9087964" y="360359"/>
                          <a:pt x="9048254" y="576494"/>
                          <a:pt x="9058711" y="664251"/>
                        </a:cubicBezTo>
                        <a:cubicBezTo>
                          <a:pt x="9069168" y="752008"/>
                          <a:pt x="9033881" y="888750"/>
                          <a:pt x="9058711" y="1073008"/>
                        </a:cubicBezTo>
                        <a:cubicBezTo>
                          <a:pt x="9083541" y="1257266"/>
                          <a:pt x="9002879" y="1548876"/>
                          <a:pt x="9058711" y="1715342"/>
                        </a:cubicBezTo>
                        <a:cubicBezTo>
                          <a:pt x="9114543" y="1881808"/>
                          <a:pt x="8984645" y="2208785"/>
                          <a:pt x="9058711" y="2416069"/>
                        </a:cubicBezTo>
                        <a:cubicBezTo>
                          <a:pt x="9132777" y="2623353"/>
                          <a:pt x="9012899" y="2943894"/>
                          <a:pt x="9058711" y="3116796"/>
                        </a:cubicBezTo>
                        <a:cubicBezTo>
                          <a:pt x="9104523" y="3289698"/>
                          <a:pt x="9025086" y="3409406"/>
                          <a:pt x="9058711" y="3642342"/>
                        </a:cubicBezTo>
                        <a:cubicBezTo>
                          <a:pt x="9092336" y="3875278"/>
                          <a:pt x="9037780" y="3968653"/>
                          <a:pt x="9058711" y="4226281"/>
                        </a:cubicBezTo>
                        <a:cubicBezTo>
                          <a:pt x="9079642" y="4483909"/>
                          <a:pt x="9046575" y="4496513"/>
                          <a:pt x="9058711" y="4635039"/>
                        </a:cubicBezTo>
                        <a:cubicBezTo>
                          <a:pt x="9070847" y="4773565"/>
                          <a:pt x="9025640" y="5195002"/>
                          <a:pt x="9058711" y="5335766"/>
                        </a:cubicBezTo>
                        <a:cubicBezTo>
                          <a:pt x="9091782" y="5476530"/>
                          <a:pt x="9045966" y="5847121"/>
                          <a:pt x="9058711" y="6094887"/>
                        </a:cubicBezTo>
                        <a:cubicBezTo>
                          <a:pt x="9083832" y="6239429"/>
                          <a:pt x="8992732" y="6351438"/>
                          <a:pt x="8894430" y="6350380"/>
                        </a:cubicBezTo>
                        <a:close/>
                      </a:path>
                      <a:path w="9058711" h="6350381" stroke="0" extrusionOk="0">
                        <a:moveTo>
                          <a:pt x="8894430" y="6350380"/>
                        </a:moveTo>
                        <a:cubicBezTo>
                          <a:pt x="8814062" y="6368777"/>
                          <a:pt x="8651666" y="6317575"/>
                          <a:pt x="8574325" y="6350380"/>
                        </a:cubicBezTo>
                        <a:cubicBezTo>
                          <a:pt x="8496984" y="6383185"/>
                          <a:pt x="8122241" y="6349508"/>
                          <a:pt x="7992315" y="6350380"/>
                        </a:cubicBezTo>
                        <a:cubicBezTo>
                          <a:pt x="7862389" y="6351252"/>
                          <a:pt x="7549572" y="6281156"/>
                          <a:pt x="7323003" y="6350380"/>
                        </a:cubicBezTo>
                        <a:cubicBezTo>
                          <a:pt x="7096434" y="6419604"/>
                          <a:pt x="6920891" y="6283605"/>
                          <a:pt x="6566390" y="6350380"/>
                        </a:cubicBezTo>
                        <a:cubicBezTo>
                          <a:pt x="6211889" y="6417155"/>
                          <a:pt x="6217395" y="6339711"/>
                          <a:pt x="6071682" y="6350380"/>
                        </a:cubicBezTo>
                        <a:cubicBezTo>
                          <a:pt x="5925969" y="6361049"/>
                          <a:pt x="5760894" y="6296474"/>
                          <a:pt x="5576973" y="6350380"/>
                        </a:cubicBezTo>
                        <a:cubicBezTo>
                          <a:pt x="5393052" y="6404286"/>
                          <a:pt x="5150608" y="6344662"/>
                          <a:pt x="4820360" y="6350380"/>
                        </a:cubicBezTo>
                        <a:cubicBezTo>
                          <a:pt x="4490112" y="6356098"/>
                          <a:pt x="4398466" y="6306110"/>
                          <a:pt x="4151049" y="6350380"/>
                        </a:cubicBezTo>
                        <a:cubicBezTo>
                          <a:pt x="3903632" y="6394650"/>
                          <a:pt x="3812083" y="6309490"/>
                          <a:pt x="3481737" y="6350380"/>
                        </a:cubicBezTo>
                        <a:cubicBezTo>
                          <a:pt x="3151391" y="6391270"/>
                          <a:pt x="2961045" y="6340294"/>
                          <a:pt x="2812426" y="6350380"/>
                        </a:cubicBezTo>
                        <a:cubicBezTo>
                          <a:pt x="2663807" y="6360466"/>
                          <a:pt x="2259245" y="6279769"/>
                          <a:pt x="2055813" y="6350380"/>
                        </a:cubicBezTo>
                        <a:cubicBezTo>
                          <a:pt x="1852381" y="6420991"/>
                          <a:pt x="1763388" y="6307465"/>
                          <a:pt x="1648406" y="6350380"/>
                        </a:cubicBezTo>
                        <a:cubicBezTo>
                          <a:pt x="1533424" y="6393295"/>
                          <a:pt x="1326858" y="6305586"/>
                          <a:pt x="1153697" y="6350380"/>
                        </a:cubicBezTo>
                        <a:cubicBezTo>
                          <a:pt x="980536" y="6395174"/>
                          <a:pt x="842401" y="6301890"/>
                          <a:pt x="746290" y="6350380"/>
                        </a:cubicBezTo>
                        <a:cubicBezTo>
                          <a:pt x="650179" y="6398870"/>
                          <a:pt x="445225" y="6350069"/>
                          <a:pt x="164280" y="6350380"/>
                        </a:cubicBezTo>
                        <a:cubicBezTo>
                          <a:pt x="72530" y="6347433"/>
                          <a:pt x="-23791" y="6247312"/>
                          <a:pt x="0" y="6094887"/>
                        </a:cubicBezTo>
                        <a:cubicBezTo>
                          <a:pt x="-24647" y="5918962"/>
                          <a:pt x="43209" y="5730127"/>
                          <a:pt x="0" y="5627735"/>
                        </a:cubicBezTo>
                        <a:cubicBezTo>
                          <a:pt x="-43209" y="5525343"/>
                          <a:pt x="9334" y="5284184"/>
                          <a:pt x="0" y="5043796"/>
                        </a:cubicBezTo>
                        <a:cubicBezTo>
                          <a:pt x="-9334" y="4803408"/>
                          <a:pt x="30371" y="4707108"/>
                          <a:pt x="0" y="4518251"/>
                        </a:cubicBezTo>
                        <a:cubicBezTo>
                          <a:pt x="-30371" y="4329395"/>
                          <a:pt x="38928" y="4290523"/>
                          <a:pt x="0" y="4109493"/>
                        </a:cubicBezTo>
                        <a:cubicBezTo>
                          <a:pt x="-38928" y="3928463"/>
                          <a:pt x="12299" y="3766324"/>
                          <a:pt x="0" y="3467160"/>
                        </a:cubicBezTo>
                        <a:cubicBezTo>
                          <a:pt x="-12299" y="3167996"/>
                          <a:pt x="80786" y="3064271"/>
                          <a:pt x="0" y="2766432"/>
                        </a:cubicBezTo>
                        <a:cubicBezTo>
                          <a:pt x="-80786" y="2468593"/>
                          <a:pt x="58935" y="2378978"/>
                          <a:pt x="0" y="2240887"/>
                        </a:cubicBezTo>
                        <a:cubicBezTo>
                          <a:pt x="-58935" y="2102797"/>
                          <a:pt x="39424" y="1837345"/>
                          <a:pt x="0" y="1715342"/>
                        </a:cubicBezTo>
                        <a:cubicBezTo>
                          <a:pt x="-39424" y="1593339"/>
                          <a:pt x="50529" y="1219021"/>
                          <a:pt x="0" y="1073008"/>
                        </a:cubicBezTo>
                        <a:cubicBezTo>
                          <a:pt x="-50529" y="926995"/>
                          <a:pt x="33651" y="660205"/>
                          <a:pt x="0" y="255493"/>
                        </a:cubicBezTo>
                        <a:cubicBezTo>
                          <a:pt x="-2539" y="137428"/>
                          <a:pt x="65572" y="14402"/>
                          <a:pt x="164280" y="0"/>
                        </a:cubicBezTo>
                        <a:cubicBezTo>
                          <a:pt x="345088" y="-48066"/>
                          <a:pt x="435779" y="47864"/>
                          <a:pt x="658989" y="0"/>
                        </a:cubicBezTo>
                        <a:cubicBezTo>
                          <a:pt x="882199" y="-47864"/>
                          <a:pt x="1163391" y="56613"/>
                          <a:pt x="1415602" y="0"/>
                        </a:cubicBezTo>
                        <a:cubicBezTo>
                          <a:pt x="1667813" y="-56613"/>
                          <a:pt x="1638341" y="10305"/>
                          <a:pt x="1735707" y="0"/>
                        </a:cubicBezTo>
                        <a:cubicBezTo>
                          <a:pt x="1833074" y="-10305"/>
                          <a:pt x="2077131" y="27668"/>
                          <a:pt x="2230416" y="0"/>
                        </a:cubicBezTo>
                        <a:cubicBezTo>
                          <a:pt x="2383701" y="-27668"/>
                          <a:pt x="2744140" y="45384"/>
                          <a:pt x="2987029" y="0"/>
                        </a:cubicBezTo>
                        <a:cubicBezTo>
                          <a:pt x="3229918" y="-45384"/>
                          <a:pt x="3230651" y="9686"/>
                          <a:pt x="3307134" y="0"/>
                        </a:cubicBezTo>
                        <a:cubicBezTo>
                          <a:pt x="3383618" y="-9686"/>
                          <a:pt x="3491522" y="31548"/>
                          <a:pt x="3627240" y="0"/>
                        </a:cubicBezTo>
                        <a:cubicBezTo>
                          <a:pt x="3762958" y="-31548"/>
                          <a:pt x="3990530" y="40407"/>
                          <a:pt x="4296551" y="0"/>
                        </a:cubicBezTo>
                        <a:cubicBezTo>
                          <a:pt x="4602572" y="-40407"/>
                          <a:pt x="4542975" y="20792"/>
                          <a:pt x="4703958" y="0"/>
                        </a:cubicBezTo>
                        <a:cubicBezTo>
                          <a:pt x="4864941" y="-20792"/>
                          <a:pt x="4936674" y="26547"/>
                          <a:pt x="5024064" y="0"/>
                        </a:cubicBezTo>
                        <a:cubicBezTo>
                          <a:pt x="5111454" y="-26547"/>
                          <a:pt x="5246022" y="28684"/>
                          <a:pt x="5431471" y="0"/>
                        </a:cubicBezTo>
                        <a:cubicBezTo>
                          <a:pt x="5616920" y="-28684"/>
                          <a:pt x="5838187" y="68377"/>
                          <a:pt x="6013481" y="0"/>
                        </a:cubicBezTo>
                        <a:cubicBezTo>
                          <a:pt x="6188775" y="-68377"/>
                          <a:pt x="6362283" y="46004"/>
                          <a:pt x="6682792" y="0"/>
                        </a:cubicBezTo>
                        <a:cubicBezTo>
                          <a:pt x="7003301" y="-46004"/>
                          <a:pt x="6899976" y="30517"/>
                          <a:pt x="7090199" y="0"/>
                        </a:cubicBezTo>
                        <a:cubicBezTo>
                          <a:pt x="7280422" y="-30517"/>
                          <a:pt x="7669042" y="23496"/>
                          <a:pt x="7846812" y="0"/>
                        </a:cubicBezTo>
                        <a:cubicBezTo>
                          <a:pt x="8024582" y="-23496"/>
                          <a:pt x="8194817" y="29529"/>
                          <a:pt x="8341520" y="0"/>
                        </a:cubicBezTo>
                        <a:cubicBezTo>
                          <a:pt x="8488223" y="-29529"/>
                          <a:pt x="8743813" y="4562"/>
                          <a:pt x="8894430" y="0"/>
                        </a:cubicBezTo>
                        <a:cubicBezTo>
                          <a:pt x="9022636" y="-1629"/>
                          <a:pt x="9066321" y="92170"/>
                          <a:pt x="9058711" y="255493"/>
                        </a:cubicBezTo>
                        <a:cubicBezTo>
                          <a:pt x="9060707" y="360476"/>
                          <a:pt x="9057109" y="522689"/>
                          <a:pt x="9058711" y="722645"/>
                        </a:cubicBezTo>
                        <a:cubicBezTo>
                          <a:pt x="9060313" y="922601"/>
                          <a:pt x="9019811" y="1048602"/>
                          <a:pt x="9058711" y="1248190"/>
                        </a:cubicBezTo>
                        <a:cubicBezTo>
                          <a:pt x="9097611" y="1447778"/>
                          <a:pt x="9005744" y="1530310"/>
                          <a:pt x="9058711" y="1773735"/>
                        </a:cubicBezTo>
                        <a:cubicBezTo>
                          <a:pt x="9111678" y="2017161"/>
                          <a:pt x="9053340" y="2072952"/>
                          <a:pt x="9058711" y="2299281"/>
                        </a:cubicBezTo>
                        <a:cubicBezTo>
                          <a:pt x="9064082" y="2525610"/>
                          <a:pt x="9056324" y="2529269"/>
                          <a:pt x="9058711" y="2708038"/>
                        </a:cubicBezTo>
                        <a:cubicBezTo>
                          <a:pt x="9061098" y="2886807"/>
                          <a:pt x="9003302" y="2981369"/>
                          <a:pt x="9058711" y="3175190"/>
                        </a:cubicBezTo>
                        <a:cubicBezTo>
                          <a:pt x="9114120" y="3369011"/>
                          <a:pt x="9047428" y="3420993"/>
                          <a:pt x="9058711" y="3583948"/>
                        </a:cubicBezTo>
                        <a:cubicBezTo>
                          <a:pt x="9069994" y="3746903"/>
                          <a:pt x="9000939" y="3971849"/>
                          <a:pt x="9058711" y="4226281"/>
                        </a:cubicBezTo>
                        <a:cubicBezTo>
                          <a:pt x="9116483" y="4480713"/>
                          <a:pt x="9025289" y="4521861"/>
                          <a:pt x="9058711" y="4810220"/>
                        </a:cubicBezTo>
                        <a:cubicBezTo>
                          <a:pt x="9092133" y="5098579"/>
                          <a:pt x="9031220" y="5096623"/>
                          <a:pt x="9058711" y="5277372"/>
                        </a:cubicBezTo>
                        <a:cubicBezTo>
                          <a:pt x="9086202" y="5458121"/>
                          <a:pt x="8987032" y="5733483"/>
                          <a:pt x="9058711" y="6094887"/>
                        </a:cubicBezTo>
                        <a:cubicBezTo>
                          <a:pt x="9062448" y="6232639"/>
                          <a:pt x="8993421" y="6363693"/>
                          <a:pt x="8894430" y="635038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1F56EE1-2B78-44A9-9E4F-C507E5E95A31}"/>
              </a:ext>
            </a:extLst>
          </p:cNvPr>
          <p:cNvSpPr/>
          <p:nvPr/>
        </p:nvSpPr>
        <p:spPr>
          <a:xfrm flipH="1">
            <a:off x="-76200" y="8281213"/>
            <a:ext cx="5638800" cy="10532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7DB400D-F5F2-41D2-ABE7-1E44408C35A3}"/>
              </a:ext>
            </a:extLst>
          </p:cNvPr>
          <p:cNvSpPr/>
          <p:nvPr/>
        </p:nvSpPr>
        <p:spPr>
          <a:xfrm>
            <a:off x="0" y="8205013"/>
            <a:ext cx="5486400" cy="1053287"/>
          </a:xfrm>
          <a:prstGeom prst="rect">
            <a:avLst/>
          </a:prstGeom>
          <a:gradFill flip="none" rotWithShape="1">
            <a:gsLst>
              <a:gs pos="0">
                <a:srgbClr val="153153"/>
              </a:gs>
              <a:gs pos="100000">
                <a:srgbClr val="1D47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06E9DD2E-AFA0-443C-9834-19642C9E90E0}"/>
              </a:ext>
            </a:extLst>
          </p:cNvPr>
          <p:cNvSpPr txBox="1"/>
          <p:nvPr/>
        </p:nvSpPr>
        <p:spPr>
          <a:xfrm>
            <a:off x="152400" y="8357413"/>
            <a:ext cx="510539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RUTE: UMA MULHER IMPORTANTE PARA A LINHAGEM DE DAVI</a:t>
            </a:r>
          </a:p>
        </p:txBody>
      </p:sp>
    </p:spTree>
    <p:extLst>
      <p:ext uri="{BB962C8B-B14F-4D97-AF65-F5344CB8AC3E}">
        <p14:creationId xmlns:p14="http://schemas.microsoft.com/office/powerpoint/2010/main" val="97738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2" grpId="0" animBg="1"/>
      <p:bldP spid="14" grpId="0" animBg="1"/>
      <p:bldP spid="15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533400" y="1684694"/>
            <a:ext cx="4495800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 família belemita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533399" y="3731676"/>
            <a:ext cx="6477001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história de Rute muda a partir de seu ingresso em uma piedosa família de Belém de Judá, que peregrinava nos campos de Moabe por causa da fome que assolava a terra de Israel (</a:t>
            </a:r>
            <a:r>
              <a:rPr lang="pt-BR" sz="3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1.1).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069" y="1423213"/>
            <a:ext cx="2052331" cy="2052331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1EADAAA0-F08C-1327-CDDD-7873459E3CEB}"/>
              </a:ext>
            </a:extLst>
          </p:cNvPr>
          <p:cNvSpPr/>
          <p:nvPr/>
        </p:nvSpPr>
        <p:spPr>
          <a:xfrm>
            <a:off x="7696200" y="762000"/>
            <a:ext cx="6553200" cy="8763000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91D2DCE9-43B1-5097-8707-0F8E562F236A}"/>
              </a:ext>
            </a:extLst>
          </p:cNvPr>
          <p:cNvSpPr/>
          <p:nvPr/>
        </p:nvSpPr>
        <p:spPr>
          <a:xfrm>
            <a:off x="7696200" y="762000"/>
            <a:ext cx="6553200" cy="876300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>
            <a:solidFill>
              <a:schemeClr val="bg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348051544">
                  <a:custGeom>
                    <a:avLst/>
                    <a:gdLst>
                      <a:gd name="connsiteX0" fmla="*/ 8894430 w 9058711"/>
                      <a:gd name="connsiteY0" fmla="*/ 6350380 h 6350381"/>
                      <a:gd name="connsiteX1" fmla="*/ 8137817 w 9058711"/>
                      <a:gd name="connsiteY1" fmla="*/ 6350380 h 6350381"/>
                      <a:gd name="connsiteX2" fmla="*/ 7555807 w 9058711"/>
                      <a:gd name="connsiteY2" fmla="*/ 6350380 h 6350381"/>
                      <a:gd name="connsiteX3" fmla="*/ 6799194 w 9058711"/>
                      <a:gd name="connsiteY3" fmla="*/ 6350380 h 6350381"/>
                      <a:gd name="connsiteX4" fmla="*/ 6042581 w 9058711"/>
                      <a:gd name="connsiteY4" fmla="*/ 6350380 h 6350381"/>
                      <a:gd name="connsiteX5" fmla="*/ 5285968 w 9058711"/>
                      <a:gd name="connsiteY5" fmla="*/ 6350380 h 6350381"/>
                      <a:gd name="connsiteX6" fmla="*/ 4878561 w 9058711"/>
                      <a:gd name="connsiteY6" fmla="*/ 6350380 h 6350381"/>
                      <a:gd name="connsiteX7" fmla="*/ 4121948 w 9058711"/>
                      <a:gd name="connsiteY7" fmla="*/ 6350380 h 6350381"/>
                      <a:gd name="connsiteX8" fmla="*/ 3539938 w 9058711"/>
                      <a:gd name="connsiteY8" fmla="*/ 6350380 h 6350381"/>
                      <a:gd name="connsiteX9" fmla="*/ 3045230 w 9058711"/>
                      <a:gd name="connsiteY9" fmla="*/ 6350380 h 6350381"/>
                      <a:gd name="connsiteX10" fmla="*/ 2375918 w 9058711"/>
                      <a:gd name="connsiteY10" fmla="*/ 6350380 h 6350381"/>
                      <a:gd name="connsiteX11" fmla="*/ 1619305 w 9058711"/>
                      <a:gd name="connsiteY11" fmla="*/ 6350380 h 6350381"/>
                      <a:gd name="connsiteX12" fmla="*/ 949994 w 9058711"/>
                      <a:gd name="connsiteY12" fmla="*/ 6350380 h 6350381"/>
                      <a:gd name="connsiteX13" fmla="*/ 164280 w 9058711"/>
                      <a:gd name="connsiteY13" fmla="*/ 6350380 h 6350381"/>
                      <a:gd name="connsiteX14" fmla="*/ 0 w 9058711"/>
                      <a:gd name="connsiteY14" fmla="*/ 6094887 h 6350381"/>
                      <a:gd name="connsiteX15" fmla="*/ 0 w 9058711"/>
                      <a:gd name="connsiteY15" fmla="*/ 5394160 h 6350381"/>
                      <a:gd name="connsiteX16" fmla="*/ 0 w 9058711"/>
                      <a:gd name="connsiteY16" fmla="*/ 4927008 h 6350381"/>
                      <a:gd name="connsiteX17" fmla="*/ 0 w 9058711"/>
                      <a:gd name="connsiteY17" fmla="*/ 4518251 h 6350381"/>
                      <a:gd name="connsiteX18" fmla="*/ 0 w 9058711"/>
                      <a:gd name="connsiteY18" fmla="*/ 4109493 h 6350381"/>
                      <a:gd name="connsiteX19" fmla="*/ 0 w 9058711"/>
                      <a:gd name="connsiteY19" fmla="*/ 3700735 h 6350381"/>
                      <a:gd name="connsiteX20" fmla="*/ 0 w 9058711"/>
                      <a:gd name="connsiteY20" fmla="*/ 3116796 h 6350381"/>
                      <a:gd name="connsiteX21" fmla="*/ 0 w 9058711"/>
                      <a:gd name="connsiteY21" fmla="*/ 2532857 h 6350381"/>
                      <a:gd name="connsiteX22" fmla="*/ 0 w 9058711"/>
                      <a:gd name="connsiteY22" fmla="*/ 1890523 h 6350381"/>
                      <a:gd name="connsiteX23" fmla="*/ 0 w 9058711"/>
                      <a:gd name="connsiteY23" fmla="*/ 1423372 h 6350381"/>
                      <a:gd name="connsiteX24" fmla="*/ 0 w 9058711"/>
                      <a:gd name="connsiteY24" fmla="*/ 897826 h 6350381"/>
                      <a:gd name="connsiteX25" fmla="*/ 0 w 9058711"/>
                      <a:gd name="connsiteY25" fmla="*/ 255493 h 6350381"/>
                      <a:gd name="connsiteX26" fmla="*/ 164280 w 9058711"/>
                      <a:gd name="connsiteY26" fmla="*/ 0 h 6350381"/>
                      <a:gd name="connsiteX27" fmla="*/ 746290 w 9058711"/>
                      <a:gd name="connsiteY27" fmla="*/ 0 h 6350381"/>
                      <a:gd name="connsiteX28" fmla="*/ 1328300 w 9058711"/>
                      <a:gd name="connsiteY28" fmla="*/ 0 h 6350381"/>
                      <a:gd name="connsiteX29" fmla="*/ 1910310 w 9058711"/>
                      <a:gd name="connsiteY29" fmla="*/ 0 h 6350381"/>
                      <a:gd name="connsiteX30" fmla="*/ 2317717 w 9058711"/>
                      <a:gd name="connsiteY30" fmla="*/ 0 h 6350381"/>
                      <a:gd name="connsiteX31" fmla="*/ 2899727 w 9058711"/>
                      <a:gd name="connsiteY31" fmla="*/ 0 h 6350381"/>
                      <a:gd name="connsiteX32" fmla="*/ 3394436 w 9058711"/>
                      <a:gd name="connsiteY32" fmla="*/ 0 h 6350381"/>
                      <a:gd name="connsiteX33" fmla="*/ 3889144 w 9058711"/>
                      <a:gd name="connsiteY33" fmla="*/ 0 h 6350381"/>
                      <a:gd name="connsiteX34" fmla="*/ 4558456 w 9058711"/>
                      <a:gd name="connsiteY34" fmla="*/ 0 h 6350381"/>
                      <a:gd name="connsiteX35" fmla="*/ 5140466 w 9058711"/>
                      <a:gd name="connsiteY35" fmla="*/ 0 h 6350381"/>
                      <a:gd name="connsiteX36" fmla="*/ 5897078 w 9058711"/>
                      <a:gd name="connsiteY36" fmla="*/ 0 h 6350381"/>
                      <a:gd name="connsiteX37" fmla="*/ 6304486 w 9058711"/>
                      <a:gd name="connsiteY37" fmla="*/ 0 h 6350381"/>
                      <a:gd name="connsiteX38" fmla="*/ 6973797 w 9058711"/>
                      <a:gd name="connsiteY38" fmla="*/ 0 h 6350381"/>
                      <a:gd name="connsiteX39" fmla="*/ 7381204 w 9058711"/>
                      <a:gd name="connsiteY39" fmla="*/ 0 h 6350381"/>
                      <a:gd name="connsiteX40" fmla="*/ 8050515 w 9058711"/>
                      <a:gd name="connsiteY40" fmla="*/ 0 h 6350381"/>
                      <a:gd name="connsiteX41" fmla="*/ 8894430 w 9058711"/>
                      <a:gd name="connsiteY41" fmla="*/ 0 h 6350381"/>
                      <a:gd name="connsiteX42" fmla="*/ 9058711 w 9058711"/>
                      <a:gd name="connsiteY42" fmla="*/ 255493 h 6350381"/>
                      <a:gd name="connsiteX43" fmla="*/ 9058711 w 9058711"/>
                      <a:gd name="connsiteY43" fmla="*/ 664251 h 6350381"/>
                      <a:gd name="connsiteX44" fmla="*/ 9058711 w 9058711"/>
                      <a:gd name="connsiteY44" fmla="*/ 1073008 h 6350381"/>
                      <a:gd name="connsiteX45" fmla="*/ 9058711 w 9058711"/>
                      <a:gd name="connsiteY45" fmla="*/ 1715342 h 6350381"/>
                      <a:gd name="connsiteX46" fmla="*/ 9058711 w 9058711"/>
                      <a:gd name="connsiteY46" fmla="*/ 2416069 h 6350381"/>
                      <a:gd name="connsiteX47" fmla="*/ 9058711 w 9058711"/>
                      <a:gd name="connsiteY47" fmla="*/ 3116796 h 6350381"/>
                      <a:gd name="connsiteX48" fmla="*/ 9058711 w 9058711"/>
                      <a:gd name="connsiteY48" fmla="*/ 3642342 h 6350381"/>
                      <a:gd name="connsiteX49" fmla="*/ 9058711 w 9058711"/>
                      <a:gd name="connsiteY49" fmla="*/ 4226281 h 6350381"/>
                      <a:gd name="connsiteX50" fmla="*/ 9058711 w 9058711"/>
                      <a:gd name="connsiteY50" fmla="*/ 4635039 h 6350381"/>
                      <a:gd name="connsiteX51" fmla="*/ 9058711 w 9058711"/>
                      <a:gd name="connsiteY51" fmla="*/ 5335766 h 6350381"/>
                      <a:gd name="connsiteX52" fmla="*/ 9058711 w 9058711"/>
                      <a:gd name="connsiteY52" fmla="*/ 6094887 h 6350381"/>
                      <a:gd name="connsiteX53" fmla="*/ 8894430 w 9058711"/>
                      <a:gd name="connsiteY53" fmla="*/ 6350380 h 6350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9058711" h="6350381" fill="none" extrusionOk="0">
                        <a:moveTo>
                          <a:pt x="8894430" y="6350380"/>
                        </a:moveTo>
                        <a:cubicBezTo>
                          <a:pt x="8627206" y="6369131"/>
                          <a:pt x="8487934" y="6278713"/>
                          <a:pt x="8137817" y="6350380"/>
                        </a:cubicBezTo>
                        <a:cubicBezTo>
                          <a:pt x="7787700" y="6422047"/>
                          <a:pt x="7766779" y="6300872"/>
                          <a:pt x="7555807" y="6350380"/>
                        </a:cubicBezTo>
                        <a:cubicBezTo>
                          <a:pt x="7344835" y="6399888"/>
                          <a:pt x="7021772" y="6319135"/>
                          <a:pt x="6799194" y="6350380"/>
                        </a:cubicBezTo>
                        <a:cubicBezTo>
                          <a:pt x="6576616" y="6381625"/>
                          <a:pt x="6262407" y="6319424"/>
                          <a:pt x="6042581" y="6350380"/>
                        </a:cubicBezTo>
                        <a:cubicBezTo>
                          <a:pt x="5822755" y="6381336"/>
                          <a:pt x="5612826" y="6290282"/>
                          <a:pt x="5285968" y="6350380"/>
                        </a:cubicBezTo>
                        <a:cubicBezTo>
                          <a:pt x="4959110" y="6410478"/>
                          <a:pt x="5047349" y="6336708"/>
                          <a:pt x="4878561" y="6350380"/>
                        </a:cubicBezTo>
                        <a:cubicBezTo>
                          <a:pt x="4709773" y="6364052"/>
                          <a:pt x="4438981" y="6328475"/>
                          <a:pt x="4121948" y="6350380"/>
                        </a:cubicBezTo>
                        <a:cubicBezTo>
                          <a:pt x="3804915" y="6372285"/>
                          <a:pt x="3753055" y="6332326"/>
                          <a:pt x="3539938" y="6350380"/>
                        </a:cubicBezTo>
                        <a:cubicBezTo>
                          <a:pt x="3326821" y="6368434"/>
                          <a:pt x="3169250" y="6331017"/>
                          <a:pt x="3045230" y="6350380"/>
                        </a:cubicBezTo>
                        <a:cubicBezTo>
                          <a:pt x="2921210" y="6369743"/>
                          <a:pt x="2528833" y="6325835"/>
                          <a:pt x="2375918" y="6350380"/>
                        </a:cubicBezTo>
                        <a:cubicBezTo>
                          <a:pt x="2223003" y="6374925"/>
                          <a:pt x="1854822" y="6295216"/>
                          <a:pt x="1619305" y="6350380"/>
                        </a:cubicBezTo>
                        <a:cubicBezTo>
                          <a:pt x="1383788" y="6405544"/>
                          <a:pt x="1243494" y="6309420"/>
                          <a:pt x="949994" y="6350380"/>
                        </a:cubicBezTo>
                        <a:cubicBezTo>
                          <a:pt x="656494" y="6391340"/>
                          <a:pt x="450003" y="6281679"/>
                          <a:pt x="164280" y="6350380"/>
                        </a:cubicBezTo>
                        <a:cubicBezTo>
                          <a:pt x="80716" y="6347242"/>
                          <a:pt x="7858" y="6228792"/>
                          <a:pt x="0" y="6094887"/>
                        </a:cubicBezTo>
                        <a:cubicBezTo>
                          <a:pt x="-70769" y="5931681"/>
                          <a:pt x="61840" y="5667674"/>
                          <a:pt x="0" y="5394160"/>
                        </a:cubicBezTo>
                        <a:cubicBezTo>
                          <a:pt x="-61840" y="5120646"/>
                          <a:pt x="25442" y="5038086"/>
                          <a:pt x="0" y="4927008"/>
                        </a:cubicBezTo>
                        <a:cubicBezTo>
                          <a:pt x="-25442" y="4815930"/>
                          <a:pt x="42409" y="4612719"/>
                          <a:pt x="0" y="4518251"/>
                        </a:cubicBezTo>
                        <a:cubicBezTo>
                          <a:pt x="-42409" y="4423783"/>
                          <a:pt x="24631" y="4262528"/>
                          <a:pt x="0" y="4109493"/>
                        </a:cubicBezTo>
                        <a:cubicBezTo>
                          <a:pt x="-24631" y="3956458"/>
                          <a:pt x="17745" y="3864831"/>
                          <a:pt x="0" y="3700735"/>
                        </a:cubicBezTo>
                        <a:cubicBezTo>
                          <a:pt x="-17745" y="3536639"/>
                          <a:pt x="41789" y="3281498"/>
                          <a:pt x="0" y="3116796"/>
                        </a:cubicBezTo>
                        <a:cubicBezTo>
                          <a:pt x="-41789" y="2952094"/>
                          <a:pt x="24449" y="2721418"/>
                          <a:pt x="0" y="2532857"/>
                        </a:cubicBezTo>
                        <a:cubicBezTo>
                          <a:pt x="-24449" y="2344296"/>
                          <a:pt x="25686" y="2075653"/>
                          <a:pt x="0" y="1890523"/>
                        </a:cubicBezTo>
                        <a:cubicBezTo>
                          <a:pt x="-25686" y="1705393"/>
                          <a:pt x="8683" y="1645996"/>
                          <a:pt x="0" y="1423372"/>
                        </a:cubicBezTo>
                        <a:cubicBezTo>
                          <a:pt x="-8683" y="1200748"/>
                          <a:pt x="62953" y="1080108"/>
                          <a:pt x="0" y="897826"/>
                        </a:cubicBezTo>
                        <a:cubicBezTo>
                          <a:pt x="-62953" y="715544"/>
                          <a:pt x="64652" y="430195"/>
                          <a:pt x="0" y="255493"/>
                        </a:cubicBezTo>
                        <a:cubicBezTo>
                          <a:pt x="-10111" y="121632"/>
                          <a:pt x="71251" y="-3941"/>
                          <a:pt x="164280" y="0"/>
                        </a:cubicBezTo>
                        <a:cubicBezTo>
                          <a:pt x="317556" y="-69310"/>
                          <a:pt x="495585" y="25360"/>
                          <a:pt x="746290" y="0"/>
                        </a:cubicBezTo>
                        <a:cubicBezTo>
                          <a:pt x="996995" y="-25360"/>
                          <a:pt x="1138332" y="60869"/>
                          <a:pt x="1328300" y="0"/>
                        </a:cubicBezTo>
                        <a:cubicBezTo>
                          <a:pt x="1518268" y="-60869"/>
                          <a:pt x="1775128" y="18161"/>
                          <a:pt x="1910310" y="0"/>
                        </a:cubicBezTo>
                        <a:cubicBezTo>
                          <a:pt x="2045492" y="-18161"/>
                          <a:pt x="2177361" y="27405"/>
                          <a:pt x="2317717" y="0"/>
                        </a:cubicBezTo>
                        <a:cubicBezTo>
                          <a:pt x="2458073" y="-27405"/>
                          <a:pt x="2638856" y="69109"/>
                          <a:pt x="2899727" y="0"/>
                        </a:cubicBezTo>
                        <a:cubicBezTo>
                          <a:pt x="3160598" y="-69109"/>
                          <a:pt x="3221973" y="1106"/>
                          <a:pt x="3394436" y="0"/>
                        </a:cubicBezTo>
                        <a:cubicBezTo>
                          <a:pt x="3566899" y="-1106"/>
                          <a:pt x="3753624" y="36362"/>
                          <a:pt x="3889144" y="0"/>
                        </a:cubicBezTo>
                        <a:cubicBezTo>
                          <a:pt x="4024664" y="-36362"/>
                          <a:pt x="4352738" y="50366"/>
                          <a:pt x="4558456" y="0"/>
                        </a:cubicBezTo>
                        <a:cubicBezTo>
                          <a:pt x="4764174" y="-50366"/>
                          <a:pt x="4889941" y="13017"/>
                          <a:pt x="5140466" y="0"/>
                        </a:cubicBezTo>
                        <a:cubicBezTo>
                          <a:pt x="5390991" y="-13017"/>
                          <a:pt x="5622599" y="21365"/>
                          <a:pt x="5897078" y="0"/>
                        </a:cubicBezTo>
                        <a:cubicBezTo>
                          <a:pt x="6171557" y="-21365"/>
                          <a:pt x="6137486" y="21115"/>
                          <a:pt x="6304486" y="0"/>
                        </a:cubicBezTo>
                        <a:cubicBezTo>
                          <a:pt x="6471486" y="-21115"/>
                          <a:pt x="6691514" y="70"/>
                          <a:pt x="6973797" y="0"/>
                        </a:cubicBezTo>
                        <a:cubicBezTo>
                          <a:pt x="7256080" y="-70"/>
                          <a:pt x="7196098" y="30142"/>
                          <a:pt x="7381204" y="0"/>
                        </a:cubicBezTo>
                        <a:cubicBezTo>
                          <a:pt x="7566310" y="-30142"/>
                          <a:pt x="7820498" y="5194"/>
                          <a:pt x="8050515" y="0"/>
                        </a:cubicBezTo>
                        <a:cubicBezTo>
                          <a:pt x="8280532" y="-5194"/>
                          <a:pt x="8708930" y="50735"/>
                          <a:pt x="8894430" y="0"/>
                        </a:cubicBezTo>
                        <a:cubicBezTo>
                          <a:pt x="8988489" y="8501"/>
                          <a:pt x="9062520" y="107473"/>
                          <a:pt x="9058711" y="255493"/>
                        </a:cubicBezTo>
                        <a:cubicBezTo>
                          <a:pt x="9087964" y="360359"/>
                          <a:pt x="9048254" y="576494"/>
                          <a:pt x="9058711" y="664251"/>
                        </a:cubicBezTo>
                        <a:cubicBezTo>
                          <a:pt x="9069168" y="752008"/>
                          <a:pt x="9033881" y="888750"/>
                          <a:pt x="9058711" y="1073008"/>
                        </a:cubicBezTo>
                        <a:cubicBezTo>
                          <a:pt x="9083541" y="1257266"/>
                          <a:pt x="9002879" y="1548876"/>
                          <a:pt x="9058711" y="1715342"/>
                        </a:cubicBezTo>
                        <a:cubicBezTo>
                          <a:pt x="9114543" y="1881808"/>
                          <a:pt x="8984645" y="2208785"/>
                          <a:pt x="9058711" y="2416069"/>
                        </a:cubicBezTo>
                        <a:cubicBezTo>
                          <a:pt x="9132777" y="2623353"/>
                          <a:pt x="9012899" y="2943894"/>
                          <a:pt x="9058711" y="3116796"/>
                        </a:cubicBezTo>
                        <a:cubicBezTo>
                          <a:pt x="9104523" y="3289698"/>
                          <a:pt x="9025086" y="3409406"/>
                          <a:pt x="9058711" y="3642342"/>
                        </a:cubicBezTo>
                        <a:cubicBezTo>
                          <a:pt x="9092336" y="3875278"/>
                          <a:pt x="9037780" y="3968653"/>
                          <a:pt x="9058711" y="4226281"/>
                        </a:cubicBezTo>
                        <a:cubicBezTo>
                          <a:pt x="9079642" y="4483909"/>
                          <a:pt x="9046575" y="4496513"/>
                          <a:pt x="9058711" y="4635039"/>
                        </a:cubicBezTo>
                        <a:cubicBezTo>
                          <a:pt x="9070847" y="4773565"/>
                          <a:pt x="9025640" y="5195002"/>
                          <a:pt x="9058711" y="5335766"/>
                        </a:cubicBezTo>
                        <a:cubicBezTo>
                          <a:pt x="9091782" y="5476530"/>
                          <a:pt x="9045966" y="5847121"/>
                          <a:pt x="9058711" y="6094887"/>
                        </a:cubicBezTo>
                        <a:cubicBezTo>
                          <a:pt x="9083832" y="6239429"/>
                          <a:pt x="8992732" y="6351438"/>
                          <a:pt x="8894430" y="6350380"/>
                        </a:cubicBezTo>
                        <a:close/>
                      </a:path>
                      <a:path w="9058711" h="6350381" stroke="0" extrusionOk="0">
                        <a:moveTo>
                          <a:pt x="8894430" y="6350380"/>
                        </a:moveTo>
                        <a:cubicBezTo>
                          <a:pt x="8814062" y="6368777"/>
                          <a:pt x="8651666" y="6317575"/>
                          <a:pt x="8574325" y="6350380"/>
                        </a:cubicBezTo>
                        <a:cubicBezTo>
                          <a:pt x="8496984" y="6383185"/>
                          <a:pt x="8122241" y="6349508"/>
                          <a:pt x="7992315" y="6350380"/>
                        </a:cubicBezTo>
                        <a:cubicBezTo>
                          <a:pt x="7862389" y="6351252"/>
                          <a:pt x="7549572" y="6281156"/>
                          <a:pt x="7323003" y="6350380"/>
                        </a:cubicBezTo>
                        <a:cubicBezTo>
                          <a:pt x="7096434" y="6419604"/>
                          <a:pt x="6920891" y="6283605"/>
                          <a:pt x="6566390" y="6350380"/>
                        </a:cubicBezTo>
                        <a:cubicBezTo>
                          <a:pt x="6211889" y="6417155"/>
                          <a:pt x="6217395" y="6339711"/>
                          <a:pt x="6071682" y="6350380"/>
                        </a:cubicBezTo>
                        <a:cubicBezTo>
                          <a:pt x="5925969" y="6361049"/>
                          <a:pt x="5760894" y="6296474"/>
                          <a:pt x="5576973" y="6350380"/>
                        </a:cubicBezTo>
                        <a:cubicBezTo>
                          <a:pt x="5393052" y="6404286"/>
                          <a:pt x="5150608" y="6344662"/>
                          <a:pt x="4820360" y="6350380"/>
                        </a:cubicBezTo>
                        <a:cubicBezTo>
                          <a:pt x="4490112" y="6356098"/>
                          <a:pt x="4398466" y="6306110"/>
                          <a:pt x="4151049" y="6350380"/>
                        </a:cubicBezTo>
                        <a:cubicBezTo>
                          <a:pt x="3903632" y="6394650"/>
                          <a:pt x="3812083" y="6309490"/>
                          <a:pt x="3481737" y="6350380"/>
                        </a:cubicBezTo>
                        <a:cubicBezTo>
                          <a:pt x="3151391" y="6391270"/>
                          <a:pt x="2961045" y="6340294"/>
                          <a:pt x="2812426" y="6350380"/>
                        </a:cubicBezTo>
                        <a:cubicBezTo>
                          <a:pt x="2663807" y="6360466"/>
                          <a:pt x="2259245" y="6279769"/>
                          <a:pt x="2055813" y="6350380"/>
                        </a:cubicBezTo>
                        <a:cubicBezTo>
                          <a:pt x="1852381" y="6420991"/>
                          <a:pt x="1763388" y="6307465"/>
                          <a:pt x="1648406" y="6350380"/>
                        </a:cubicBezTo>
                        <a:cubicBezTo>
                          <a:pt x="1533424" y="6393295"/>
                          <a:pt x="1326858" y="6305586"/>
                          <a:pt x="1153697" y="6350380"/>
                        </a:cubicBezTo>
                        <a:cubicBezTo>
                          <a:pt x="980536" y="6395174"/>
                          <a:pt x="842401" y="6301890"/>
                          <a:pt x="746290" y="6350380"/>
                        </a:cubicBezTo>
                        <a:cubicBezTo>
                          <a:pt x="650179" y="6398870"/>
                          <a:pt x="445225" y="6350069"/>
                          <a:pt x="164280" y="6350380"/>
                        </a:cubicBezTo>
                        <a:cubicBezTo>
                          <a:pt x="72530" y="6347433"/>
                          <a:pt x="-23791" y="6247312"/>
                          <a:pt x="0" y="6094887"/>
                        </a:cubicBezTo>
                        <a:cubicBezTo>
                          <a:pt x="-24647" y="5918962"/>
                          <a:pt x="43209" y="5730127"/>
                          <a:pt x="0" y="5627735"/>
                        </a:cubicBezTo>
                        <a:cubicBezTo>
                          <a:pt x="-43209" y="5525343"/>
                          <a:pt x="9334" y="5284184"/>
                          <a:pt x="0" y="5043796"/>
                        </a:cubicBezTo>
                        <a:cubicBezTo>
                          <a:pt x="-9334" y="4803408"/>
                          <a:pt x="30371" y="4707108"/>
                          <a:pt x="0" y="4518251"/>
                        </a:cubicBezTo>
                        <a:cubicBezTo>
                          <a:pt x="-30371" y="4329395"/>
                          <a:pt x="38928" y="4290523"/>
                          <a:pt x="0" y="4109493"/>
                        </a:cubicBezTo>
                        <a:cubicBezTo>
                          <a:pt x="-38928" y="3928463"/>
                          <a:pt x="12299" y="3766324"/>
                          <a:pt x="0" y="3467160"/>
                        </a:cubicBezTo>
                        <a:cubicBezTo>
                          <a:pt x="-12299" y="3167996"/>
                          <a:pt x="80786" y="3064271"/>
                          <a:pt x="0" y="2766432"/>
                        </a:cubicBezTo>
                        <a:cubicBezTo>
                          <a:pt x="-80786" y="2468593"/>
                          <a:pt x="58935" y="2378978"/>
                          <a:pt x="0" y="2240887"/>
                        </a:cubicBezTo>
                        <a:cubicBezTo>
                          <a:pt x="-58935" y="2102797"/>
                          <a:pt x="39424" y="1837345"/>
                          <a:pt x="0" y="1715342"/>
                        </a:cubicBezTo>
                        <a:cubicBezTo>
                          <a:pt x="-39424" y="1593339"/>
                          <a:pt x="50529" y="1219021"/>
                          <a:pt x="0" y="1073008"/>
                        </a:cubicBezTo>
                        <a:cubicBezTo>
                          <a:pt x="-50529" y="926995"/>
                          <a:pt x="33651" y="660205"/>
                          <a:pt x="0" y="255493"/>
                        </a:cubicBezTo>
                        <a:cubicBezTo>
                          <a:pt x="-2539" y="137428"/>
                          <a:pt x="65572" y="14402"/>
                          <a:pt x="164280" y="0"/>
                        </a:cubicBezTo>
                        <a:cubicBezTo>
                          <a:pt x="345088" y="-48066"/>
                          <a:pt x="435779" y="47864"/>
                          <a:pt x="658989" y="0"/>
                        </a:cubicBezTo>
                        <a:cubicBezTo>
                          <a:pt x="882199" y="-47864"/>
                          <a:pt x="1163391" y="56613"/>
                          <a:pt x="1415602" y="0"/>
                        </a:cubicBezTo>
                        <a:cubicBezTo>
                          <a:pt x="1667813" y="-56613"/>
                          <a:pt x="1638341" y="10305"/>
                          <a:pt x="1735707" y="0"/>
                        </a:cubicBezTo>
                        <a:cubicBezTo>
                          <a:pt x="1833074" y="-10305"/>
                          <a:pt x="2077131" y="27668"/>
                          <a:pt x="2230416" y="0"/>
                        </a:cubicBezTo>
                        <a:cubicBezTo>
                          <a:pt x="2383701" y="-27668"/>
                          <a:pt x="2744140" y="45384"/>
                          <a:pt x="2987029" y="0"/>
                        </a:cubicBezTo>
                        <a:cubicBezTo>
                          <a:pt x="3229918" y="-45384"/>
                          <a:pt x="3230651" y="9686"/>
                          <a:pt x="3307134" y="0"/>
                        </a:cubicBezTo>
                        <a:cubicBezTo>
                          <a:pt x="3383618" y="-9686"/>
                          <a:pt x="3491522" y="31548"/>
                          <a:pt x="3627240" y="0"/>
                        </a:cubicBezTo>
                        <a:cubicBezTo>
                          <a:pt x="3762958" y="-31548"/>
                          <a:pt x="3990530" y="40407"/>
                          <a:pt x="4296551" y="0"/>
                        </a:cubicBezTo>
                        <a:cubicBezTo>
                          <a:pt x="4602572" y="-40407"/>
                          <a:pt x="4542975" y="20792"/>
                          <a:pt x="4703958" y="0"/>
                        </a:cubicBezTo>
                        <a:cubicBezTo>
                          <a:pt x="4864941" y="-20792"/>
                          <a:pt x="4936674" y="26547"/>
                          <a:pt x="5024064" y="0"/>
                        </a:cubicBezTo>
                        <a:cubicBezTo>
                          <a:pt x="5111454" y="-26547"/>
                          <a:pt x="5246022" y="28684"/>
                          <a:pt x="5431471" y="0"/>
                        </a:cubicBezTo>
                        <a:cubicBezTo>
                          <a:pt x="5616920" y="-28684"/>
                          <a:pt x="5838187" y="68377"/>
                          <a:pt x="6013481" y="0"/>
                        </a:cubicBezTo>
                        <a:cubicBezTo>
                          <a:pt x="6188775" y="-68377"/>
                          <a:pt x="6362283" y="46004"/>
                          <a:pt x="6682792" y="0"/>
                        </a:cubicBezTo>
                        <a:cubicBezTo>
                          <a:pt x="7003301" y="-46004"/>
                          <a:pt x="6899976" y="30517"/>
                          <a:pt x="7090199" y="0"/>
                        </a:cubicBezTo>
                        <a:cubicBezTo>
                          <a:pt x="7280422" y="-30517"/>
                          <a:pt x="7669042" y="23496"/>
                          <a:pt x="7846812" y="0"/>
                        </a:cubicBezTo>
                        <a:cubicBezTo>
                          <a:pt x="8024582" y="-23496"/>
                          <a:pt x="8194817" y="29529"/>
                          <a:pt x="8341520" y="0"/>
                        </a:cubicBezTo>
                        <a:cubicBezTo>
                          <a:pt x="8488223" y="-29529"/>
                          <a:pt x="8743813" y="4562"/>
                          <a:pt x="8894430" y="0"/>
                        </a:cubicBezTo>
                        <a:cubicBezTo>
                          <a:pt x="9022636" y="-1629"/>
                          <a:pt x="9066321" y="92170"/>
                          <a:pt x="9058711" y="255493"/>
                        </a:cubicBezTo>
                        <a:cubicBezTo>
                          <a:pt x="9060707" y="360476"/>
                          <a:pt x="9057109" y="522689"/>
                          <a:pt x="9058711" y="722645"/>
                        </a:cubicBezTo>
                        <a:cubicBezTo>
                          <a:pt x="9060313" y="922601"/>
                          <a:pt x="9019811" y="1048602"/>
                          <a:pt x="9058711" y="1248190"/>
                        </a:cubicBezTo>
                        <a:cubicBezTo>
                          <a:pt x="9097611" y="1447778"/>
                          <a:pt x="9005744" y="1530310"/>
                          <a:pt x="9058711" y="1773735"/>
                        </a:cubicBezTo>
                        <a:cubicBezTo>
                          <a:pt x="9111678" y="2017161"/>
                          <a:pt x="9053340" y="2072952"/>
                          <a:pt x="9058711" y="2299281"/>
                        </a:cubicBezTo>
                        <a:cubicBezTo>
                          <a:pt x="9064082" y="2525610"/>
                          <a:pt x="9056324" y="2529269"/>
                          <a:pt x="9058711" y="2708038"/>
                        </a:cubicBezTo>
                        <a:cubicBezTo>
                          <a:pt x="9061098" y="2886807"/>
                          <a:pt x="9003302" y="2981369"/>
                          <a:pt x="9058711" y="3175190"/>
                        </a:cubicBezTo>
                        <a:cubicBezTo>
                          <a:pt x="9114120" y="3369011"/>
                          <a:pt x="9047428" y="3420993"/>
                          <a:pt x="9058711" y="3583948"/>
                        </a:cubicBezTo>
                        <a:cubicBezTo>
                          <a:pt x="9069994" y="3746903"/>
                          <a:pt x="9000939" y="3971849"/>
                          <a:pt x="9058711" y="4226281"/>
                        </a:cubicBezTo>
                        <a:cubicBezTo>
                          <a:pt x="9116483" y="4480713"/>
                          <a:pt x="9025289" y="4521861"/>
                          <a:pt x="9058711" y="4810220"/>
                        </a:cubicBezTo>
                        <a:cubicBezTo>
                          <a:pt x="9092133" y="5098579"/>
                          <a:pt x="9031220" y="5096623"/>
                          <a:pt x="9058711" y="5277372"/>
                        </a:cubicBezTo>
                        <a:cubicBezTo>
                          <a:pt x="9086202" y="5458121"/>
                          <a:pt x="8987032" y="5733483"/>
                          <a:pt x="9058711" y="6094887"/>
                        </a:cubicBezTo>
                        <a:cubicBezTo>
                          <a:pt x="9062448" y="6232639"/>
                          <a:pt x="8993421" y="6363693"/>
                          <a:pt x="8894430" y="635038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CCB9D04-CC56-416B-83CC-68CF0A53802B}"/>
              </a:ext>
            </a:extLst>
          </p:cNvPr>
          <p:cNvSpPr/>
          <p:nvPr/>
        </p:nvSpPr>
        <p:spPr>
          <a:xfrm flipH="1">
            <a:off x="-76200" y="8281213"/>
            <a:ext cx="5638800" cy="10532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7F2156E-D726-4E03-9BAA-9169229391A4}"/>
              </a:ext>
            </a:extLst>
          </p:cNvPr>
          <p:cNvSpPr/>
          <p:nvPr/>
        </p:nvSpPr>
        <p:spPr>
          <a:xfrm>
            <a:off x="0" y="8205013"/>
            <a:ext cx="5486400" cy="1053287"/>
          </a:xfrm>
          <a:prstGeom prst="rect">
            <a:avLst/>
          </a:prstGeom>
          <a:gradFill flip="none" rotWithShape="1">
            <a:gsLst>
              <a:gs pos="0">
                <a:srgbClr val="153153"/>
              </a:gs>
              <a:gs pos="100000">
                <a:srgbClr val="1D47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A3BCC6D6-1012-4941-A3E4-C73F7587271A}"/>
              </a:ext>
            </a:extLst>
          </p:cNvPr>
          <p:cNvSpPr txBox="1"/>
          <p:nvPr/>
        </p:nvSpPr>
        <p:spPr>
          <a:xfrm>
            <a:off x="152400" y="8357413"/>
            <a:ext cx="510539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RUTE: UMA MULHER IMPORTANTE PARA A LINHAGEM DE DAVI</a:t>
            </a:r>
          </a:p>
        </p:txBody>
      </p:sp>
    </p:spTree>
    <p:extLst>
      <p:ext uri="{BB962C8B-B14F-4D97-AF65-F5344CB8AC3E}">
        <p14:creationId xmlns:p14="http://schemas.microsoft.com/office/powerpoint/2010/main" val="383701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2" grpId="0" animBg="1"/>
      <p:bldP spid="14" grpId="0" animBg="1"/>
      <p:bldP spid="15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533400" y="1684694"/>
            <a:ext cx="5227966" cy="166199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Matrimônio e maternidade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533400" y="3346687"/>
            <a:ext cx="65532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 síntese biográfica tem seu ápice em Belém, com dois eventos que foram fundamentais para que o propósito de Deus se cumprisse na vida dessa moabita: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7158" y="1485900"/>
            <a:ext cx="1862842" cy="186284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1EADAAA0-F08C-1327-CDDD-7873459E3CEB}"/>
              </a:ext>
            </a:extLst>
          </p:cNvPr>
          <p:cNvSpPr/>
          <p:nvPr/>
        </p:nvSpPr>
        <p:spPr>
          <a:xfrm>
            <a:off x="7696200" y="762000"/>
            <a:ext cx="6553200" cy="8763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91D2DCE9-43B1-5097-8707-0F8E562F236A}"/>
              </a:ext>
            </a:extLst>
          </p:cNvPr>
          <p:cNvSpPr/>
          <p:nvPr/>
        </p:nvSpPr>
        <p:spPr>
          <a:xfrm>
            <a:off x="7696200" y="762000"/>
            <a:ext cx="6553200" cy="8763000"/>
          </a:xfrm>
          <a:prstGeom prst="rect">
            <a:avLst/>
          </a:prstGeom>
          <a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6556" r="-26932"/>
            </a:stretch>
          </a:blipFill>
          <a:ln w="28575">
            <a:solidFill>
              <a:schemeClr val="bg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348051544">
                  <a:custGeom>
                    <a:avLst/>
                    <a:gdLst>
                      <a:gd name="connsiteX0" fmla="*/ 8894430 w 9058711"/>
                      <a:gd name="connsiteY0" fmla="*/ 6350380 h 6350381"/>
                      <a:gd name="connsiteX1" fmla="*/ 8137817 w 9058711"/>
                      <a:gd name="connsiteY1" fmla="*/ 6350380 h 6350381"/>
                      <a:gd name="connsiteX2" fmla="*/ 7555807 w 9058711"/>
                      <a:gd name="connsiteY2" fmla="*/ 6350380 h 6350381"/>
                      <a:gd name="connsiteX3" fmla="*/ 6799194 w 9058711"/>
                      <a:gd name="connsiteY3" fmla="*/ 6350380 h 6350381"/>
                      <a:gd name="connsiteX4" fmla="*/ 6042581 w 9058711"/>
                      <a:gd name="connsiteY4" fmla="*/ 6350380 h 6350381"/>
                      <a:gd name="connsiteX5" fmla="*/ 5285968 w 9058711"/>
                      <a:gd name="connsiteY5" fmla="*/ 6350380 h 6350381"/>
                      <a:gd name="connsiteX6" fmla="*/ 4878561 w 9058711"/>
                      <a:gd name="connsiteY6" fmla="*/ 6350380 h 6350381"/>
                      <a:gd name="connsiteX7" fmla="*/ 4121948 w 9058711"/>
                      <a:gd name="connsiteY7" fmla="*/ 6350380 h 6350381"/>
                      <a:gd name="connsiteX8" fmla="*/ 3539938 w 9058711"/>
                      <a:gd name="connsiteY8" fmla="*/ 6350380 h 6350381"/>
                      <a:gd name="connsiteX9" fmla="*/ 3045230 w 9058711"/>
                      <a:gd name="connsiteY9" fmla="*/ 6350380 h 6350381"/>
                      <a:gd name="connsiteX10" fmla="*/ 2375918 w 9058711"/>
                      <a:gd name="connsiteY10" fmla="*/ 6350380 h 6350381"/>
                      <a:gd name="connsiteX11" fmla="*/ 1619305 w 9058711"/>
                      <a:gd name="connsiteY11" fmla="*/ 6350380 h 6350381"/>
                      <a:gd name="connsiteX12" fmla="*/ 949994 w 9058711"/>
                      <a:gd name="connsiteY12" fmla="*/ 6350380 h 6350381"/>
                      <a:gd name="connsiteX13" fmla="*/ 164280 w 9058711"/>
                      <a:gd name="connsiteY13" fmla="*/ 6350380 h 6350381"/>
                      <a:gd name="connsiteX14" fmla="*/ 0 w 9058711"/>
                      <a:gd name="connsiteY14" fmla="*/ 6094887 h 6350381"/>
                      <a:gd name="connsiteX15" fmla="*/ 0 w 9058711"/>
                      <a:gd name="connsiteY15" fmla="*/ 5394160 h 6350381"/>
                      <a:gd name="connsiteX16" fmla="*/ 0 w 9058711"/>
                      <a:gd name="connsiteY16" fmla="*/ 4927008 h 6350381"/>
                      <a:gd name="connsiteX17" fmla="*/ 0 w 9058711"/>
                      <a:gd name="connsiteY17" fmla="*/ 4518251 h 6350381"/>
                      <a:gd name="connsiteX18" fmla="*/ 0 w 9058711"/>
                      <a:gd name="connsiteY18" fmla="*/ 4109493 h 6350381"/>
                      <a:gd name="connsiteX19" fmla="*/ 0 w 9058711"/>
                      <a:gd name="connsiteY19" fmla="*/ 3700735 h 6350381"/>
                      <a:gd name="connsiteX20" fmla="*/ 0 w 9058711"/>
                      <a:gd name="connsiteY20" fmla="*/ 3116796 h 6350381"/>
                      <a:gd name="connsiteX21" fmla="*/ 0 w 9058711"/>
                      <a:gd name="connsiteY21" fmla="*/ 2532857 h 6350381"/>
                      <a:gd name="connsiteX22" fmla="*/ 0 w 9058711"/>
                      <a:gd name="connsiteY22" fmla="*/ 1890523 h 6350381"/>
                      <a:gd name="connsiteX23" fmla="*/ 0 w 9058711"/>
                      <a:gd name="connsiteY23" fmla="*/ 1423372 h 6350381"/>
                      <a:gd name="connsiteX24" fmla="*/ 0 w 9058711"/>
                      <a:gd name="connsiteY24" fmla="*/ 897826 h 6350381"/>
                      <a:gd name="connsiteX25" fmla="*/ 0 w 9058711"/>
                      <a:gd name="connsiteY25" fmla="*/ 255493 h 6350381"/>
                      <a:gd name="connsiteX26" fmla="*/ 164280 w 9058711"/>
                      <a:gd name="connsiteY26" fmla="*/ 0 h 6350381"/>
                      <a:gd name="connsiteX27" fmla="*/ 746290 w 9058711"/>
                      <a:gd name="connsiteY27" fmla="*/ 0 h 6350381"/>
                      <a:gd name="connsiteX28" fmla="*/ 1328300 w 9058711"/>
                      <a:gd name="connsiteY28" fmla="*/ 0 h 6350381"/>
                      <a:gd name="connsiteX29" fmla="*/ 1910310 w 9058711"/>
                      <a:gd name="connsiteY29" fmla="*/ 0 h 6350381"/>
                      <a:gd name="connsiteX30" fmla="*/ 2317717 w 9058711"/>
                      <a:gd name="connsiteY30" fmla="*/ 0 h 6350381"/>
                      <a:gd name="connsiteX31" fmla="*/ 2899727 w 9058711"/>
                      <a:gd name="connsiteY31" fmla="*/ 0 h 6350381"/>
                      <a:gd name="connsiteX32" fmla="*/ 3394436 w 9058711"/>
                      <a:gd name="connsiteY32" fmla="*/ 0 h 6350381"/>
                      <a:gd name="connsiteX33" fmla="*/ 3889144 w 9058711"/>
                      <a:gd name="connsiteY33" fmla="*/ 0 h 6350381"/>
                      <a:gd name="connsiteX34" fmla="*/ 4558456 w 9058711"/>
                      <a:gd name="connsiteY34" fmla="*/ 0 h 6350381"/>
                      <a:gd name="connsiteX35" fmla="*/ 5140466 w 9058711"/>
                      <a:gd name="connsiteY35" fmla="*/ 0 h 6350381"/>
                      <a:gd name="connsiteX36" fmla="*/ 5897078 w 9058711"/>
                      <a:gd name="connsiteY36" fmla="*/ 0 h 6350381"/>
                      <a:gd name="connsiteX37" fmla="*/ 6304486 w 9058711"/>
                      <a:gd name="connsiteY37" fmla="*/ 0 h 6350381"/>
                      <a:gd name="connsiteX38" fmla="*/ 6973797 w 9058711"/>
                      <a:gd name="connsiteY38" fmla="*/ 0 h 6350381"/>
                      <a:gd name="connsiteX39" fmla="*/ 7381204 w 9058711"/>
                      <a:gd name="connsiteY39" fmla="*/ 0 h 6350381"/>
                      <a:gd name="connsiteX40" fmla="*/ 8050515 w 9058711"/>
                      <a:gd name="connsiteY40" fmla="*/ 0 h 6350381"/>
                      <a:gd name="connsiteX41" fmla="*/ 8894430 w 9058711"/>
                      <a:gd name="connsiteY41" fmla="*/ 0 h 6350381"/>
                      <a:gd name="connsiteX42" fmla="*/ 9058711 w 9058711"/>
                      <a:gd name="connsiteY42" fmla="*/ 255493 h 6350381"/>
                      <a:gd name="connsiteX43" fmla="*/ 9058711 w 9058711"/>
                      <a:gd name="connsiteY43" fmla="*/ 664251 h 6350381"/>
                      <a:gd name="connsiteX44" fmla="*/ 9058711 w 9058711"/>
                      <a:gd name="connsiteY44" fmla="*/ 1073008 h 6350381"/>
                      <a:gd name="connsiteX45" fmla="*/ 9058711 w 9058711"/>
                      <a:gd name="connsiteY45" fmla="*/ 1715342 h 6350381"/>
                      <a:gd name="connsiteX46" fmla="*/ 9058711 w 9058711"/>
                      <a:gd name="connsiteY46" fmla="*/ 2416069 h 6350381"/>
                      <a:gd name="connsiteX47" fmla="*/ 9058711 w 9058711"/>
                      <a:gd name="connsiteY47" fmla="*/ 3116796 h 6350381"/>
                      <a:gd name="connsiteX48" fmla="*/ 9058711 w 9058711"/>
                      <a:gd name="connsiteY48" fmla="*/ 3642342 h 6350381"/>
                      <a:gd name="connsiteX49" fmla="*/ 9058711 w 9058711"/>
                      <a:gd name="connsiteY49" fmla="*/ 4226281 h 6350381"/>
                      <a:gd name="connsiteX50" fmla="*/ 9058711 w 9058711"/>
                      <a:gd name="connsiteY50" fmla="*/ 4635039 h 6350381"/>
                      <a:gd name="connsiteX51" fmla="*/ 9058711 w 9058711"/>
                      <a:gd name="connsiteY51" fmla="*/ 5335766 h 6350381"/>
                      <a:gd name="connsiteX52" fmla="*/ 9058711 w 9058711"/>
                      <a:gd name="connsiteY52" fmla="*/ 6094887 h 6350381"/>
                      <a:gd name="connsiteX53" fmla="*/ 8894430 w 9058711"/>
                      <a:gd name="connsiteY53" fmla="*/ 6350380 h 6350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9058711" h="6350381" fill="none" extrusionOk="0">
                        <a:moveTo>
                          <a:pt x="8894430" y="6350380"/>
                        </a:moveTo>
                        <a:cubicBezTo>
                          <a:pt x="8627206" y="6369131"/>
                          <a:pt x="8487934" y="6278713"/>
                          <a:pt x="8137817" y="6350380"/>
                        </a:cubicBezTo>
                        <a:cubicBezTo>
                          <a:pt x="7787700" y="6422047"/>
                          <a:pt x="7766779" y="6300872"/>
                          <a:pt x="7555807" y="6350380"/>
                        </a:cubicBezTo>
                        <a:cubicBezTo>
                          <a:pt x="7344835" y="6399888"/>
                          <a:pt x="7021772" y="6319135"/>
                          <a:pt x="6799194" y="6350380"/>
                        </a:cubicBezTo>
                        <a:cubicBezTo>
                          <a:pt x="6576616" y="6381625"/>
                          <a:pt x="6262407" y="6319424"/>
                          <a:pt x="6042581" y="6350380"/>
                        </a:cubicBezTo>
                        <a:cubicBezTo>
                          <a:pt x="5822755" y="6381336"/>
                          <a:pt x="5612826" y="6290282"/>
                          <a:pt x="5285968" y="6350380"/>
                        </a:cubicBezTo>
                        <a:cubicBezTo>
                          <a:pt x="4959110" y="6410478"/>
                          <a:pt x="5047349" y="6336708"/>
                          <a:pt x="4878561" y="6350380"/>
                        </a:cubicBezTo>
                        <a:cubicBezTo>
                          <a:pt x="4709773" y="6364052"/>
                          <a:pt x="4438981" y="6328475"/>
                          <a:pt x="4121948" y="6350380"/>
                        </a:cubicBezTo>
                        <a:cubicBezTo>
                          <a:pt x="3804915" y="6372285"/>
                          <a:pt x="3753055" y="6332326"/>
                          <a:pt x="3539938" y="6350380"/>
                        </a:cubicBezTo>
                        <a:cubicBezTo>
                          <a:pt x="3326821" y="6368434"/>
                          <a:pt x="3169250" y="6331017"/>
                          <a:pt x="3045230" y="6350380"/>
                        </a:cubicBezTo>
                        <a:cubicBezTo>
                          <a:pt x="2921210" y="6369743"/>
                          <a:pt x="2528833" y="6325835"/>
                          <a:pt x="2375918" y="6350380"/>
                        </a:cubicBezTo>
                        <a:cubicBezTo>
                          <a:pt x="2223003" y="6374925"/>
                          <a:pt x="1854822" y="6295216"/>
                          <a:pt x="1619305" y="6350380"/>
                        </a:cubicBezTo>
                        <a:cubicBezTo>
                          <a:pt x="1383788" y="6405544"/>
                          <a:pt x="1243494" y="6309420"/>
                          <a:pt x="949994" y="6350380"/>
                        </a:cubicBezTo>
                        <a:cubicBezTo>
                          <a:pt x="656494" y="6391340"/>
                          <a:pt x="450003" y="6281679"/>
                          <a:pt x="164280" y="6350380"/>
                        </a:cubicBezTo>
                        <a:cubicBezTo>
                          <a:pt x="80716" y="6347242"/>
                          <a:pt x="7858" y="6228792"/>
                          <a:pt x="0" y="6094887"/>
                        </a:cubicBezTo>
                        <a:cubicBezTo>
                          <a:pt x="-70769" y="5931681"/>
                          <a:pt x="61840" y="5667674"/>
                          <a:pt x="0" y="5394160"/>
                        </a:cubicBezTo>
                        <a:cubicBezTo>
                          <a:pt x="-61840" y="5120646"/>
                          <a:pt x="25442" y="5038086"/>
                          <a:pt x="0" y="4927008"/>
                        </a:cubicBezTo>
                        <a:cubicBezTo>
                          <a:pt x="-25442" y="4815930"/>
                          <a:pt x="42409" y="4612719"/>
                          <a:pt x="0" y="4518251"/>
                        </a:cubicBezTo>
                        <a:cubicBezTo>
                          <a:pt x="-42409" y="4423783"/>
                          <a:pt x="24631" y="4262528"/>
                          <a:pt x="0" y="4109493"/>
                        </a:cubicBezTo>
                        <a:cubicBezTo>
                          <a:pt x="-24631" y="3956458"/>
                          <a:pt x="17745" y="3864831"/>
                          <a:pt x="0" y="3700735"/>
                        </a:cubicBezTo>
                        <a:cubicBezTo>
                          <a:pt x="-17745" y="3536639"/>
                          <a:pt x="41789" y="3281498"/>
                          <a:pt x="0" y="3116796"/>
                        </a:cubicBezTo>
                        <a:cubicBezTo>
                          <a:pt x="-41789" y="2952094"/>
                          <a:pt x="24449" y="2721418"/>
                          <a:pt x="0" y="2532857"/>
                        </a:cubicBezTo>
                        <a:cubicBezTo>
                          <a:pt x="-24449" y="2344296"/>
                          <a:pt x="25686" y="2075653"/>
                          <a:pt x="0" y="1890523"/>
                        </a:cubicBezTo>
                        <a:cubicBezTo>
                          <a:pt x="-25686" y="1705393"/>
                          <a:pt x="8683" y="1645996"/>
                          <a:pt x="0" y="1423372"/>
                        </a:cubicBezTo>
                        <a:cubicBezTo>
                          <a:pt x="-8683" y="1200748"/>
                          <a:pt x="62953" y="1080108"/>
                          <a:pt x="0" y="897826"/>
                        </a:cubicBezTo>
                        <a:cubicBezTo>
                          <a:pt x="-62953" y="715544"/>
                          <a:pt x="64652" y="430195"/>
                          <a:pt x="0" y="255493"/>
                        </a:cubicBezTo>
                        <a:cubicBezTo>
                          <a:pt x="-10111" y="121632"/>
                          <a:pt x="71251" y="-3941"/>
                          <a:pt x="164280" y="0"/>
                        </a:cubicBezTo>
                        <a:cubicBezTo>
                          <a:pt x="317556" y="-69310"/>
                          <a:pt x="495585" y="25360"/>
                          <a:pt x="746290" y="0"/>
                        </a:cubicBezTo>
                        <a:cubicBezTo>
                          <a:pt x="996995" y="-25360"/>
                          <a:pt x="1138332" y="60869"/>
                          <a:pt x="1328300" y="0"/>
                        </a:cubicBezTo>
                        <a:cubicBezTo>
                          <a:pt x="1518268" y="-60869"/>
                          <a:pt x="1775128" y="18161"/>
                          <a:pt x="1910310" y="0"/>
                        </a:cubicBezTo>
                        <a:cubicBezTo>
                          <a:pt x="2045492" y="-18161"/>
                          <a:pt x="2177361" y="27405"/>
                          <a:pt x="2317717" y="0"/>
                        </a:cubicBezTo>
                        <a:cubicBezTo>
                          <a:pt x="2458073" y="-27405"/>
                          <a:pt x="2638856" y="69109"/>
                          <a:pt x="2899727" y="0"/>
                        </a:cubicBezTo>
                        <a:cubicBezTo>
                          <a:pt x="3160598" y="-69109"/>
                          <a:pt x="3221973" y="1106"/>
                          <a:pt x="3394436" y="0"/>
                        </a:cubicBezTo>
                        <a:cubicBezTo>
                          <a:pt x="3566899" y="-1106"/>
                          <a:pt x="3753624" y="36362"/>
                          <a:pt x="3889144" y="0"/>
                        </a:cubicBezTo>
                        <a:cubicBezTo>
                          <a:pt x="4024664" y="-36362"/>
                          <a:pt x="4352738" y="50366"/>
                          <a:pt x="4558456" y="0"/>
                        </a:cubicBezTo>
                        <a:cubicBezTo>
                          <a:pt x="4764174" y="-50366"/>
                          <a:pt x="4889941" y="13017"/>
                          <a:pt x="5140466" y="0"/>
                        </a:cubicBezTo>
                        <a:cubicBezTo>
                          <a:pt x="5390991" y="-13017"/>
                          <a:pt x="5622599" y="21365"/>
                          <a:pt x="5897078" y="0"/>
                        </a:cubicBezTo>
                        <a:cubicBezTo>
                          <a:pt x="6171557" y="-21365"/>
                          <a:pt x="6137486" y="21115"/>
                          <a:pt x="6304486" y="0"/>
                        </a:cubicBezTo>
                        <a:cubicBezTo>
                          <a:pt x="6471486" y="-21115"/>
                          <a:pt x="6691514" y="70"/>
                          <a:pt x="6973797" y="0"/>
                        </a:cubicBezTo>
                        <a:cubicBezTo>
                          <a:pt x="7256080" y="-70"/>
                          <a:pt x="7196098" y="30142"/>
                          <a:pt x="7381204" y="0"/>
                        </a:cubicBezTo>
                        <a:cubicBezTo>
                          <a:pt x="7566310" y="-30142"/>
                          <a:pt x="7820498" y="5194"/>
                          <a:pt x="8050515" y="0"/>
                        </a:cubicBezTo>
                        <a:cubicBezTo>
                          <a:pt x="8280532" y="-5194"/>
                          <a:pt x="8708930" y="50735"/>
                          <a:pt x="8894430" y="0"/>
                        </a:cubicBezTo>
                        <a:cubicBezTo>
                          <a:pt x="8988489" y="8501"/>
                          <a:pt x="9062520" y="107473"/>
                          <a:pt x="9058711" y="255493"/>
                        </a:cubicBezTo>
                        <a:cubicBezTo>
                          <a:pt x="9087964" y="360359"/>
                          <a:pt x="9048254" y="576494"/>
                          <a:pt x="9058711" y="664251"/>
                        </a:cubicBezTo>
                        <a:cubicBezTo>
                          <a:pt x="9069168" y="752008"/>
                          <a:pt x="9033881" y="888750"/>
                          <a:pt x="9058711" y="1073008"/>
                        </a:cubicBezTo>
                        <a:cubicBezTo>
                          <a:pt x="9083541" y="1257266"/>
                          <a:pt x="9002879" y="1548876"/>
                          <a:pt x="9058711" y="1715342"/>
                        </a:cubicBezTo>
                        <a:cubicBezTo>
                          <a:pt x="9114543" y="1881808"/>
                          <a:pt x="8984645" y="2208785"/>
                          <a:pt x="9058711" y="2416069"/>
                        </a:cubicBezTo>
                        <a:cubicBezTo>
                          <a:pt x="9132777" y="2623353"/>
                          <a:pt x="9012899" y="2943894"/>
                          <a:pt x="9058711" y="3116796"/>
                        </a:cubicBezTo>
                        <a:cubicBezTo>
                          <a:pt x="9104523" y="3289698"/>
                          <a:pt x="9025086" y="3409406"/>
                          <a:pt x="9058711" y="3642342"/>
                        </a:cubicBezTo>
                        <a:cubicBezTo>
                          <a:pt x="9092336" y="3875278"/>
                          <a:pt x="9037780" y="3968653"/>
                          <a:pt x="9058711" y="4226281"/>
                        </a:cubicBezTo>
                        <a:cubicBezTo>
                          <a:pt x="9079642" y="4483909"/>
                          <a:pt x="9046575" y="4496513"/>
                          <a:pt x="9058711" y="4635039"/>
                        </a:cubicBezTo>
                        <a:cubicBezTo>
                          <a:pt x="9070847" y="4773565"/>
                          <a:pt x="9025640" y="5195002"/>
                          <a:pt x="9058711" y="5335766"/>
                        </a:cubicBezTo>
                        <a:cubicBezTo>
                          <a:pt x="9091782" y="5476530"/>
                          <a:pt x="9045966" y="5847121"/>
                          <a:pt x="9058711" y="6094887"/>
                        </a:cubicBezTo>
                        <a:cubicBezTo>
                          <a:pt x="9083832" y="6239429"/>
                          <a:pt x="8992732" y="6351438"/>
                          <a:pt x="8894430" y="6350380"/>
                        </a:cubicBezTo>
                        <a:close/>
                      </a:path>
                      <a:path w="9058711" h="6350381" stroke="0" extrusionOk="0">
                        <a:moveTo>
                          <a:pt x="8894430" y="6350380"/>
                        </a:moveTo>
                        <a:cubicBezTo>
                          <a:pt x="8814062" y="6368777"/>
                          <a:pt x="8651666" y="6317575"/>
                          <a:pt x="8574325" y="6350380"/>
                        </a:cubicBezTo>
                        <a:cubicBezTo>
                          <a:pt x="8496984" y="6383185"/>
                          <a:pt x="8122241" y="6349508"/>
                          <a:pt x="7992315" y="6350380"/>
                        </a:cubicBezTo>
                        <a:cubicBezTo>
                          <a:pt x="7862389" y="6351252"/>
                          <a:pt x="7549572" y="6281156"/>
                          <a:pt x="7323003" y="6350380"/>
                        </a:cubicBezTo>
                        <a:cubicBezTo>
                          <a:pt x="7096434" y="6419604"/>
                          <a:pt x="6920891" y="6283605"/>
                          <a:pt x="6566390" y="6350380"/>
                        </a:cubicBezTo>
                        <a:cubicBezTo>
                          <a:pt x="6211889" y="6417155"/>
                          <a:pt x="6217395" y="6339711"/>
                          <a:pt x="6071682" y="6350380"/>
                        </a:cubicBezTo>
                        <a:cubicBezTo>
                          <a:pt x="5925969" y="6361049"/>
                          <a:pt x="5760894" y="6296474"/>
                          <a:pt x="5576973" y="6350380"/>
                        </a:cubicBezTo>
                        <a:cubicBezTo>
                          <a:pt x="5393052" y="6404286"/>
                          <a:pt x="5150608" y="6344662"/>
                          <a:pt x="4820360" y="6350380"/>
                        </a:cubicBezTo>
                        <a:cubicBezTo>
                          <a:pt x="4490112" y="6356098"/>
                          <a:pt x="4398466" y="6306110"/>
                          <a:pt x="4151049" y="6350380"/>
                        </a:cubicBezTo>
                        <a:cubicBezTo>
                          <a:pt x="3903632" y="6394650"/>
                          <a:pt x="3812083" y="6309490"/>
                          <a:pt x="3481737" y="6350380"/>
                        </a:cubicBezTo>
                        <a:cubicBezTo>
                          <a:pt x="3151391" y="6391270"/>
                          <a:pt x="2961045" y="6340294"/>
                          <a:pt x="2812426" y="6350380"/>
                        </a:cubicBezTo>
                        <a:cubicBezTo>
                          <a:pt x="2663807" y="6360466"/>
                          <a:pt x="2259245" y="6279769"/>
                          <a:pt x="2055813" y="6350380"/>
                        </a:cubicBezTo>
                        <a:cubicBezTo>
                          <a:pt x="1852381" y="6420991"/>
                          <a:pt x="1763388" y="6307465"/>
                          <a:pt x="1648406" y="6350380"/>
                        </a:cubicBezTo>
                        <a:cubicBezTo>
                          <a:pt x="1533424" y="6393295"/>
                          <a:pt x="1326858" y="6305586"/>
                          <a:pt x="1153697" y="6350380"/>
                        </a:cubicBezTo>
                        <a:cubicBezTo>
                          <a:pt x="980536" y="6395174"/>
                          <a:pt x="842401" y="6301890"/>
                          <a:pt x="746290" y="6350380"/>
                        </a:cubicBezTo>
                        <a:cubicBezTo>
                          <a:pt x="650179" y="6398870"/>
                          <a:pt x="445225" y="6350069"/>
                          <a:pt x="164280" y="6350380"/>
                        </a:cubicBezTo>
                        <a:cubicBezTo>
                          <a:pt x="72530" y="6347433"/>
                          <a:pt x="-23791" y="6247312"/>
                          <a:pt x="0" y="6094887"/>
                        </a:cubicBezTo>
                        <a:cubicBezTo>
                          <a:pt x="-24647" y="5918962"/>
                          <a:pt x="43209" y="5730127"/>
                          <a:pt x="0" y="5627735"/>
                        </a:cubicBezTo>
                        <a:cubicBezTo>
                          <a:pt x="-43209" y="5525343"/>
                          <a:pt x="9334" y="5284184"/>
                          <a:pt x="0" y="5043796"/>
                        </a:cubicBezTo>
                        <a:cubicBezTo>
                          <a:pt x="-9334" y="4803408"/>
                          <a:pt x="30371" y="4707108"/>
                          <a:pt x="0" y="4518251"/>
                        </a:cubicBezTo>
                        <a:cubicBezTo>
                          <a:pt x="-30371" y="4329395"/>
                          <a:pt x="38928" y="4290523"/>
                          <a:pt x="0" y="4109493"/>
                        </a:cubicBezTo>
                        <a:cubicBezTo>
                          <a:pt x="-38928" y="3928463"/>
                          <a:pt x="12299" y="3766324"/>
                          <a:pt x="0" y="3467160"/>
                        </a:cubicBezTo>
                        <a:cubicBezTo>
                          <a:pt x="-12299" y="3167996"/>
                          <a:pt x="80786" y="3064271"/>
                          <a:pt x="0" y="2766432"/>
                        </a:cubicBezTo>
                        <a:cubicBezTo>
                          <a:pt x="-80786" y="2468593"/>
                          <a:pt x="58935" y="2378978"/>
                          <a:pt x="0" y="2240887"/>
                        </a:cubicBezTo>
                        <a:cubicBezTo>
                          <a:pt x="-58935" y="2102797"/>
                          <a:pt x="39424" y="1837345"/>
                          <a:pt x="0" y="1715342"/>
                        </a:cubicBezTo>
                        <a:cubicBezTo>
                          <a:pt x="-39424" y="1593339"/>
                          <a:pt x="50529" y="1219021"/>
                          <a:pt x="0" y="1073008"/>
                        </a:cubicBezTo>
                        <a:cubicBezTo>
                          <a:pt x="-50529" y="926995"/>
                          <a:pt x="33651" y="660205"/>
                          <a:pt x="0" y="255493"/>
                        </a:cubicBezTo>
                        <a:cubicBezTo>
                          <a:pt x="-2539" y="137428"/>
                          <a:pt x="65572" y="14402"/>
                          <a:pt x="164280" y="0"/>
                        </a:cubicBezTo>
                        <a:cubicBezTo>
                          <a:pt x="345088" y="-48066"/>
                          <a:pt x="435779" y="47864"/>
                          <a:pt x="658989" y="0"/>
                        </a:cubicBezTo>
                        <a:cubicBezTo>
                          <a:pt x="882199" y="-47864"/>
                          <a:pt x="1163391" y="56613"/>
                          <a:pt x="1415602" y="0"/>
                        </a:cubicBezTo>
                        <a:cubicBezTo>
                          <a:pt x="1667813" y="-56613"/>
                          <a:pt x="1638341" y="10305"/>
                          <a:pt x="1735707" y="0"/>
                        </a:cubicBezTo>
                        <a:cubicBezTo>
                          <a:pt x="1833074" y="-10305"/>
                          <a:pt x="2077131" y="27668"/>
                          <a:pt x="2230416" y="0"/>
                        </a:cubicBezTo>
                        <a:cubicBezTo>
                          <a:pt x="2383701" y="-27668"/>
                          <a:pt x="2744140" y="45384"/>
                          <a:pt x="2987029" y="0"/>
                        </a:cubicBezTo>
                        <a:cubicBezTo>
                          <a:pt x="3229918" y="-45384"/>
                          <a:pt x="3230651" y="9686"/>
                          <a:pt x="3307134" y="0"/>
                        </a:cubicBezTo>
                        <a:cubicBezTo>
                          <a:pt x="3383618" y="-9686"/>
                          <a:pt x="3491522" y="31548"/>
                          <a:pt x="3627240" y="0"/>
                        </a:cubicBezTo>
                        <a:cubicBezTo>
                          <a:pt x="3762958" y="-31548"/>
                          <a:pt x="3990530" y="40407"/>
                          <a:pt x="4296551" y="0"/>
                        </a:cubicBezTo>
                        <a:cubicBezTo>
                          <a:pt x="4602572" y="-40407"/>
                          <a:pt x="4542975" y="20792"/>
                          <a:pt x="4703958" y="0"/>
                        </a:cubicBezTo>
                        <a:cubicBezTo>
                          <a:pt x="4864941" y="-20792"/>
                          <a:pt x="4936674" y="26547"/>
                          <a:pt x="5024064" y="0"/>
                        </a:cubicBezTo>
                        <a:cubicBezTo>
                          <a:pt x="5111454" y="-26547"/>
                          <a:pt x="5246022" y="28684"/>
                          <a:pt x="5431471" y="0"/>
                        </a:cubicBezTo>
                        <a:cubicBezTo>
                          <a:pt x="5616920" y="-28684"/>
                          <a:pt x="5838187" y="68377"/>
                          <a:pt x="6013481" y="0"/>
                        </a:cubicBezTo>
                        <a:cubicBezTo>
                          <a:pt x="6188775" y="-68377"/>
                          <a:pt x="6362283" y="46004"/>
                          <a:pt x="6682792" y="0"/>
                        </a:cubicBezTo>
                        <a:cubicBezTo>
                          <a:pt x="7003301" y="-46004"/>
                          <a:pt x="6899976" y="30517"/>
                          <a:pt x="7090199" y="0"/>
                        </a:cubicBezTo>
                        <a:cubicBezTo>
                          <a:pt x="7280422" y="-30517"/>
                          <a:pt x="7669042" y="23496"/>
                          <a:pt x="7846812" y="0"/>
                        </a:cubicBezTo>
                        <a:cubicBezTo>
                          <a:pt x="8024582" y="-23496"/>
                          <a:pt x="8194817" y="29529"/>
                          <a:pt x="8341520" y="0"/>
                        </a:cubicBezTo>
                        <a:cubicBezTo>
                          <a:pt x="8488223" y="-29529"/>
                          <a:pt x="8743813" y="4562"/>
                          <a:pt x="8894430" y="0"/>
                        </a:cubicBezTo>
                        <a:cubicBezTo>
                          <a:pt x="9022636" y="-1629"/>
                          <a:pt x="9066321" y="92170"/>
                          <a:pt x="9058711" y="255493"/>
                        </a:cubicBezTo>
                        <a:cubicBezTo>
                          <a:pt x="9060707" y="360476"/>
                          <a:pt x="9057109" y="522689"/>
                          <a:pt x="9058711" y="722645"/>
                        </a:cubicBezTo>
                        <a:cubicBezTo>
                          <a:pt x="9060313" y="922601"/>
                          <a:pt x="9019811" y="1048602"/>
                          <a:pt x="9058711" y="1248190"/>
                        </a:cubicBezTo>
                        <a:cubicBezTo>
                          <a:pt x="9097611" y="1447778"/>
                          <a:pt x="9005744" y="1530310"/>
                          <a:pt x="9058711" y="1773735"/>
                        </a:cubicBezTo>
                        <a:cubicBezTo>
                          <a:pt x="9111678" y="2017161"/>
                          <a:pt x="9053340" y="2072952"/>
                          <a:pt x="9058711" y="2299281"/>
                        </a:cubicBezTo>
                        <a:cubicBezTo>
                          <a:pt x="9064082" y="2525610"/>
                          <a:pt x="9056324" y="2529269"/>
                          <a:pt x="9058711" y="2708038"/>
                        </a:cubicBezTo>
                        <a:cubicBezTo>
                          <a:pt x="9061098" y="2886807"/>
                          <a:pt x="9003302" y="2981369"/>
                          <a:pt x="9058711" y="3175190"/>
                        </a:cubicBezTo>
                        <a:cubicBezTo>
                          <a:pt x="9114120" y="3369011"/>
                          <a:pt x="9047428" y="3420993"/>
                          <a:pt x="9058711" y="3583948"/>
                        </a:cubicBezTo>
                        <a:cubicBezTo>
                          <a:pt x="9069994" y="3746903"/>
                          <a:pt x="9000939" y="3971849"/>
                          <a:pt x="9058711" y="4226281"/>
                        </a:cubicBezTo>
                        <a:cubicBezTo>
                          <a:pt x="9116483" y="4480713"/>
                          <a:pt x="9025289" y="4521861"/>
                          <a:pt x="9058711" y="4810220"/>
                        </a:cubicBezTo>
                        <a:cubicBezTo>
                          <a:pt x="9092133" y="5098579"/>
                          <a:pt x="9031220" y="5096623"/>
                          <a:pt x="9058711" y="5277372"/>
                        </a:cubicBezTo>
                        <a:cubicBezTo>
                          <a:pt x="9086202" y="5458121"/>
                          <a:pt x="8987032" y="5733483"/>
                          <a:pt x="9058711" y="6094887"/>
                        </a:cubicBezTo>
                        <a:cubicBezTo>
                          <a:pt x="9062448" y="6232639"/>
                          <a:pt x="8993421" y="6363693"/>
                          <a:pt x="8894430" y="635038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BBEFE6A-57B7-4189-877B-6A02CE88C224}"/>
              </a:ext>
            </a:extLst>
          </p:cNvPr>
          <p:cNvSpPr/>
          <p:nvPr/>
        </p:nvSpPr>
        <p:spPr>
          <a:xfrm flipH="1">
            <a:off x="-76200" y="8281213"/>
            <a:ext cx="5638800" cy="10532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C944D97-0DBC-4A44-A993-9AA5C604443A}"/>
              </a:ext>
            </a:extLst>
          </p:cNvPr>
          <p:cNvSpPr/>
          <p:nvPr/>
        </p:nvSpPr>
        <p:spPr>
          <a:xfrm>
            <a:off x="0" y="8205013"/>
            <a:ext cx="5486400" cy="1053287"/>
          </a:xfrm>
          <a:prstGeom prst="rect">
            <a:avLst/>
          </a:prstGeom>
          <a:gradFill flip="none" rotWithShape="1">
            <a:gsLst>
              <a:gs pos="0">
                <a:srgbClr val="153153"/>
              </a:gs>
              <a:gs pos="100000">
                <a:srgbClr val="1D47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3C61B026-30D4-45E4-9B70-5F803078291F}"/>
              </a:ext>
            </a:extLst>
          </p:cNvPr>
          <p:cNvSpPr txBox="1"/>
          <p:nvPr/>
        </p:nvSpPr>
        <p:spPr>
          <a:xfrm>
            <a:off x="152400" y="8357413"/>
            <a:ext cx="510539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RUTE: UMA MULHER IMPORTANTE PARA A LINHAGEM DE DAVI</a:t>
            </a:r>
          </a:p>
        </p:txBody>
      </p:sp>
    </p:spTree>
    <p:extLst>
      <p:ext uri="{BB962C8B-B14F-4D97-AF65-F5344CB8AC3E}">
        <p14:creationId xmlns:p14="http://schemas.microsoft.com/office/powerpoint/2010/main" val="97105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2" grpId="0" animBg="1"/>
      <p:bldP spid="14" grpId="0" animBg="1"/>
      <p:bldP spid="15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533400" y="1913294"/>
            <a:ext cx="5227966" cy="166199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Matrimônio e maternidade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533400" y="3575287"/>
            <a:ext cx="68580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apego a sua sogra e o casamento com </a:t>
            </a:r>
            <a:r>
              <a:rPr lang="pt-BR" sz="3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Honrar o casamento e a geração de filhos traz a bênção de Deus para muitas gerações</a:t>
            </a:r>
          </a:p>
          <a:p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13.4; </a:t>
            </a:r>
            <a:r>
              <a:rPr lang="pt-BR" sz="3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</a:t>
            </a:r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127.3-5)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7158" y="1714500"/>
            <a:ext cx="1862842" cy="186284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1EADAAA0-F08C-1327-CDDD-7873459E3CEB}"/>
              </a:ext>
            </a:extLst>
          </p:cNvPr>
          <p:cNvSpPr/>
          <p:nvPr/>
        </p:nvSpPr>
        <p:spPr>
          <a:xfrm>
            <a:off x="7696200" y="762000"/>
            <a:ext cx="6553200" cy="8763000"/>
          </a:xfrm>
          <a:prstGeom prst="rect">
            <a:avLst/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91D2DCE9-43B1-5097-8707-0F8E562F236A}"/>
              </a:ext>
            </a:extLst>
          </p:cNvPr>
          <p:cNvSpPr/>
          <p:nvPr/>
        </p:nvSpPr>
        <p:spPr>
          <a:xfrm>
            <a:off x="7696200" y="762000"/>
            <a:ext cx="6553200" cy="8763000"/>
          </a:xfrm>
          <a:prstGeom prst="rect">
            <a:avLst/>
          </a:prstGeom>
          <a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>
            <a:solidFill>
              <a:schemeClr val="bg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348051544">
                  <a:custGeom>
                    <a:avLst/>
                    <a:gdLst>
                      <a:gd name="connsiteX0" fmla="*/ 8894430 w 9058711"/>
                      <a:gd name="connsiteY0" fmla="*/ 6350380 h 6350381"/>
                      <a:gd name="connsiteX1" fmla="*/ 8137817 w 9058711"/>
                      <a:gd name="connsiteY1" fmla="*/ 6350380 h 6350381"/>
                      <a:gd name="connsiteX2" fmla="*/ 7555807 w 9058711"/>
                      <a:gd name="connsiteY2" fmla="*/ 6350380 h 6350381"/>
                      <a:gd name="connsiteX3" fmla="*/ 6799194 w 9058711"/>
                      <a:gd name="connsiteY3" fmla="*/ 6350380 h 6350381"/>
                      <a:gd name="connsiteX4" fmla="*/ 6042581 w 9058711"/>
                      <a:gd name="connsiteY4" fmla="*/ 6350380 h 6350381"/>
                      <a:gd name="connsiteX5" fmla="*/ 5285968 w 9058711"/>
                      <a:gd name="connsiteY5" fmla="*/ 6350380 h 6350381"/>
                      <a:gd name="connsiteX6" fmla="*/ 4878561 w 9058711"/>
                      <a:gd name="connsiteY6" fmla="*/ 6350380 h 6350381"/>
                      <a:gd name="connsiteX7" fmla="*/ 4121948 w 9058711"/>
                      <a:gd name="connsiteY7" fmla="*/ 6350380 h 6350381"/>
                      <a:gd name="connsiteX8" fmla="*/ 3539938 w 9058711"/>
                      <a:gd name="connsiteY8" fmla="*/ 6350380 h 6350381"/>
                      <a:gd name="connsiteX9" fmla="*/ 3045230 w 9058711"/>
                      <a:gd name="connsiteY9" fmla="*/ 6350380 h 6350381"/>
                      <a:gd name="connsiteX10" fmla="*/ 2375918 w 9058711"/>
                      <a:gd name="connsiteY10" fmla="*/ 6350380 h 6350381"/>
                      <a:gd name="connsiteX11" fmla="*/ 1619305 w 9058711"/>
                      <a:gd name="connsiteY11" fmla="*/ 6350380 h 6350381"/>
                      <a:gd name="connsiteX12" fmla="*/ 949994 w 9058711"/>
                      <a:gd name="connsiteY12" fmla="*/ 6350380 h 6350381"/>
                      <a:gd name="connsiteX13" fmla="*/ 164280 w 9058711"/>
                      <a:gd name="connsiteY13" fmla="*/ 6350380 h 6350381"/>
                      <a:gd name="connsiteX14" fmla="*/ 0 w 9058711"/>
                      <a:gd name="connsiteY14" fmla="*/ 6094887 h 6350381"/>
                      <a:gd name="connsiteX15" fmla="*/ 0 w 9058711"/>
                      <a:gd name="connsiteY15" fmla="*/ 5394160 h 6350381"/>
                      <a:gd name="connsiteX16" fmla="*/ 0 w 9058711"/>
                      <a:gd name="connsiteY16" fmla="*/ 4927008 h 6350381"/>
                      <a:gd name="connsiteX17" fmla="*/ 0 w 9058711"/>
                      <a:gd name="connsiteY17" fmla="*/ 4518251 h 6350381"/>
                      <a:gd name="connsiteX18" fmla="*/ 0 w 9058711"/>
                      <a:gd name="connsiteY18" fmla="*/ 4109493 h 6350381"/>
                      <a:gd name="connsiteX19" fmla="*/ 0 w 9058711"/>
                      <a:gd name="connsiteY19" fmla="*/ 3700735 h 6350381"/>
                      <a:gd name="connsiteX20" fmla="*/ 0 w 9058711"/>
                      <a:gd name="connsiteY20" fmla="*/ 3116796 h 6350381"/>
                      <a:gd name="connsiteX21" fmla="*/ 0 w 9058711"/>
                      <a:gd name="connsiteY21" fmla="*/ 2532857 h 6350381"/>
                      <a:gd name="connsiteX22" fmla="*/ 0 w 9058711"/>
                      <a:gd name="connsiteY22" fmla="*/ 1890523 h 6350381"/>
                      <a:gd name="connsiteX23" fmla="*/ 0 w 9058711"/>
                      <a:gd name="connsiteY23" fmla="*/ 1423372 h 6350381"/>
                      <a:gd name="connsiteX24" fmla="*/ 0 w 9058711"/>
                      <a:gd name="connsiteY24" fmla="*/ 897826 h 6350381"/>
                      <a:gd name="connsiteX25" fmla="*/ 0 w 9058711"/>
                      <a:gd name="connsiteY25" fmla="*/ 255493 h 6350381"/>
                      <a:gd name="connsiteX26" fmla="*/ 164280 w 9058711"/>
                      <a:gd name="connsiteY26" fmla="*/ 0 h 6350381"/>
                      <a:gd name="connsiteX27" fmla="*/ 746290 w 9058711"/>
                      <a:gd name="connsiteY27" fmla="*/ 0 h 6350381"/>
                      <a:gd name="connsiteX28" fmla="*/ 1328300 w 9058711"/>
                      <a:gd name="connsiteY28" fmla="*/ 0 h 6350381"/>
                      <a:gd name="connsiteX29" fmla="*/ 1910310 w 9058711"/>
                      <a:gd name="connsiteY29" fmla="*/ 0 h 6350381"/>
                      <a:gd name="connsiteX30" fmla="*/ 2317717 w 9058711"/>
                      <a:gd name="connsiteY30" fmla="*/ 0 h 6350381"/>
                      <a:gd name="connsiteX31" fmla="*/ 2899727 w 9058711"/>
                      <a:gd name="connsiteY31" fmla="*/ 0 h 6350381"/>
                      <a:gd name="connsiteX32" fmla="*/ 3394436 w 9058711"/>
                      <a:gd name="connsiteY32" fmla="*/ 0 h 6350381"/>
                      <a:gd name="connsiteX33" fmla="*/ 3889144 w 9058711"/>
                      <a:gd name="connsiteY33" fmla="*/ 0 h 6350381"/>
                      <a:gd name="connsiteX34" fmla="*/ 4558456 w 9058711"/>
                      <a:gd name="connsiteY34" fmla="*/ 0 h 6350381"/>
                      <a:gd name="connsiteX35" fmla="*/ 5140466 w 9058711"/>
                      <a:gd name="connsiteY35" fmla="*/ 0 h 6350381"/>
                      <a:gd name="connsiteX36" fmla="*/ 5897078 w 9058711"/>
                      <a:gd name="connsiteY36" fmla="*/ 0 h 6350381"/>
                      <a:gd name="connsiteX37" fmla="*/ 6304486 w 9058711"/>
                      <a:gd name="connsiteY37" fmla="*/ 0 h 6350381"/>
                      <a:gd name="connsiteX38" fmla="*/ 6973797 w 9058711"/>
                      <a:gd name="connsiteY38" fmla="*/ 0 h 6350381"/>
                      <a:gd name="connsiteX39" fmla="*/ 7381204 w 9058711"/>
                      <a:gd name="connsiteY39" fmla="*/ 0 h 6350381"/>
                      <a:gd name="connsiteX40" fmla="*/ 8050515 w 9058711"/>
                      <a:gd name="connsiteY40" fmla="*/ 0 h 6350381"/>
                      <a:gd name="connsiteX41" fmla="*/ 8894430 w 9058711"/>
                      <a:gd name="connsiteY41" fmla="*/ 0 h 6350381"/>
                      <a:gd name="connsiteX42" fmla="*/ 9058711 w 9058711"/>
                      <a:gd name="connsiteY42" fmla="*/ 255493 h 6350381"/>
                      <a:gd name="connsiteX43" fmla="*/ 9058711 w 9058711"/>
                      <a:gd name="connsiteY43" fmla="*/ 664251 h 6350381"/>
                      <a:gd name="connsiteX44" fmla="*/ 9058711 w 9058711"/>
                      <a:gd name="connsiteY44" fmla="*/ 1073008 h 6350381"/>
                      <a:gd name="connsiteX45" fmla="*/ 9058711 w 9058711"/>
                      <a:gd name="connsiteY45" fmla="*/ 1715342 h 6350381"/>
                      <a:gd name="connsiteX46" fmla="*/ 9058711 w 9058711"/>
                      <a:gd name="connsiteY46" fmla="*/ 2416069 h 6350381"/>
                      <a:gd name="connsiteX47" fmla="*/ 9058711 w 9058711"/>
                      <a:gd name="connsiteY47" fmla="*/ 3116796 h 6350381"/>
                      <a:gd name="connsiteX48" fmla="*/ 9058711 w 9058711"/>
                      <a:gd name="connsiteY48" fmla="*/ 3642342 h 6350381"/>
                      <a:gd name="connsiteX49" fmla="*/ 9058711 w 9058711"/>
                      <a:gd name="connsiteY49" fmla="*/ 4226281 h 6350381"/>
                      <a:gd name="connsiteX50" fmla="*/ 9058711 w 9058711"/>
                      <a:gd name="connsiteY50" fmla="*/ 4635039 h 6350381"/>
                      <a:gd name="connsiteX51" fmla="*/ 9058711 w 9058711"/>
                      <a:gd name="connsiteY51" fmla="*/ 5335766 h 6350381"/>
                      <a:gd name="connsiteX52" fmla="*/ 9058711 w 9058711"/>
                      <a:gd name="connsiteY52" fmla="*/ 6094887 h 6350381"/>
                      <a:gd name="connsiteX53" fmla="*/ 8894430 w 9058711"/>
                      <a:gd name="connsiteY53" fmla="*/ 6350380 h 6350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9058711" h="6350381" fill="none" extrusionOk="0">
                        <a:moveTo>
                          <a:pt x="8894430" y="6350380"/>
                        </a:moveTo>
                        <a:cubicBezTo>
                          <a:pt x="8627206" y="6369131"/>
                          <a:pt x="8487934" y="6278713"/>
                          <a:pt x="8137817" y="6350380"/>
                        </a:cubicBezTo>
                        <a:cubicBezTo>
                          <a:pt x="7787700" y="6422047"/>
                          <a:pt x="7766779" y="6300872"/>
                          <a:pt x="7555807" y="6350380"/>
                        </a:cubicBezTo>
                        <a:cubicBezTo>
                          <a:pt x="7344835" y="6399888"/>
                          <a:pt x="7021772" y="6319135"/>
                          <a:pt x="6799194" y="6350380"/>
                        </a:cubicBezTo>
                        <a:cubicBezTo>
                          <a:pt x="6576616" y="6381625"/>
                          <a:pt x="6262407" y="6319424"/>
                          <a:pt x="6042581" y="6350380"/>
                        </a:cubicBezTo>
                        <a:cubicBezTo>
                          <a:pt x="5822755" y="6381336"/>
                          <a:pt x="5612826" y="6290282"/>
                          <a:pt x="5285968" y="6350380"/>
                        </a:cubicBezTo>
                        <a:cubicBezTo>
                          <a:pt x="4959110" y="6410478"/>
                          <a:pt x="5047349" y="6336708"/>
                          <a:pt x="4878561" y="6350380"/>
                        </a:cubicBezTo>
                        <a:cubicBezTo>
                          <a:pt x="4709773" y="6364052"/>
                          <a:pt x="4438981" y="6328475"/>
                          <a:pt x="4121948" y="6350380"/>
                        </a:cubicBezTo>
                        <a:cubicBezTo>
                          <a:pt x="3804915" y="6372285"/>
                          <a:pt x="3753055" y="6332326"/>
                          <a:pt x="3539938" y="6350380"/>
                        </a:cubicBezTo>
                        <a:cubicBezTo>
                          <a:pt x="3326821" y="6368434"/>
                          <a:pt x="3169250" y="6331017"/>
                          <a:pt x="3045230" y="6350380"/>
                        </a:cubicBezTo>
                        <a:cubicBezTo>
                          <a:pt x="2921210" y="6369743"/>
                          <a:pt x="2528833" y="6325835"/>
                          <a:pt x="2375918" y="6350380"/>
                        </a:cubicBezTo>
                        <a:cubicBezTo>
                          <a:pt x="2223003" y="6374925"/>
                          <a:pt x="1854822" y="6295216"/>
                          <a:pt x="1619305" y="6350380"/>
                        </a:cubicBezTo>
                        <a:cubicBezTo>
                          <a:pt x="1383788" y="6405544"/>
                          <a:pt x="1243494" y="6309420"/>
                          <a:pt x="949994" y="6350380"/>
                        </a:cubicBezTo>
                        <a:cubicBezTo>
                          <a:pt x="656494" y="6391340"/>
                          <a:pt x="450003" y="6281679"/>
                          <a:pt x="164280" y="6350380"/>
                        </a:cubicBezTo>
                        <a:cubicBezTo>
                          <a:pt x="80716" y="6347242"/>
                          <a:pt x="7858" y="6228792"/>
                          <a:pt x="0" y="6094887"/>
                        </a:cubicBezTo>
                        <a:cubicBezTo>
                          <a:pt x="-70769" y="5931681"/>
                          <a:pt x="61840" y="5667674"/>
                          <a:pt x="0" y="5394160"/>
                        </a:cubicBezTo>
                        <a:cubicBezTo>
                          <a:pt x="-61840" y="5120646"/>
                          <a:pt x="25442" y="5038086"/>
                          <a:pt x="0" y="4927008"/>
                        </a:cubicBezTo>
                        <a:cubicBezTo>
                          <a:pt x="-25442" y="4815930"/>
                          <a:pt x="42409" y="4612719"/>
                          <a:pt x="0" y="4518251"/>
                        </a:cubicBezTo>
                        <a:cubicBezTo>
                          <a:pt x="-42409" y="4423783"/>
                          <a:pt x="24631" y="4262528"/>
                          <a:pt x="0" y="4109493"/>
                        </a:cubicBezTo>
                        <a:cubicBezTo>
                          <a:pt x="-24631" y="3956458"/>
                          <a:pt x="17745" y="3864831"/>
                          <a:pt x="0" y="3700735"/>
                        </a:cubicBezTo>
                        <a:cubicBezTo>
                          <a:pt x="-17745" y="3536639"/>
                          <a:pt x="41789" y="3281498"/>
                          <a:pt x="0" y="3116796"/>
                        </a:cubicBezTo>
                        <a:cubicBezTo>
                          <a:pt x="-41789" y="2952094"/>
                          <a:pt x="24449" y="2721418"/>
                          <a:pt x="0" y="2532857"/>
                        </a:cubicBezTo>
                        <a:cubicBezTo>
                          <a:pt x="-24449" y="2344296"/>
                          <a:pt x="25686" y="2075653"/>
                          <a:pt x="0" y="1890523"/>
                        </a:cubicBezTo>
                        <a:cubicBezTo>
                          <a:pt x="-25686" y="1705393"/>
                          <a:pt x="8683" y="1645996"/>
                          <a:pt x="0" y="1423372"/>
                        </a:cubicBezTo>
                        <a:cubicBezTo>
                          <a:pt x="-8683" y="1200748"/>
                          <a:pt x="62953" y="1080108"/>
                          <a:pt x="0" y="897826"/>
                        </a:cubicBezTo>
                        <a:cubicBezTo>
                          <a:pt x="-62953" y="715544"/>
                          <a:pt x="64652" y="430195"/>
                          <a:pt x="0" y="255493"/>
                        </a:cubicBezTo>
                        <a:cubicBezTo>
                          <a:pt x="-10111" y="121632"/>
                          <a:pt x="71251" y="-3941"/>
                          <a:pt x="164280" y="0"/>
                        </a:cubicBezTo>
                        <a:cubicBezTo>
                          <a:pt x="317556" y="-69310"/>
                          <a:pt x="495585" y="25360"/>
                          <a:pt x="746290" y="0"/>
                        </a:cubicBezTo>
                        <a:cubicBezTo>
                          <a:pt x="996995" y="-25360"/>
                          <a:pt x="1138332" y="60869"/>
                          <a:pt x="1328300" y="0"/>
                        </a:cubicBezTo>
                        <a:cubicBezTo>
                          <a:pt x="1518268" y="-60869"/>
                          <a:pt x="1775128" y="18161"/>
                          <a:pt x="1910310" y="0"/>
                        </a:cubicBezTo>
                        <a:cubicBezTo>
                          <a:pt x="2045492" y="-18161"/>
                          <a:pt x="2177361" y="27405"/>
                          <a:pt x="2317717" y="0"/>
                        </a:cubicBezTo>
                        <a:cubicBezTo>
                          <a:pt x="2458073" y="-27405"/>
                          <a:pt x="2638856" y="69109"/>
                          <a:pt x="2899727" y="0"/>
                        </a:cubicBezTo>
                        <a:cubicBezTo>
                          <a:pt x="3160598" y="-69109"/>
                          <a:pt x="3221973" y="1106"/>
                          <a:pt x="3394436" y="0"/>
                        </a:cubicBezTo>
                        <a:cubicBezTo>
                          <a:pt x="3566899" y="-1106"/>
                          <a:pt x="3753624" y="36362"/>
                          <a:pt x="3889144" y="0"/>
                        </a:cubicBezTo>
                        <a:cubicBezTo>
                          <a:pt x="4024664" y="-36362"/>
                          <a:pt x="4352738" y="50366"/>
                          <a:pt x="4558456" y="0"/>
                        </a:cubicBezTo>
                        <a:cubicBezTo>
                          <a:pt x="4764174" y="-50366"/>
                          <a:pt x="4889941" y="13017"/>
                          <a:pt x="5140466" y="0"/>
                        </a:cubicBezTo>
                        <a:cubicBezTo>
                          <a:pt x="5390991" y="-13017"/>
                          <a:pt x="5622599" y="21365"/>
                          <a:pt x="5897078" y="0"/>
                        </a:cubicBezTo>
                        <a:cubicBezTo>
                          <a:pt x="6171557" y="-21365"/>
                          <a:pt x="6137486" y="21115"/>
                          <a:pt x="6304486" y="0"/>
                        </a:cubicBezTo>
                        <a:cubicBezTo>
                          <a:pt x="6471486" y="-21115"/>
                          <a:pt x="6691514" y="70"/>
                          <a:pt x="6973797" y="0"/>
                        </a:cubicBezTo>
                        <a:cubicBezTo>
                          <a:pt x="7256080" y="-70"/>
                          <a:pt x="7196098" y="30142"/>
                          <a:pt x="7381204" y="0"/>
                        </a:cubicBezTo>
                        <a:cubicBezTo>
                          <a:pt x="7566310" y="-30142"/>
                          <a:pt x="7820498" y="5194"/>
                          <a:pt x="8050515" y="0"/>
                        </a:cubicBezTo>
                        <a:cubicBezTo>
                          <a:pt x="8280532" y="-5194"/>
                          <a:pt x="8708930" y="50735"/>
                          <a:pt x="8894430" y="0"/>
                        </a:cubicBezTo>
                        <a:cubicBezTo>
                          <a:pt x="8988489" y="8501"/>
                          <a:pt x="9062520" y="107473"/>
                          <a:pt x="9058711" y="255493"/>
                        </a:cubicBezTo>
                        <a:cubicBezTo>
                          <a:pt x="9087964" y="360359"/>
                          <a:pt x="9048254" y="576494"/>
                          <a:pt x="9058711" y="664251"/>
                        </a:cubicBezTo>
                        <a:cubicBezTo>
                          <a:pt x="9069168" y="752008"/>
                          <a:pt x="9033881" y="888750"/>
                          <a:pt x="9058711" y="1073008"/>
                        </a:cubicBezTo>
                        <a:cubicBezTo>
                          <a:pt x="9083541" y="1257266"/>
                          <a:pt x="9002879" y="1548876"/>
                          <a:pt x="9058711" y="1715342"/>
                        </a:cubicBezTo>
                        <a:cubicBezTo>
                          <a:pt x="9114543" y="1881808"/>
                          <a:pt x="8984645" y="2208785"/>
                          <a:pt x="9058711" y="2416069"/>
                        </a:cubicBezTo>
                        <a:cubicBezTo>
                          <a:pt x="9132777" y="2623353"/>
                          <a:pt x="9012899" y="2943894"/>
                          <a:pt x="9058711" y="3116796"/>
                        </a:cubicBezTo>
                        <a:cubicBezTo>
                          <a:pt x="9104523" y="3289698"/>
                          <a:pt x="9025086" y="3409406"/>
                          <a:pt x="9058711" y="3642342"/>
                        </a:cubicBezTo>
                        <a:cubicBezTo>
                          <a:pt x="9092336" y="3875278"/>
                          <a:pt x="9037780" y="3968653"/>
                          <a:pt x="9058711" y="4226281"/>
                        </a:cubicBezTo>
                        <a:cubicBezTo>
                          <a:pt x="9079642" y="4483909"/>
                          <a:pt x="9046575" y="4496513"/>
                          <a:pt x="9058711" y="4635039"/>
                        </a:cubicBezTo>
                        <a:cubicBezTo>
                          <a:pt x="9070847" y="4773565"/>
                          <a:pt x="9025640" y="5195002"/>
                          <a:pt x="9058711" y="5335766"/>
                        </a:cubicBezTo>
                        <a:cubicBezTo>
                          <a:pt x="9091782" y="5476530"/>
                          <a:pt x="9045966" y="5847121"/>
                          <a:pt x="9058711" y="6094887"/>
                        </a:cubicBezTo>
                        <a:cubicBezTo>
                          <a:pt x="9083832" y="6239429"/>
                          <a:pt x="8992732" y="6351438"/>
                          <a:pt x="8894430" y="6350380"/>
                        </a:cubicBezTo>
                        <a:close/>
                      </a:path>
                      <a:path w="9058711" h="6350381" stroke="0" extrusionOk="0">
                        <a:moveTo>
                          <a:pt x="8894430" y="6350380"/>
                        </a:moveTo>
                        <a:cubicBezTo>
                          <a:pt x="8814062" y="6368777"/>
                          <a:pt x="8651666" y="6317575"/>
                          <a:pt x="8574325" y="6350380"/>
                        </a:cubicBezTo>
                        <a:cubicBezTo>
                          <a:pt x="8496984" y="6383185"/>
                          <a:pt x="8122241" y="6349508"/>
                          <a:pt x="7992315" y="6350380"/>
                        </a:cubicBezTo>
                        <a:cubicBezTo>
                          <a:pt x="7862389" y="6351252"/>
                          <a:pt x="7549572" y="6281156"/>
                          <a:pt x="7323003" y="6350380"/>
                        </a:cubicBezTo>
                        <a:cubicBezTo>
                          <a:pt x="7096434" y="6419604"/>
                          <a:pt x="6920891" y="6283605"/>
                          <a:pt x="6566390" y="6350380"/>
                        </a:cubicBezTo>
                        <a:cubicBezTo>
                          <a:pt x="6211889" y="6417155"/>
                          <a:pt x="6217395" y="6339711"/>
                          <a:pt x="6071682" y="6350380"/>
                        </a:cubicBezTo>
                        <a:cubicBezTo>
                          <a:pt x="5925969" y="6361049"/>
                          <a:pt x="5760894" y="6296474"/>
                          <a:pt x="5576973" y="6350380"/>
                        </a:cubicBezTo>
                        <a:cubicBezTo>
                          <a:pt x="5393052" y="6404286"/>
                          <a:pt x="5150608" y="6344662"/>
                          <a:pt x="4820360" y="6350380"/>
                        </a:cubicBezTo>
                        <a:cubicBezTo>
                          <a:pt x="4490112" y="6356098"/>
                          <a:pt x="4398466" y="6306110"/>
                          <a:pt x="4151049" y="6350380"/>
                        </a:cubicBezTo>
                        <a:cubicBezTo>
                          <a:pt x="3903632" y="6394650"/>
                          <a:pt x="3812083" y="6309490"/>
                          <a:pt x="3481737" y="6350380"/>
                        </a:cubicBezTo>
                        <a:cubicBezTo>
                          <a:pt x="3151391" y="6391270"/>
                          <a:pt x="2961045" y="6340294"/>
                          <a:pt x="2812426" y="6350380"/>
                        </a:cubicBezTo>
                        <a:cubicBezTo>
                          <a:pt x="2663807" y="6360466"/>
                          <a:pt x="2259245" y="6279769"/>
                          <a:pt x="2055813" y="6350380"/>
                        </a:cubicBezTo>
                        <a:cubicBezTo>
                          <a:pt x="1852381" y="6420991"/>
                          <a:pt x="1763388" y="6307465"/>
                          <a:pt x="1648406" y="6350380"/>
                        </a:cubicBezTo>
                        <a:cubicBezTo>
                          <a:pt x="1533424" y="6393295"/>
                          <a:pt x="1326858" y="6305586"/>
                          <a:pt x="1153697" y="6350380"/>
                        </a:cubicBezTo>
                        <a:cubicBezTo>
                          <a:pt x="980536" y="6395174"/>
                          <a:pt x="842401" y="6301890"/>
                          <a:pt x="746290" y="6350380"/>
                        </a:cubicBezTo>
                        <a:cubicBezTo>
                          <a:pt x="650179" y="6398870"/>
                          <a:pt x="445225" y="6350069"/>
                          <a:pt x="164280" y="6350380"/>
                        </a:cubicBezTo>
                        <a:cubicBezTo>
                          <a:pt x="72530" y="6347433"/>
                          <a:pt x="-23791" y="6247312"/>
                          <a:pt x="0" y="6094887"/>
                        </a:cubicBezTo>
                        <a:cubicBezTo>
                          <a:pt x="-24647" y="5918962"/>
                          <a:pt x="43209" y="5730127"/>
                          <a:pt x="0" y="5627735"/>
                        </a:cubicBezTo>
                        <a:cubicBezTo>
                          <a:pt x="-43209" y="5525343"/>
                          <a:pt x="9334" y="5284184"/>
                          <a:pt x="0" y="5043796"/>
                        </a:cubicBezTo>
                        <a:cubicBezTo>
                          <a:pt x="-9334" y="4803408"/>
                          <a:pt x="30371" y="4707108"/>
                          <a:pt x="0" y="4518251"/>
                        </a:cubicBezTo>
                        <a:cubicBezTo>
                          <a:pt x="-30371" y="4329395"/>
                          <a:pt x="38928" y="4290523"/>
                          <a:pt x="0" y="4109493"/>
                        </a:cubicBezTo>
                        <a:cubicBezTo>
                          <a:pt x="-38928" y="3928463"/>
                          <a:pt x="12299" y="3766324"/>
                          <a:pt x="0" y="3467160"/>
                        </a:cubicBezTo>
                        <a:cubicBezTo>
                          <a:pt x="-12299" y="3167996"/>
                          <a:pt x="80786" y="3064271"/>
                          <a:pt x="0" y="2766432"/>
                        </a:cubicBezTo>
                        <a:cubicBezTo>
                          <a:pt x="-80786" y="2468593"/>
                          <a:pt x="58935" y="2378978"/>
                          <a:pt x="0" y="2240887"/>
                        </a:cubicBezTo>
                        <a:cubicBezTo>
                          <a:pt x="-58935" y="2102797"/>
                          <a:pt x="39424" y="1837345"/>
                          <a:pt x="0" y="1715342"/>
                        </a:cubicBezTo>
                        <a:cubicBezTo>
                          <a:pt x="-39424" y="1593339"/>
                          <a:pt x="50529" y="1219021"/>
                          <a:pt x="0" y="1073008"/>
                        </a:cubicBezTo>
                        <a:cubicBezTo>
                          <a:pt x="-50529" y="926995"/>
                          <a:pt x="33651" y="660205"/>
                          <a:pt x="0" y="255493"/>
                        </a:cubicBezTo>
                        <a:cubicBezTo>
                          <a:pt x="-2539" y="137428"/>
                          <a:pt x="65572" y="14402"/>
                          <a:pt x="164280" y="0"/>
                        </a:cubicBezTo>
                        <a:cubicBezTo>
                          <a:pt x="345088" y="-48066"/>
                          <a:pt x="435779" y="47864"/>
                          <a:pt x="658989" y="0"/>
                        </a:cubicBezTo>
                        <a:cubicBezTo>
                          <a:pt x="882199" y="-47864"/>
                          <a:pt x="1163391" y="56613"/>
                          <a:pt x="1415602" y="0"/>
                        </a:cubicBezTo>
                        <a:cubicBezTo>
                          <a:pt x="1667813" y="-56613"/>
                          <a:pt x="1638341" y="10305"/>
                          <a:pt x="1735707" y="0"/>
                        </a:cubicBezTo>
                        <a:cubicBezTo>
                          <a:pt x="1833074" y="-10305"/>
                          <a:pt x="2077131" y="27668"/>
                          <a:pt x="2230416" y="0"/>
                        </a:cubicBezTo>
                        <a:cubicBezTo>
                          <a:pt x="2383701" y="-27668"/>
                          <a:pt x="2744140" y="45384"/>
                          <a:pt x="2987029" y="0"/>
                        </a:cubicBezTo>
                        <a:cubicBezTo>
                          <a:pt x="3229918" y="-45384"/>
                          <a:pt x="3230651" y="9686"/>
                          <a:pt x="3307134" y="0"/>
                        </a:cubicBezTo>
                        <a:cubicBezTo>
                          <a:pt x="3383618" y="-9686"/>
                          <a:pt x="3491522" y="31548"/>
                          <a:pt x="3627240" y="0"/>
                        </a:cubicBezTo>
                        <a:cubicBezTo>
                          <a:pt x="3762958" y="-31548"/>
                          <a:pt x="3990530" y="40407"/>
                          <a:pt x="4296551" y="0"/>
                        </a:cubicBezTo>
                        <a:cubicBezTo>
                          <a:pt x="4602572" y="-40407"/>
                          <a:pt x="4542975" y="20792"/>
                          <a:pt x="4703958" y="0"/>
                        </a:cubicBezTo>
                        <a:cubicBezTo>
                          <a:pt x="4864941" y="-20792"/>
                          <a:pt x="4936674" y="26547"/>
                          <a:pt x="5024064" y="0"/>
                        </a:cubicBezTo>
                        <a:cubicBezTo>
                          <a:pt x="5111454" y="-26547"/>
                          <a:pt x="5246022" y="28684"/>
                          <a:pt x="5431471" y="0"/>
                        </a:cubicBezTo>
                        <a:cubicBezTo>
                          <a:pt x="5616920" y="-28684"/>
                          <a:pt x="5838187" y="68377"/>
                          <a:pt x="6013481" y="0"/>
                        </a:cubicBezTo>
                        <a:cubicBezTo>
                          <a:pt x="6188775" y="-68377"/>
                          <a:pt x="6362283" y="46004"/>
                          <a:pt x="6682792" y="0"/>
                        </a:cubicBezTo>
                        <a:cubicBezTo>
                          <a:pt x="7003301" y="-46004"/>
                          <a:pt x="6899976" y="30517"/>
                          <a:pt x="7090199" y="0"/>
                        </a:cubicBezTo>
                        <a:cubicBezTo>
                          <a:pt x="7280422" y="-30517"/>
                          <a:pt x="7669042" y="23496"/>
                          <a:pt x="7846812" y="0"/>
                        </a:cubicBezTo>
                        <a:cubicBezTo>
                          <a:pt x="8024582" y="-23496"/>
                          <a:pt x="8194817" y="29529"/>
                          <a:pt x="8341520" y="0"/>
                        </a:cubicBezTo>
                        <a:cubicBezTo>
                          <a:pt x="8488223" y="-29529"/>
                          <a:pt x="8743813" y="4562"/>
                          <a:pt x="8894430" y="0"/>
                        </a:cubicBezTo>
                        <a:cubicBezTo>
                          <a:pt x="9022636" y="-1629"/>
                          <a:pt x="9066321" y="92170"/>
                          <a:pt x="9058711" y="255493"/>
                        </a:cubicBezTo>
                        <a:cubicBezTo>
                          <a:pt x="9060707" y="360476"/>
                          <a:pt x="9057109" y="522689"/>
                          <a:pt x="9058711" y="722645"/>
                        </a:cubicBezTo>
                        <a:cubicBezTo>
                          <a:pt x="9060313" y="922601"/>
                          <a:pt x="9019811" y="1048602"/>
                          <a:pt x="9058711" y="1248190"/>
                        </a:cubicBezTo>
                        <a:cubicBezTo>
                          <a:pt x="9097611" y="1447778"/>
                          <a:pt x="9005744" y="1530310"/>
                          <a:pt x="9058711" y="1773735"/>
                        </a:cubicBezTo>
                        <a:cubicBezTo>
                          <a:pt x="9111678" y="2017161"/>
                          <a:pt x="9053340" y="2072952"/>
                          <a:pt x="9058711" y="2299281"/>
                        </a:cubicBezTo>
                        <a:cubicBezTo>
                          <a:pt x="9064082" y="2525610"/>
                          <a:pt x="9056324" y="2529269"/>
                          <a:pt x="9058711" y="2708038"/>
                        </a:cubicBezTo>
                        <a:cubicBezTo>
                          <a:pt x="9061098" y="2886807"/>
                          <a:pt x="9003302" y="2981369"/>
                          <a:pt x="9058711" y="3175190"/>
                        </a:cubicBezTo>
                        <a:cubicBezTo>
                          <a:pt x="9114120" y="3369011"/>
                          <a:pt x="9047428" y="3420993"/>
                          <a:pt x="9058711" y="3583948"/>
                        </a:cubicBezTo>
                        <a:cubicBezTo>
                          <a:pt x="9069994" y="3746903"/>
                          <a:pt x="9000939" y="3971849"/>
                          <a:pt x="9058711" y="4226281"/>
                        </a:cubicBezTo>
                        <a:cubicBezTo>
                          <a:pt x="9116483" y="4480713"/>
                          <a:pt x="9025289" y="4521861"/>
                          <a:pt x="9058711" y="4810220"/>
                        </a:cubicBezTo>
                        <a:cubicBezTo>
                          <a:pt x="9092133" y="5098579"/>
                          <a:pt x="9031220" y="5096623"/>
                          <a:pt x="9058711" y="5277372"/>
                        </a:cubicBezTo>
                        <a:cubicBezTo>
                          <a:pt x="9086202" y="5458121"/>
                          <a:pt x="8987032" y="5733483"/>
                          <a:pt x="9058711" y="6094887"/>
                        </a:cubicBezTo>
                        <a:cubicBezTo>
                          <a:pt x="9062448" y="6232639"/>
                          <a:pt x="8993421" y="6363693"/>
                          <a:pt x="8894430" y="635038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55723BC-BC8A-42BB-963A-621233A5AB65}"/>
              </a:ext>
            </a:extLst>
          </p:cNvPr>
          <p:cNvSpPr/>
          <p:nvPr/>
        </p:nvSpPr>
        <p:spPr>
          <a:xfrm flipH="1">
            <a:off x="-76200" y="8281213"/>
            <a:ext cx="5638800" cy="10532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633F978-996B-4A9A-80A5-33B0122AC1C7}"/>
              </a:ext>
            </a:extLst>
          </p:cNvPr>
          <p:cNvSpPr/>
          <p:nvPr/>
        </p:nvSpPr>
        <p:spPr>
          <a:xfrm>
            <a:off x="0" y="8205013"/>
            <a:ext cx="5486400" cy="1053287"/>
          </a:xfrm>
          <a:prstGeom prst="rect">
            <a:avLst/>
          </a:prstGeom>
          <a:gradFill flip="none" rotWithShape="1">
            <a:gsLst>
              <a:gs pos="0">
                <a:srgbClr val="153153"/>
              </a:gs>
              <a:gs pos="100000">
                <a:srgbClr val="1D47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DB648E39-3885-43AC-9EE2-9BBAE3D0329A}"/>
              </a:ext>
            </a:extLst>
          </p:cNvPr>
          <p:cNvSpPr txBox="1"/>
          <p:nvPr/>
        </p:nvSpPr>
        <p:spPr>
          <a:xfrm>
            <a:off x="152400" y="8357413"/>
            <a:ext cx="510539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RUTE: UMA MULHER IMPORTANTE PARA A LINHAGEM DE DAVI</a:t>
            </a:r>
          </a:p>
        </p:txBody>
      </p:sp>
    </p:spTree>
    <p:extLst>
      <p:ext uri="{BB962C8B-B14F-4D97-AF65-F5344CB8AC3E}">
        <p14:creationId xmlns:p14="http://schemas.microsoft.com/office/powerpoint/2010/main" val="294559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2" grpId="0" animBg="1"/>
      <p:bldP spid="14" grpId="0" animBg="1"/>
      <p:bldP spid="15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43809" r="-286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533400" y="2145402"/>
            <a:ext cx="350520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533400" y="3354106"/>
            <a:ext cx="67818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Rute era uma mulher moabita, de família belemita, que escolheu viver com sua sogra após a morte de seu esposo.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358" y="1409700"/>
            <a:ext cx="1862842" cy="186284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1EADAAA0-F08C-1327-CDDD-7873459E3CEB}"/>
              </a:ext>
            </a:extLst>
          </p:cNvPr>
          <p:cNvSpPr/>
          <p:nvPr/>
        </p:nvSpPr>
        <p:spPr>
          <a:xfrm>
            <a:off x="7696200" y="762000"/>
            <a:ext cx="6553200" cy="8763000"/>
          </a:xfrm>
          <a:prstGeom prst="rect">
            <a:avLst/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BE89491D-2B5F-54C6-6406-E1AE08AFC5EF}"/>
              </a:ext>
            </a:extLst>
          </p:cNvPr>
          <p:cNvGrpSpPr/>
          <p:nvPr/>
        </p:nvGrpSpPr>
        <p:grpSpPr>
          <a:xfrm>
            <a:off x="7696200" y="762000"/>
            <a:ext cx="6553200" cy="8763000"/>
            <a:chOff x="0" y="0"/>
            <a:chExt cx="6862939" cy="3093494"/>
          </a:xfr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/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91D2DCE9-43B1-5097-8707-0F8E562F236A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28575">
              <a:solidFill>
                <a:schemeClr val="bg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4" name="Retângulo 13">
            <a:extLst>
              <a:ext uri="{FF2B5EF4-FFF2-40B4-BE49-F238E27FC236}">
                <a16:creationId xmlns:a16="http://schemas.microsoft.com/office/drawing/2014/main" id="{CE323FE8-5B4F-4217-B9AD-DAEA71C83C41}"/>
              </a:ext>
            </a:extLst>
          </p:cNvPr>
          <p:cNvSpPr/>
          <p:nvPr/>
        </p:nvSpPr>
        <p:spPr>
          <a:xfrm flipH="1">
            <a:off x="-76200" y="8281213"/>
            <a:ext cx="5638800" cy="10532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F08847F-35BE-4B5A-B5A9-F27170052131}"/>
              </a:ext>
            </a:extLst>
          </p:cNvPr>
          <p:cNvSpPr/>
          <p:nvPr/>
        </p:nvSpPr>
        <p:spPr>
          <a:xfrm>
            <a:off x="0" y="8205013"/>
            <a:ext cx="5486400" cy="1053287"/>
          </a:xfrm>
          <a:prstGeom prst="rect">
            <a:avLst/>
          </a:prstGeom>
          <a:gradFill flip="none" rotWithShape="1">
            <a:gsLst>
              <a:gs pos="0">
                <a:srgbClr val="153153"/>
              </a:gs>
              <a:gs pos="100000">
                <a:srgbClr val="1D47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6F296B26-7416-431F-A8EC-0045A38835E8}"/>
              </a:ext>
            </a:extLst>
          </p:cNvPr>
          <p:cNvSpPr txBox="1"/>
          <p:nvPr/>
        </p:nvSpPr>
        <p:spPr>
          <a:xfrm>
            <a:off x="152400" y="8357413"/>
            <a:ext cx="510539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RUTE: UMA MULHER IMPORTANTE PARA A LINHAGEM DE DAVI</a:t>
            </a:r>
          </a:p>
        </p:txBody>
      </p:sp>
    </p:spTree>
    <p:extLst>
      <p:ext uri="{BB962C8B-B14F-4D97-AF65-F5344CB8AC3E}">
        <p14:creationId xmlns:p14="http://schemas.microsoft.com/office/powerpoint/2010/main" val="212449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2" grpId="0" animBg="1"/>
      <p:bldP spid="14" grpId="0" animBg="1"/>
      <p:bldP spid="15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A89BB36-EDF0-4B42-4C48-4E467A36A691}"/>
              </a:ext>
            </a:extLst>
          </p:cNvPr>
          <p:cNvSpPr/>
          <p:nvPr/>
        </p:nvSpPr>
        <p:spPr>
          <a:xfrm>
            <a:off x="9677400" y="0"/>
            <a:ext cx="8610600" cy="10287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8F6A4C-DC4E-5559-D541-6CB74648E548}"/>
              </a:ext>
            </a:extLst>
          </p:cNvPr>
          <p:cNvSpPr/>
          <p:nvPr/>
        </p:nvSpPr>
        <p:spPr>
          <a:xfrm rot="5400000">
            <a:off x="-304801" y="304805"/>
            <a:ext cx="10287001" cy="967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66800" y="2486248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rgbClr val="9C132D"/>
                    </a:gs>
                    <a:gs pos="0">
                      <a:srgbClr val="420514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66800" y="4621498"/>
            <a:ext cx="7170702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gradFill>
                  <a:gsLst>
                    <a:gs pos="100000">
                      <a:srgbClr val="9C132D"/>
                    </a:gs>
                    <a:gs pos="0">
                      <a:srgbClr val="420514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Então, as mulheres disseram a Noemi:</a:t>
            </a:r>
          </a:p>
          <a:p>
            <a:r>
              <a:rPr lang="pt-BR" sz="4800" dirty="0">
                <a:gradFill>
                  <a:gsLst>
                    <a:gs pos="100000">
                      <a:srgbClr val="9C132D"/>
                    </a:gs>
                    <a:gs pos="0">
                      <a:srgbClr val="420514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Bendito seja o Senhor, que não deixou, hoje, de te dar remidor, e seja o seu nome afamado em Israel.” (</a:t>
            </a:r>
            <a:r>
              <a:rPr lang="pt-BR" sz="4800" dirty="0" err="1">
                <a:gradFill>
                  <a:gsLst>
                    <a:gs pos="100000">
                      <a:srgbClr val="9C132D"/>
                    </a:gs>
                    <a:gs pos="0">
                      <a:srgbClr val="420514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pt-BR" sz="4800" dirty="0">
                <a:gradFill>
                  <a:gsLst>
                    <a:gs pos="100000">
                      <a:srgbClr val="9C132D"/>
                    </a:gs>
                    <a:gs pos="0">
                      <a:srgbClr val="420514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4.14)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604" y="2247900"/>
            <a:ext cx="2269673" cy="22696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AF2B3FF-69C9-69E9-DAA8-78312A6C73FD}"/>
              </a:ext>
            </a:extLst>
          </p:cNvPr>
          <p:cNvSpPr/>
          <p:nvPr/>
        </p:nvSpPr>
        <p:spPr>
          <a:xfrm>
            <a:off x="8839200" y="1928301"/>
            <a:ext cx="6388780" cy="6055416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C5C97AE-FADC-7DA6-F516-690269390930}"/>
              </a:ext>
            </a:extLst>
          </p:cNvPr>
          <p:cNvSpPr/>
          <p:nvPr/>
        </p:nvSpPr>
        <p:spPr>
          <a:xfrm>
            <a:off x="10963589" y="6951972"/>
            <a:ext cx="5188173" cy="2458728"/>
          </a:xfrm>
          <a:prstGeom prst="rect">
            <a:avLst/>
          </a:prstGeom>
          <a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029E8BD-9B1C-DCCB-4E06-EFCC5630DD2C}"/>
              </a:ext>
            </a:extLst>
          </p:cNvPr>
          <p:cNvSpPr/>
          <p:nvPr/>
        </p:nvSpPr>
        <p:spPr>
          <a:xfrm>
            <a:off x="13522775" y="1405862"/>
            <a:ext cx="2590800" cy="2455613"/>
          </a:xfrm>
          <a:prstGeom prst="rect">
            <a:avLst/>
          </a:prstGeom>
          <a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867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4" grpId="0" animBg="1"/>
      <p:bldP spid="7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A89BB36-EDF0-4B42-4C48-4E467A36A691}"/>
              </a:ext>
            </a:extLst>
          </p:cNvPr>
          <p:cNvSpPr/>
          <p:nvPr/>
        </p:nvSpPr>
        <p:spPr>
          <a:xfrm>
            <a:off x="0" y="0"/>
            <a:ext cx="8610600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8F6A4C-DC4E-5559-D541-6CB74648E548}"/>
              </a:ext>
            </a:extLst>
          </p:cNvPr>
          <p:cNvSpPr/>
          <p:nvPr/>
        </p:nvSpPr>
        <p:spPr>
          <a:xfrm rot="5400000">
            <a:off x="8266377" y="304806"/>
            <a:ext cx="10287001" cy="967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591800" y="2862739"/>
            <a:ext cx="448666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91800" y="5037534"/>
            <a:ext cx="6915079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Conhecidas ou anônimas, muitas mulheres foram fundamentais no plano divino de redenção da humanidade.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7531" y="2691661"/>
            <a:ext cx="2269673" cy="22696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AF2B3FF-69C9-69E9-DAA8-78312A6C73FD}"/>
              </a:ext>
            </a:extLst>
          </p:cNvPr>
          <p:cNvSpPr/>
          <p:nvPr/>
        </p:nvSpPr>
        <p:spPr>
          <a:xfrm>
            <a:off x="2880577" y="2233100"/>
            <a:ext cx="6388780" cy="6055416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029E8BD-9B1C-DCCB-4E06-EFCC5630DD2C}"/>
              </a:ext>
            </a:extLst>
          </p:cNvPr>
          <p:cNvSpPr/>
          <p:nvPr/>
        </p:nvSpPr>
        <p:spPr>
          <a:xfrm>
            <a:off x="7577911" y="1294684"/>
            <a:ext cx="2590800" cy="245561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C952A64-7640-1655-73C9-270B82D39DB8}"/>
              </a:ext>
            </a:extLst>
          </p:cNvPr>
          <p:cNvSpPr/>
          <p:nvPr/>
        </p:nvSpPr>
        <p:spPr>
          <a:xfrm>
            <a:off x="1246223" y="6189610"/>
            <a:ext cx="3268708" cy="3098148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721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4" grpId="0" animBg="1"/>
      <p:bldP spid="6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A0339DB-C2FA-5D69-D349-E933A1062D72}"/>
              </a:ext>
            </a:extLst>
          </p:cNvPr>
          <p:cNvSpPr/>
          <p:nvPr/>
        </p:nvSpPr>
        <p:spPr>
          <a:xfrm>
            <a:off x="4758171" y="495300"/>
            <a:ext cx="8805427" cy="912513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4758173" y="7260148"/>
            <a:ext cx="8805427" cy="1124948"/>
            <a:chOff x="0" y="0"/>
            <a:chExt cx="6862939" cy="3093494"/>
          </a:xfrm>
          <a:gradFill>
            <a:gsLst>
              <a:gs pos="49500">
                <a:srgbClr val="876241"/>
              </a:gs>
              <a:gs pos="100000">
                <a:srgbClr val="271D13"/>
              </a:gs>
              <a:gs pos="0">
                <a:srgbClr val="1F170F"/>
              </a:gs>
            </a:gsLst>
            <a:lin ang="11400000" scaled="0"/>
          </a:gra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4769288" y="8365049"/>
            <a:ext cx="8794310" cy="1255381"/>
            <a:chOff x="0" y="0"/>
            <a:chExt cx="6862939" cy="3093494"/>
          </a:xfrm>
          <a:solidFill>
            <a:srgbClr val="091D27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7064229" y="8531074"/>
            <a:ext cx="611444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6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João 3.1-8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4758171" y="8354474"/>
            <a:ext cx="1958661" cy="1255381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64805" y="8375352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5078132" y="7277100"/>
            <a:ext cx="8176623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A3B8E27-6550-1D6B-438D-3A77422CD7FF}"/>
              </a:ext>
            </a:extLst>
          </p:cNvPr>
          <p:cNvSpPr/>
          <p:nvPr/>
        </p:nvSpPr>
        <p:spPr>
          <a:xfrm>
            <a:off x="4758171" y="495300"/>
            <a:ext cx="8805427" cy="6764846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009B3D6-B23A-940E-8696-A7663482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543" y="0"/>
            <a:ext cx="18307542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8334460" y="2200246"/>
            <a:ext cx="9648740" cy="6711959"/>
            <a:chOff x="0" y="0"/>
            <a:chExt cx="6862939" cy="2630325"/>
          </a:xfrm>
          <a:pattFill prst="pct60">
            <a:fgClr>
              <a:schemeClr val="bg2">
                <a:lumMod val="90000"/>
              </a:schemeClr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2630325"/>
            </a:xfrm>
            <a:prstGeom prst="rect">
              <a:avLst/>
            </a:prstGeom>
            <a:grpFill/>
            <a:ln w="1905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8717172" y="2386490"/>
            <a:ext cx="8656428" cy="6232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500" dirty="0">
                <a:solidFill>
                  <a:srgbClr val="4633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Neste trimestre, temos o privilégio de estudar dois livros históricos do Antigo Testamento cujas personagens centrais são duas mulheres: Rute e Ester.</a:t>
            </a:r>
          </a:p>
          <a:p>
            <a:r>
              <a:rPr lang="pt-BR" sz="4500" dirty="0">
                <a:solidFill>
                  <a:srgbClr val="4633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partir desses dois livros, aprenderemos lições que servem de ensinamento e edificação espiritual para a Igreja de Cristo. 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670C2EE3-A97C-4F67-A29C-52CDBC51D941}"/>
              </a:ext>
            </a:extLst>
          </p:cNvPr>
          <p:cNvGrpSpPr/>
          <p:nvPr/>
        </p:nvGrpSpPr>
        <p:grpSpPr>
          <a:xfrm>
            <a:off x="8334460" y="1287227"/>
            <a:ext cx="9648740" cy="935222"/>
            <a:chOff x="0" y="0"/>
            <a:chExt cx="6862939" cy="3093494"/>
          </a:xfrm>
          <a:pattFill prst="dkDnDiag">
            <a:fgClr>
              <a:schemeClr val="accent3">
                <a:lumMod val="20000"/>
                <a:lumOff val="80000"/>
              </a:schemeClr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BABA725D-994B-4D1B-8E0E-DE45F646AC75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4" name="TextBox 9">
            <a:extLst>
              <a:ext uri="{FF2B5EF4-FFF2-40B4-BE49-F238E27FC236}">
                <a16:creationId xmlns:a16="http://schemas.microsoft.com/office/drawing/2014/main" id="{8BDE6354-27E9-46D7-A32E-565B1F8CD329}"/>
              </a:ext>
            </a:extLst>
          </p:cNvPr>
          <p:cNvSpPr txBox="1"/>
          <p:nvPr/>
        </p:nvSpPr>
        <p:spPr>
          <a:xfrm>
            <a:off x="8594419" y="1403003"/>
            <a:ext cx="8523351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500" b="1" dirty="0">
                <a:solidFill>
                  <a:srgbClr val="4633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 AO TRIMESTRE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8E5E24BD-141D-3DED-84F9-9C1D2C2039DD}"/>
              </a:ext>
            </a:extLst>
          </p:cNvPr>
          <p:cNvSpPr/>
          <p:nvPr/>
        </p:nvSpPr>
        <p:spPr>
          <a:xfrm flipH="1">
            <a:off x="311767" y="1287227"/>
            <a:ext cx="8033232" cy="7624977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</p:spTree>
    <p:extLst>
      <p:ext uri="{BB962C8B-B14F-4D97-AF65-F5344CB8AC3E}">
        <p14:creationId xmlns:p14="http://schemas.microsoft.com/office/powerpoint/2010/main" val="327088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009B3D6-B23A-940E-8696-A7663482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543" y="0"/>
            <a:ext cx="18307542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7371090" y="2200246"/>
            <a:ext cx="9648740" cy="6711959"/>
            <a:chOff x="0" y="0"/>
            <a:chExt cx="6862939" cy="2630325"/>
          </a:xfrm>
          <a:pattFill prst="pct50">
            <a:fgClr>
              <a:srgbClr val="221912"/>
            </a:fgClr>
            <a:bgClr>
              <a:schemeClr val="tx1">
                <a:lumMod val="95000"/>
                <a:lumOff val="5000"/>
              </a:schemeClr>
            </a:bgClr>
          </a:patt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2630325"/>
            </a:xfrm>
            <a:prstGeom prst="rect">
              <a:avLst/>
            </a:prstGeom>
            <a:grpFill/>
            <a:ln w="1905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8031372" y="2386490"/>
            <a:ext cx="8656428" cy="6232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500" dirty="0">
                <a:solidFill>
                  <a:srgbClr val="D6C7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comentarista deste trimestre é pastor Silas Queiroz, membro do Conselho de Comunicação e Imprensa da CGADB. Jornalista, Bacharel em Teologia e Direito, Procurador-Geral do município de Ji-Paraná, RO. Atua como pastor nas congregações de Ji-Paraná, cidade na qual reside.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670C2EE3-A97C-4F67-A29C-52CDBC51D941}"/>
              </a:ext>
            </a:extLst>
          </p:cNvPr>
          <p:cNvGrpSpPr/>
          <p:nvPr/>
        </p:nvGrpSpPr>
        <p:grpSpPr>
          <a:xfrm>
            <a:off x="7371090" y="1287227"/>
            <a:ext cx="9648740" cy="935222"/>
            <a:chOff x="0" y="0"/>
            <a:chExt cx="6862939" cy="3093494"/>
          </a:xfr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48000">
                <a:srgbClr val="5A3A1F"/>
              </a:gs>
              <a:gs pos="0">
                <a:srgbClr val="876241"/>
              </a:gs>
            </a:gsLst>
            <a:lin ang="11400000" scaled="0"/>
          </a:gradFill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BABA725D-994B-4D1B-8E0E-DE45F646AC75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4" name="TextBox 9">
            <a:extLst>
              <a:ext uri="{FF2B5EF4-FFF2-40B4-BE49-F238E27FC236}">
                <a16:creationId xmlns:a16="http://schemas.microsoft.com/office/drawing/2014/main" id="{8BDE6354-27E9-46D7-A32E-565B1F8CD329}"/>
              </a:ext>
            </a:extLst>
          </p:cNvPr>
          <p:cNvSpPr txBox="1"/>
          <p:nvPr/>
        </p:nvSpPr>
        <p:spPr>
          <a:xfrm>
            <a:off x="7554849" y="1404235"/>
            <a:ext cx="9661596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500" b="1" dirty="0">
                <a:solidFill>
                  <a:srgbClr val="D6C7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COMENTARÍSTA DO TRIMESTRE 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8E5E24BD-141D-3DED-84F9-9C1D2C2039DD}"/>
              </a:ext>
            </a:extLst>
          </p:cNvPr>
          <p:cNvSpPr/>
          <p:nvPr/>
        </p:nvSpPr>
        <p:spPr>
          <a:xfrm flipH="1">
            <a:off x="980044" y="2416225"/>
            <a:ext cx="6411356" cy="6232475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rgbClr val="D6C7B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</p:spTree>
    <p:extLst>
      <p:ext uri="{BB962C8B-B14F-4D97-AF65-F5344CB8AC3E}">
        <p14:creationId xmlns:p14="http://schemas.microsoft.com/office/powerpoint/2010/main" val="72986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09" y="0"/>
            <a:ext cx="18324510" cy="10287000"/>
          </a:xfrm>
          <a:prstGeom prst="rect">
            <a:avLst/>
          </a:prstGeom>
        </p:spPr>
      </p:pic>
      <p:grpSp>
        <p:nvGrpSpPr>
          <p:cNvPr id="14" name="Group 3">
            <a:extLst>
              <a:ext uri="{FF2B5EF4-FFF2-40B4-BE49-F238E27FC236}">
                <a16:creationId xmlns:a16="http://schemas.microsoft.com/office/drawing/2014/main" id="{B138CC9C-D0D4-4922-B65C-4FBE50E8DFAF}"/>
              </a:ext>
            </a:extLst>
          </p:cNvPr>
          <p:cNvGrpSpPr/>
          <p:nvPr/>
        </p:nvGrpSpPr>
        <p:grpSpPr>
          <a:xfrm>
            <a:off x="680934" y="0"/>
            <a:ext cx="8915400" cy="10325099"/>
            <a:chOff x="0" y="7697"/>
            <a:chExt cx="6862939" cy="3093494"/>
          </a:xfrm>
          <a:pattFill prst="zigZag">
            <a:fgClr>
              <a:schemeClr val="bg2"/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85D90EC-1111-431F-A0DA-A766FB68C10E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 flipH="1">
            <a:off x="9219672" y="1622622"/>
            <a:ext cx="7243866" cy="7041757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291" y="1542812"/>
            <a:ext cx="1619488" cy="161948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1066800" y="1957506"/>
            <a:ext cx="5811598" cy="999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 Black" panose="020B0A04020102020204" pitchFamily="34" charset="0"/>
                <a:cs typeface="Poppins" panose="00000500000000000000" pitchFamily="2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1154748" y="3281720"/>
            <a:ext cx="7836852" cy="6432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Rute e Ester viveram em épocas, circunstâncias e contextos muito diferentes, mas expressaram as mesmas virtudes espirituais e morais: fé, convicção, humildade, coragem, obediência, simplicidade, pureza, abnegação, temor a Deus e disposição de servir. Essas duas mulheres foram fundamentais para a preservação do povo judeu, a descendência piedosa de Abraão.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3">
            <a:extLst>
              <a:ext uri="{FF2B5EF4-FFF2-40B4-BE49-F238E27FC236}">
                <a16:creationId xmlns:a16="http://schemas.microsoft.com/office/drawing/2014/main" id="{15A0539F-8ABD-E357-3C26-86509C3B6F04}"/>
              </a:ext>
            </a:extLst>
          </p:cNvPr>
          <p:cNvGrpSpPr/>
          <p:nvPr/>
        </p:nvGrpSpPr>
        <p:grpSpPr>
          <a:xfrm>
            <a:off x="-2" y="2000429"/>
            <a:ext cx="18288000" cy="7486471"/>
            <a:chOff x="0" y="7697"/>
            <a:chExt cx="6862939" cy="3093494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93455338-E2D7-DB92-E9C4-4479F5FA642C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1AC14B-D482-4231-B473-27ECB3CB0024}"/>
              </a:ext>
            </a:extLst>
          </p:cNvPr>
          <p:cNvSpPr txBox="1"/>
          <p:nvPr/>
        </p:nvSpPr>
        <p:spPr>
          <a:xfrm flipH="1">
            <a:off x="1676400" y="723900"/>
            <a:ext cx="1015414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OBJETIVOS DA LIÇÃO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0FAFA4B-C619-4424-BE98-DCA04773603E}"/>
              </a:ext>
            </a:extLst>
          </p:cNvPr>
          <p:cNvSpPr/>
          <p:nvPr/>
        </p:nvSpPr>
        <p:spPr>
          <a:xfrm>
            <a:off x="1600201" y="6179467"/>
            <a:ext cx="4886325" cy="2621633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5F02379-B86A-432D-AB42-E156D71350EA}"/>
              </a:ext>
            </a:extLst>
          </p:cNvPr>
          <p:cNvSpPr/>
          <p:nvPr/>
        </p:nvSpPr>
        <p:spPr>
          <a:xfrm>
            <a:off x="1600201" y="6082617"/>
            <a:ext cx="4886324" cy="96849"/>
          </a:xfrm>
          <a:prstGeom prst="rect">
            <a:avLst/>
          </a:prstGeom>
          <a:solidFill>
            <a:srgbClr val="1C3A5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AB51CD9C-03B2-4B5F-8651-433C69A58180}"/>
              </a:ext>
            </a:extLst>
          </p:cNvPr>
          <p:cNvSpPr txBox="1"/>
          <p:nvPr/>
        </p:nvSpPr>
        <p:spPr>
          <a:xfrm flipH="1">
            <a:off x="1898548" y="6210300"/>
            <a:ext cx="3882626" cy="9017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gradFill flip="none" rotWithShape="1">
                  <a:gsLst>
                    <a:gs pos="0">
                      <a:schemeClr val="accent1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50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Apresentar 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75AECB5A-5BA2-4172-94F2-D8E346689B89}"/>
              </a:ext>
            </a:extLst>
          </p:cNvPr>
          <p:cNvSpPr txBox="1"/>
          <p:nvPr/>
        </p:nvSpPr>
        <p:spPr>
          <a:xfrm flipH="1">
            <a:off x="1921280" y="7200900"/>
            <a:ext cx="4061025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50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perfil de Rute, a moabita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28522F14-0CE5-4E41-9373-D085306E5B05}"/>
              </a:ext>
            </a:extLst>
          </p:cNvPr>
          <p:cNvSpPr/>
          <p:nvPr/>
        </p:nvSpPr>
        <p:spPr>
          <a:xfrm>
            <a:off x="1600200" y="2133639"/>
            <a:ext cx="4886325" cy="3948977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B6F248E-561D-A03B-C4DE-C8EB19DDBBFD}"/>
              </a:ext>
            </a:extLst>
          </p:cNvPr>
          <p:cNvSpPr/>
          <p:nvPr/>
        </p:nvSpPr>
        <p:spPr>
          <a:xfrm>
            <a:off x="6696211" y="6179468"/>
            <a:ext cx="4886325" cy="2913514"/>
          </a:xfrm>
          <a:prstGeom prst="rect">
            <a:avLst/>
          </a:prstGeom>
          <a:pattFill prst="pct75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34755A3-1221-E109-D34C-69E0AFB62692}"/>
              </a:ext>
            </a:extLst>
          </p:cNvPr>
          <p:cNvSpPr/>
          <p:nvPr/>
        </p:nvSpPr>
        <p:spPr>
          <a:xfrm>
            <a:off x="6696211" y="6082617"/>
            <a:ext cx="4886324" cy="96849"/>
          </a:xfrm>
          <a:prstGeom prst="rect">
            <a:avLst/>
          </a:prstGeom>
          <a:solidFill>
            <a:srgbClr val="46332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01D0C2F-1720-4FEB-877F-8ADC9F9200C3}"/>
              </a:ext>
            </a:extLst>
          </p:cNvPr>
          <p:cNvSpPr txBox="1"/>
          <p:nvPr/>
        </p:nvSpPr>
        <p:spPr>
          <a:xfrm flipH="1">
            <a:off x="6994557" y="6286500"/>
            <a:ext cx="2749016" cy="9017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gradFill flip="none" rotWithShape="1">
                  <a:gsLst>
                    <a:gs pos="0">
                      <a:srgbClr val="463322"/>
                    </a:gs>
                    <a:gs pos="100000">
                      <a:srgbClr val="12091F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Traçar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DF6B609-2783-F5AA-2CEB-7B5598CC19EA}"/>
              </a:ext>
            </a:extLst>
          </p:cNvPr>
          <p:cNvSpPr txBox="1"/>
          <p:nvPr/>
        </p:nvSpPr>
        <p:spPr>
          <a:xfrm flipH="1">
            <a:off x="7014228" y="7277100"/>
            <a:ext cx="4250287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3200" dirty="0">
                <a:gradFill>
                  <a:gsLst>
                    <a:gs pos="52900">
                      <a:srgbClr val="805339"/>
                    </a:gs>
                    <a:gs pos="100000">
                      <a:srgbClr val="000000"/>
                    </a:gs>
                    <a:gs pos="0">
                      <a:srgbClr val="916547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perfil de Ester, a judia que ascendeu ao posto de rainha;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F319797-57BA-3F59-6BFE-2A0C8677BC82}"/>
              </a:ext>
            </a:extLst>
          </p:cNvPr>
          <p:cNvSpPr/>
          <p:nvPr/>
        </p:nvSpPr>
        <p:spPr>
          <a:xfrm flipH="1">
            <a:off x="6696210" y="2133639"/>
            <a:ext cx="4886325" cy="3948977"/>
          </a:xfrm>
          <a:prstGeom prst="rect">
            <a:avLst/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EAB3294-5E35-2FFD-0F6A-126826B70BCD}"/>
              </a:ext>
            </a:extLst>
          </p:cNvPr>
          <p:cNvSpPr/>
          <p:nvPr/>
        </p:nvSpPr>
        <p:spPr>
          <a:xfrm>
            <a:off x="11744095" y="6179467"/>
            <a:ext cx="4886325" cy="3155033"/>
          </a:xfrm>
          <a:prstGeom prst="rect">
            <a:avLst/>
          </a:prstGeom>
          <a:pattFill prst="dotDmnd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8A0CA69-76FA-AC12-2DFA-FD18DD2A1BBA}"/>
              </a:ext>
            </a:extLst>
          </p:cNvPr>
          <p:cNvSpPr/>
          <p:nvPr/>
        </p:nvSpPr>
        <p:spPr>
          <a:xfrm>
            <a:off x="11744095" y="6082617"/>
            <a:ext cx="4886324" cy="968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6CBB4F9-902A-CEFF-87CE-A1B5CFEE68E1}"/>
              </a:ext>
            </a:extLst>
          </p:cNvPr>
          <p:cNvSpPr txBox="1"/>
          <p:nvPr/>
        </p:nvSpPr>
        <p:spPr>
          <a:xfrm flipH="1">
            <a:off x="12055880" y="6299419"/>
            <a:ext cx="2501733" cy="9017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gradFill flip="none" rotWithShape="1">
                  <a:gsLst>
                    <a:gs pos="0">
                      <a:srgbClr val="C00000"/>
                    </a:gs>
                    <a:gs pos="100000">
                      <a:srgbClr val="600000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Refletir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FC308D1-9E29-7894-D867-C394C704316F}"/>
              </a:ext>
            </a:extLst>
          </p:cNvPr>
          <p:cNvSpPr txBox="1"/>
          <p:nvPr/>
        </p:nvSpPr>
        <p:spPr>
          <a:xfrm flipH="1">
            <a:off x="12078612" y="7119997"/>
            <a:ext cx="4294362" cy="20621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3200" dirty="0">
                <a:gradFill flip="none" rotWithShape="1">
                  <a:gsLst>
                    <a:gs pos="0">
                      <a:srgbClr val="C00000"/>
                    </a:gs>
                    <a:gs pos="100000">
                      <a:srgbClr val="600000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respeito da mulher cristã como protagonista no Reino de Deus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B840FD8C-8AB6-74DB-3F0D-3071F7AE9F3B}"/>
              </a:ext>
            </a:extLst>
          </p:cNvPr>
          <p:cNvSpPr/>
          <p:nvPr/>
        </p:nvSpPr>
        <p:spPr>
          <a:xfrm>
            <a:off x="11744094" y="2133639"/>
            <a:ext cx="4886325" cy="394897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343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</p:spTree>
    <p:extLst>
      <p:ext uri="{BB962C8B-B14F-4D97-AF65-F5344CB8AC3E}">
        <p14:creationId xmlns:p14="http://schemas.microsoft.com/office/powerpoint/2010/main" val="6777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75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5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7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25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75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  <p:bldP spid="6" grpId="0" animBg="1"/>
      <p:bldP spid="27" grpId="0"/>
      <p:bldP spid="28" grpId="0"/>
      <p:bldP spid="38" grpId="0" animBg="1"/>
      <p:bldP spid="2" grpId="0" animBg="1"/>
      <p:bldP spid="4" grpId="0" animBg="1"/>
      <p:bldP spid="7" grpId="0"/>
      <p:bldP spid="8" grpId="0"/>
      <p:bldP spid="9" grpId="0" animBg="1"/>
      <p:bldP spid="11" grpId="0" animBg="1"/>
      <p:bldP spid="12" grpId="0" animBg="1"/>
      <p:bldP spid="14" grpId="0"/>
      <p:bldP spid="15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040B399A-A0F9-9A0B-5C67-305C527C1A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7907000" cy="10287000"/>
          </a:xfrm>
          <a:prstGeom prst="rect">
            <a:avLst/>
          </a:prstGeom>
        </p:spPr>
      </p:pic>
      <p:sp>
        <p:nvSpPr>
          <p:cNvPr id="20" name="Paralelogramo 19">
            <a:extLst>
              <a:ext uri="{FF2B5EF4-FFF2-40B4-BE49-F238E27FC236}">
                <a16:creationId xmlns:a16="http://schemas.microsoft.com/office/drawing/2014/main" id="{44FFC1AD-262D-4983-A487-3A1426F6F44F}"/>
              </a:ext>
            </a:extLst>
          </p:cNvPr>
          <p:cNvSpPr/>
          <p:nvPr/>
        </p:nvSpPr>
        <p:spPr>
          <a:xfrm>
            <a:off x="7970578" y="-592512"/>
            <a:ext cx="11460422" cy="11832012"/>
          </a:xfrm>
          <a:prstGeom prst="parallelogram">
            <a:avLst>
              <a:gd name="adj" fmla="val 10167"/>
            </a:avLst>
          </a:prstGeom>
          <a:solidFill>
            <a:srgbClr val="F1F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Paralelogramo 25">
            <a:extLst>
              <a:ext uri="{FF2B5EF4-FFF2-40B4-BE49-F238E27FC236}">
                <a16:creationId xmlns:a16="http://schemas.microsoft.com/office/drawing/2014/main" id="{B8FF5F49-CDB6-4235-A84E-E810E2AC85EE}"/>
              </a:ext>
            </a:extLst>
          </p:cNvPr>
          <p:cNvSpPr/>
          <p:nvPr/>
        </p:nvSpPr>
        <p:spPr>
          <a:xfrm>
            <a:off x="7970578" y="-592512"/>
            <a:ext cx="11445066" cy="11832012"/>
          </a:xfrm>
          <a:prstGeom prst="parallelogram">
            <a:avLst>
              <a:gd name="adj" fmla="val 10456"/>
            </a:avLst>
          </a:prstGeom>
          <a:pattFill prst="weave">
            <a:fgClr>
              <a:schemeClr val="tx2">
                <a:lumMod val="75000"/>
              </a:schemeClr>
            </a:fgClr>
            <a:bgClr>
              <a:schemeClr val="tx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578310" y="3590985"/>
            <a:ext cx="8708850" cy="563231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7200" b="1" dirty="0">
                <a:solidFill>
                  <a:srgbClr val="D8D8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RUTE:</a:t>
            </a:r>
          </a:p>
          <a:p>
            <a:pPr lvl="0"/>
            <a:r>
              <a:rPr lang="pt-BR" sz="7200" b="1" dirty="0">
                <a:solidFill>
                  <a:srgbClr val="D8D8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MULHER IMPORTANTE PARA A LINHAGEM DE DAVI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A6E9E278-5BFB-3FFA-FB06-813EE7A3F2D8}"/>
              </a:ext>
            </a:extLst>
          </p:cNvPr>
          <p:cNvSpPr/>
          <p:nvPr/>
        </p:nvSpPr>
        <p:spPr>
          <a:xfrm>
            <a:off x="12268200" y="-592512"/>
            <a:ext cx="2895600" cy="3745484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015A8635-9336-7B49-375F-9F0AB498744B}"/>
              </a:ext>
            </a:extLst>
          </p:cNvPr>
          <p:cNvSpPr/>
          <p:nvPr/>
        </p:nvSpPr>
        <p:spPr>
          <a:xfrm flipH="1">
            <a:off x="381000" y="928957"/>
            <a:ext cx="8708850" cy="8429086"/>
          </a:xfrm>
          <a:prstGeom prst="hexagon">
            <a:avLst>
              <a:gd name="adj" fmla="val 0"/>
              <a:gd name="vf" fmla="val 115470"/>
            </a:avLst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8524" y="530586"/>
            <a:ext cx="2454951" cy="24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12" grpId="0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3228</TotalTime>
  <Words>630</Words>
  <Application>Microsoft Office PowerPoint</Application>
  <PresentationFormat>Personalizar</PresentationFormat>
  <Paragraphs>51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Arial</vt:lpstr>
      <vt:lpstr>Poppins</vt:lpstr>
      <vt:lpstr>Arial Black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Duas Importantes Mulheres na História de um Povo</dc:title>
  <dc:creator>Henrique Nascimento</dc:creator>
  <cp:lastModifiedBy>HERBETH LINS</cp:lastModifiedBy>
  <cp:revision>85</cp:revision>
  <dcterms:created xsi:type="dcterms:W3CDTF">2006-08-16T00:00:00Z</dcterms:created>
  <dcterms:modified xsi:type="dcterms:W3CDTF">2024-07-01T20:28:41Z</dcterms:modified>
  <dc:identifier>DAFjsyPzqZA</dc:identifier>
</cp:coreProperties>
</file>