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47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509" r:id="rId14"/>
    <p:sldId id="510" r:id="rId15"/>
    <p:sldId id="511" r:id="rId16"/>
    <p:sldId id="512" r:id="rId17"/>
    <p:sldId id="513" r:id="rId18"/>
    <p:sldId id="514" r:id="rId19"/>
    <p:sldId id="287" r:id="rId20"/>
    <p:sldId id="444" r:id="rId21"/>
    <p:sldId id="320" r:id="rId22"/>
    <p:sldId id="32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" panose="00000500000000000000" pitchFamily="50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4526"/>
    <a:srgbClr val="1F1320"/>
    <a:srgbClr val="360000"/>
    <a:srgbClr val="980000"/>
    <a:srgbClr val="17375E"/>
    <a:srgbClr val="F1F9EA"/>
    <a:srgbClr val="F2E3B5"/>
    <a:srgbClr val="0A0A0A"/>
    <a:srgbClr val="F6E7B4"/>
    <a:srgbClr val="BC957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7" autoAdjust="0"/>
    <p:restoredTop sz="94622" autoAdjust="0"/>
  </p:normalViewPr>
  <p:slideViewPr>
    <p:cSldViewPr>
      <p:cViewPr varScale="1">
        <p:scale>
          <a:sx n="74" d="100"/>
          <a:sy n="74" d="100"/>
        </p:scale>
        <p:origin x="6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5.pn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5.png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5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5.png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5.png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5.png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5000" y="0"/>
            <a:ext cx="6102000" cy="10286996"/>
          </a:xfrm>
          <a:custGeom>
            <a:avLst/>
            <a:gdLst>
              <a:gd name="connsiteX0" fmla="*/ 0 w 6102000"/>
              <a:gd name="connsiteY0" fmla="*/ 0 h 10286996"/>
              <a:gd name="connsiteX1" fmla="*/ 6102000 w 6102000"/>
              <a:gd name="connsiteY1" fmla="*/ 0 h 10286996"/>
              <a:gd name="connsiteX2" fmla="*/ 6102000 w 6102000"/>
              <a:gd name="connsiteY2" fmla="*/ 10286996 h 10286996"/>
              <a:gd name="connsiteX3" fmla="*/ 0 w 6102000"/>
              <a:gd name="connsiteY3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86996">
                <a:moveTo>
                  <a:pt x="0" y="0"/>
                </a:moveTo>
                <a:lnTo>
                  <a:pt x="6102000" y="0"/>
                </a:lnTo>
                <a:lnTo>
                  <a:pt x="6102000" y="10286996"/>
                </a:lnTo>
                <a:lnTo>
                  <a:pt x="0" y="10286996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-4397"/>
            <a:ext cx="6093001" cy="10287000"/>
          </a:xfrm>
          <a:prstGeom prst="rect">
            <a:avLst/>
          </a:prstGeom>
          <a:gradFill flip="none" rotWithShape="1">
            <a:gsLst>
              <a:gs pos="100000">
                <a:srgbClr val="360000">
                  <a:alpha val="20000"/>
                </a:srgbClr>
              </a:gs>
              <a:gs pos="0">
                <a:srgbClr val="360000">
                  <a:alpha val="94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0"/>
            <a:ext cx="6093001" cy="10287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19000"/>
                </a:schemeClr>
              </a:gs>
              <a:gs pos="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27912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1092736" y="7658100"/>
            <a:ext cx="390752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proposta de Noemi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97499" y="-4397"/>
            <a:ext cx="6093001" cy="10287000"/>
          </a:xfrm>
          <a:prstGeom prst="rect">
            <a:avLst/>
          </a:prstGeom>
          <a:gradFill flip="none" rotWithShape="1">
            <a:gsLst>
              <a:gs pos="100000">
                <a:srgbClr val="1F1320">
                  <a:alpha val="2200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7105043" y="6777403"/>
            <a:ext cx="4077913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ABORDAR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899854" y="7691803"/>
            <a:ext cx="4488291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convicção amorosa de Rute em relação a sua sogra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3300185" y="6777403"/>
            <a:ext cx="3882626" cy="9017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REFLETIR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2825149" y="7691803"/>
            <a:ext cx="4832698" cy="16619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convicção de Rute: “o teu Deus é o meu Deus”</a:t>
            </a: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234678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5452" y="1"/>
            <a:ext cx="12236896" cy="10309448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78827" y="6016557"/>
            <a:ext cx="76962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000" b="1" dirty="0">
                <a:solidFill>
                  <a:srgbClr val="F1F9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PROPOSTA DE NOEMI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793204" y="7359143"/>
            <a:ext cx="1096199" cy="609600"/>
          </a:xfrm>
          <a:prstGeom prst="rect">
            <a:avLst/>
          </a:prstGeom>
          <a:pattFill prst="weave">
            <a:fgClr>
              <a:schemeClr val="bg1"/>
            </a:fgClr>
            <a:bgClr>
              <a:srgbClr val="F1F9EA"/>
            </a:bgClr>
          </a:patt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59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326604" y="1943100"/>
            <a:ext cx="49530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crise em família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326604" y="3988593"/>
            <a:ext cx="58674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importante considerar as circunstâncias da vida de Noemi para entender o valor e o significado de seus atos. 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19" y="7294959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403" y="7359144"/>
            <a:ext cx="42378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95869" y="7494667"/>
            <a:ext cx="433069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PROPOSTA DE NOEMI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402804" y="3811099"/>
            <a:ext cx="3733800" cy="36000"/>
          </a:xfrm>
          <a:prstGeom prst="rect">
            <a:avLst/>
          </a:prstGeom>
          <a:gradFill>
            <a:gsLst>
              <a:gs pos="100000">
                <a:srgbClr val="17375E"/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793204" y="8279716"/>
            <a:ext cx="1096199" cy="609600"/>
          </a:xfrm>
          <a:prstGeom prst="rect">
            <a:avLst/>
          </a:prstGeom>
          <a:pattFill prst="weave">
            <a:fgClr>
              <a:schemeClr val="bg1"/>
            </a:fgClr>
            <a:bgClr>
              <a:srgbClr val="F1F9EA"/>
            </a:bgClr>
          </a:patt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59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174204" y="1208426"/>
            <a:ext cx="49530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crise em família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250404" y="3253919"/>
            <a:ext cx="6400800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Principal provedor da casa, seu marido 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Elimeleque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(no hebraico, “Meu Deus é Rei”) havia morrido. Seus filhos 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Malom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(“doença”) e 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Quiliom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(“definhamento”) casaram-se e tiveram morte prematura, deixando viúvas as moabitas Rute (“amizade”) e 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Orfa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(“pescoço”). 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19" y="82155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403" y="8279717"/>
            <a:ext cx="42378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95869" y="8415240"/>
            <a:ext cx="433069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PROPOSTA DE NOEMI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250404" y="3076425"/>
            <a:ext cx="3733800" cy="36000"/>
          </a:xfrm>
          <a:prstGeom prst="rect">
            <a:avLst/>
          </a:prstGeom>
          <a:gradFill>
            <a:gsLst>
              <a:gs pos="100000">
                <a:srgbClr val="17375E"/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38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793204" y="8051116"/>
            <a:ext cx="1096199" cy="609600"/>
          </a:xfrm>
          <a:prstGeom prst="rect">
            <a:avLst/>
          </a:prstGeom>
          <a:pattFill prst="weave">
            <a:fgClr>
              <a:schemeClr val="bg1"/>
            </a:fgClr>
            <a:bgClr>
              <a:srgbClr val="F1F9EA"/>
            </a:bgClr>
          </a:patt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59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174204" y="1308658"/>
            <a:ext cx="49530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crise em família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250404" y="3354151"/>
            <a:ext cx="57912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vida de Noemi (“agradável”) tornou-se amarga, como ela mesma diria tempos depois, preferindo ser chamada de Mara (“amargosa”) (</a:t>
            </a:r>
            <a:r>
              <a:rPr lang="pt-BR" sz="40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40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1.20).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19" y="79869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403" y="8051117"/>
            <a:ext cx="42378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95869" y="8186640"/>
            <a:ext cx="433069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PROPOSTA DE NOEMI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250404" y="3176657"/>
            <a:ext cx="3733800" cy="36000"/>
          </a:xfrm>
          <a:prstGeom prst="rect">
            <a:avLst/>
          </a:prstGeom>
          <a:gradFill>
            <a:gsLst>
              <a:gs pos="100000">
                <a:srgbClr val="17375E"/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6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793204" y="8051116"/>
            <a:ext cx="1096199" cy="609600"/>
          </a:xfrm>
          <a:prstGeom prst="rect">
            <a:avLst/>
          </a:prstGeom>
          <a:pattFill prst="weave">
            <a:fgClr>
              <a:schemeClr val="bg1"/>
            </a:fgClr>
            <a:bgClr>
              <a:srgbClr val="F1F9EA"/>
            </a:bgClr>
          </a:patt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59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174204" y="1561290"/>
            <a:ext cx="5791200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Tirando força da fraqueza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250404" y="3606783"/>
            <a:ext cx="6172200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Todas as pessoas, inclusive as cristãs, estão sujeitas a dias maus (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7.14). A diferença é como cada uma se comporta em meio às tempestades da vida (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6.13; 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7.24-27).</a:t>
            </a:r>
          </a:p>
          <a:p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problemas da vida não podem nos paralisar (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24.10).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19" y="79869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403" y="8051117"/>
            <a:ext cx="42378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95869" y="8186640"/>
            <a:ext cx="433069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PROPOSTA DE NOEMI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250404" y="3429289"/>
            <a:ext cx="3733800" cy="36000"/>
          </a:xfrm>
          <a:prstGeom prst="rect">
            <a:avLst/>
          </a:prstGeom>
          <a:gradFill>
            <a:gsLst>
              <a:gs pos="100000">
                <a:srgbClr val="17375E"/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3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752600" y="8206273"/>
            <a:ext cx="1096199" cy="609600"/>
          </a:xfrm>
          <a:prstGeom prst="rect">
            <a:avLst/>
          </a:prstGeom>
          <a:pattFill prst="weave">
            <a:fgClr>
              <a:schemeClr val="bg1"/>
            </a:fgClr>
            <a:bgClr>
              <a:srgbClr val="F1F9EA"/>
            </a:bgClr>
          </a:patt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35354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133600" y="1333500"/>
            <a:ext cx="4953000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Sem manipulação emocional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209800" y="4243172"/>
            <a:ext cx="6019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Pessoas emocional e espiritualmente sadias não são manipuladoras. Rute e </a:t>
            </a:r>
            <a:r>
              <a:rPr lang="pt-BR" sz="40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Orfa</a:t>
            </a:r>
            <a:r>
              <a:rPr lang="pt-BR" sz="40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decidiram prontamente acompanhar a sogra.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15" y="8142089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8799" y="8206274"/>
            <a:ext cx="42378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55265" y="8341797"/>
            <a:ext cx="433069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PROPOSTA DE NOEMI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209800" y="4065678"/>
            <a:ext cx="3733800" cy="36000"/>
          </a:xfrm>
          <a:prstGeom prst="rect">
            <a:avLst/>
          </a:prstGeom>
          <a:gradFill>
            <a:gsLst>
              <a:gs pos="100000">
                <a:srgbClr val="17375E"/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30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793204" y="8206273"/>
            <a:ext cx="1096199" cy="609600"/>
          </a:xfrm>
          <a:prstGeom prst="rect">
            <a:avLst/>
          </a:prstGeom>
          <a:pattFill prst="weave">
            <a:fgClr>
              <a:schemeClr val="bg1"/>
            </a:fgClr>
            <a:bgClr>
              <a:srgbClr val="F1F9EA"/>
            </a:bgClr>
          </a:patt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759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174204" y="1333500"/>
            <a:ext cx="4953000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Sem manipulação emocional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250404" y="4243172"/>
            <a:ext cx="5791200" cy="366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tão logo começaram a viagem, Noemi decidiu</a:t>
            </a:r>
          </a:p>
          <a:p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liberá-las, para que voltassem à casa dos pais (</a:t>
            </a:r>
            <a:r>
              <a:rPr lang="pt-BR" sz="3400" dirty="0" err="1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34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1.7,8; 2.11). Ela não manipulou suas noras apelando para as emoções e sentimentos. 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19" y="8142089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403" y="8206274"/>
            <a:ext cx="42378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95869" y="8341797"/>
            <a:ext cx="433069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PROPOSTA DE NOEMI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250404" y="4065678"/>
            <a:ext cx="3733800" cy="36000"/>
          </a:xfrm>
          <a:prstGeom prst="rect">
            <a:avLst/>
          </a:prstGeom>
          <a:gradFill>
            <a:gsLst>
              <a:gs pos="100000">
                <a:srgbClr val="17375E"/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4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5CDAB0D-6D71-8588-DECB-8D5B407C4D2C}"/>
              </a:ext>
            </a:extLst>
          </p:cNvPr>
          <p:cNvSpPr/>
          <p:nvPr/>
        </p:nvSpPr>
        <p:spPr>
          <a:xfrm>
            <a:off x="1793204" y="6536046"/>
            <a:ext cx="1096199" cy="609600"/>
          </a:xfrm>
          <a:prstGeom prst="rect">
            <a:avLst/>
          </a:prstGeom>
          <a:pattFill prst="weave">
            <a:fgClr>
              <a:schemeClr val="bg1"/>
            </a:fgClr>
            <a:bgClr>
              <a:srgbClr val="F1F9EA"/>
            </a:bgClr>
          </a:patt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759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174204" y="2476500"/>
            <a:ext cx="373380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250404" y="3718702"/>
            <a:ext cx="57912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crise familiar de Noemi traz lições a respeito da perseverança e do</a:t>
            </a:r>
          </a:p>
          <a:p>
            <a:r>
              <a:rPr lang="pt-BR" sz="4000" dirty="0">
                <a:gradFill>
                  <a:gsLst>
                    <a:gs pos="100000">
                      <a:srgbClr val="17375E"/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bem-estar emocional.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19" y="647186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403" y="6536047"/>
            <a:ext cx="4237801" cy="609599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195869" y="6671570"/>
            <a:ext cx="433069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A PROPOSTA DE NOEMI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250404" y="3541208"/>
            <a:ext cx="3733800" cy="36000"/>
          </a:xfrm>
          <a:prstGeom prst="rect">
            <a:avLst/>
          </a:prstGeom>
          <a:gradFill>
            <a:gsLst>
              <a:gs pos="100000">
                <a:srgbClr val="17375E"/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00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13" grpId="0"/>
      <p:bldP spid="16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0"/>
            <a:ext cx="101346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1125200" y="2171700"/>
            <a:ext cx="647700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Rute e Noemi: Entrelaçadas pelo Amor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95254" y="6008363"/>
            <a:ext cx="412432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de Julho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595254" y="66827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071" y="6224036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555781" y="647700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726867" y="87249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1" grpId="0" animBg="1"/>
      <p:bldP spid="20" grpId="0" animBg="1"/>
      <p:bldP spid="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09601" y="14194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463322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" y="3554698"/>
            <a:ext cx="7620001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100000">
                      <a:srgbClr val="463322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“Disse, porém, Rute: Não me instes para que te deixe e me afaste de ti; porque, aonde quer que tu fores, irei eu e, onde quer que pousares à noite, ali pousarei eu; o teu povo é o meu povo, o teu Deus é o meu Deus.” (</a:t>
            </a:r>
            <a:r>
              <a:rPr lang="pt-BR" sz="4400" dirty="0" err="1">
                <a:gradFill>
                  <a:gsLst>
                    <a:gs pos="100000">
                      <a:srgbClr val="463322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lang="pt-BR" sz="4400" dirty="0">
                <a:gradFill>
                  <a:gsLst>
                    <a:gs pos="100000">
                      <a:srgbClr val="463322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1.16)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05" y="11811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8839200" y="1928301"/>
            <a:ext cx="6388780" cy="605541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744200" y="2114178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4200" y="4288973"/>
            <a:ext cx="691507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Amar uns aos outros sem nada exigir em troca evidencia que Deus está em nós e nos une em relacionamentos fortes e duradouros.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931" y="19431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7577911" y="1294684"/>
            <a:ext cx="2590800" cy="245561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>
            <a:off x="1246223" y="6189610"/>
            <a:ext cx="3268708" cy="3098148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086600" y="8531074"/>
            <a:ext cx="61144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Rute 1.6-8; 14-19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277100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09" y="0"/>
            <a:ext cx="18324509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3091" y="1451967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990600" y="1866661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078548" y="3190875"/>
            <a:ext cx="770403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estudaremos o relacionamento entre Noemi e Rute, duas mulheres unidas por um amor profundo e uma intensa mutualidade. O caráter voluntário da doação pessoal de sogra e nora é um extraordinário exemplo de abnegação e amizade sincera.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-2"/>
            <a:ext cx="6102000" cy="10286999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19000"/>
                </a:schemeClr>
              </a:gs>
              <a:gs pos="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1027465" y="6743700"/>
            <a:ext cx="51447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1646068" y="7658100"/>
            <a:ext cx="390752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proposta de Noemi</a:t>
            </a: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002" y="1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4398"/>
            <a:ext cx="12195000" cy="10282602"/>
          </a:xfrm>
          <a:prstGeom prst="rect">
            <a:avLst/>
          </a:prstGeom>
          <a:gradFill flip="none" rotWithShape="1">
            <a:gsLst>
              <a:gs pos="100000">
                <a:srgbClr val="1F1320">
                  <a:alpha val="2200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4397"/>
            <a:ext cx="6093001" cy="10282603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19000"/>
                </a:schemeClr>
              </a:gs>
              <a:gs pos="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521317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1092736" y="7658100"/>
            <a:ext cx="390752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proposta de Noemi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7391667" y="6777403"/>
            <a:ext cx="4076433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ABORDAR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7185737" y="7691803"/>
            <a:ext cx="4488292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convicção amorosa de Rute em relação a sua sogra</a:t>
            </a: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724</Words>
  <Application>Microsoft Office PowerPoint</Application>
  <PresentationFormat>Personalizar</PresentationFormat>
  <Paragraphs>71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Poppins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Rute e Noemi – Entrelaçadas pelo Amor</dc:title>
  <dc:creator>Henrique Nascimento</dc:creator>
  <cp:lastModifiedBy>HERBETH LINS</cp:lastModifiedBy>
  <cp:revision>101</cp:revision>
  <dcterms:created xsi:type="dcterms:W3CDTF">2006-08-16T00:00:00Z</dcterms:created>
  <dcterms:modified xsi:type="dcterms:W3CDTF">2024-07-15T20:04:33Z</dcterms:modified>
  <dc:identifier>DAFjsyPzqZA</dc:identifier>
</cp:coreProperties>
</file>