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47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528" r:id="rId14"/>
    <p:sldId id="529" r:id="rId15"/>
    <p:sldId id="530" r:id="rId16"/>
    <p:sldId id="531" r:id="rId17"/>
    <p:sldId id="532" r:id="rId18"/>
    <p:sldId id="533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7" autoAdjust="0"/>
    <p:restoredTop sz="94622" autoAdjust="0"/>
  </p:normalViewPr>
  <p:slideViewPr>
    <p:cSldViewPr>
      <p:cViewPr varScale="1">
        <p:scale>
          <a:sx n="74" d="100"/>
          <a:sy n="74" d="100"/>
        </p:scale>
        <p:origin x="6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1.wdp"/><Relationship Id="rId4" Type="http://schemas.openxmlformats.org/officeDocument/2006/relationships/image" Target="../media/image36.pn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2.wdp"/><Relationship Id="rId4" Type="http://schemas.openxmlformats.org/officeDocument/2006/relationships/image" Target="../media/image40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2247900"/>
            <a:ext cx="6101998" cy="8039100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1257300"/>
            <a:ext cx="6102000" cy="9029699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-4398"/>
            <a:ext cx="6101999" cy="10291397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27912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527911" y="7658100"/>
            <a:ext cx="503717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homem temente a Deus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732145" y="6777403"/>
            <a:ext cx="4823701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DESCREVER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650326" y="7691803"/>
            <a:ext cx="498734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carinho e admiração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Rute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3300185" y="6777403"/>
            <a:ext cx="3882626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REFLETIR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2825149" y="7691803"/>
            <a:ext cx="483269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lei da semeadura na colheita de Rute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234678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452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78827" y="6016557"/>
            <a:ext cx="76962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solidFill>
                  <a:srgbClr val="F1F9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BOAZ,</a:t>
            </a:r>
          </a:p>
          <a:p>
            <a:pPr lvl="0"/>
            <a:r>
              <a:rPr lang="pt-BR" sz="8000" b="1" dirty="0">
                <a:solidFill>
                  <a:srgbClr val="F1F9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REMIDOR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905000" y="8331884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72088" y="1028700"/>
            <a:ext cx="5330154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 homem próspero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72088" y="3167068"/>
            <a:ext cx="616835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capítulo 2 de Rute nos apresenta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um “homem valente e poderoso, da geração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Elimeleque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2.1). Os termos “valente” e “poderoso” referem-se ao caráter íntegro e à influência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além de seu poder econômico.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115" y="82677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199" y="8331885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07665" y="8467408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08846" y="29895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905000" y="7798484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72088" y="1028700"/>
            <a:ext cx="5330154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 homem próspero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72088" y="3167068"/>
            <a:ext cx="6168354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grande produtor rural,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tinha plantações de cevada e trigo, e muitos trabalhadores a seu serviço 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2.5,6,23).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Reunia qualificações e condições para cumprir o papel de remidor.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115" y="77343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199" y="7798485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07665" y="7934008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08846" y="29895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4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981200" y="8027084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948288" y="1257300"/>
            <a:ext cx="377055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“</a:t>
            </a:r>
            <a:r>
              <a:rPr lang="pt-BR" sz="6000" b="1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Goel</a:t>
            </a:r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” e “Levir”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948288" y="3395668"/>
            <a:ext cx="582411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expressão “da geração de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Elimeleque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” não nos permite saber o grau de parentesco entre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o marido de Noemi. Segundo uma tradição rabínica, era sobrinho.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315" y="79629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399" y="8027085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83865" y="8162608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85046" y="32181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8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2014112" y="8508316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981200" y="976532"/>
            <a:ext cx="377055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“</a:t>
            </a:r>
            <a:r>
              <a:rPr lang="pt-BR" sz="6000" b="1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Goel</a:t>
            </a:r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” e “Levir”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981200" y="3114900"/>
            <a:ext cx="617220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parente próximo, </a:t>
            </a:r>
            <a:r>
              <a:rPr lang="pt-BR" sz="34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poderia ser o “</a:t>
            </a:r>
            <a:r>
              <a:rPr lang="pt-BR" sz="34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goel</a:t>
            </a:r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”, ou seja, o resgatador da terra que o falecido havia vendido</a:t>
            </a:r>
          </a:p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4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4.3), como também poderia cumprir a lei do levirato, costume antigo do casamento (</a:t>
            </a:r>
            <a:r>
              <a:rPr lang="pt-BR" sz="34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38.6-11). Eram duas prescrições distintas contidas na Lei de Moisés.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227" y="84441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311" y="85083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416777" y="8643840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017958" y="2937406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5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2014112" y="8660716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981200" y="900332"/>
            <a:ext cx="37338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Temor e respeito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981200" y="3038700"/>
            <a:ext cx="60198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saudação de </a:t>
            </a:r>
            <a:r>
              <a:rPr lang="pt-BR" sz="32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a seus empregados demonstra que ele temia a Deus. A invocação a Jeová (“o Senhor seja convosco”), dirigida a todos os segadores, indica, também, seu respeito aos que com ele trabalhavam. Os empregados lhe retribuem com uma saudação também amistosa e piedosa:</a:t>
            </a:r>
          </a:p>
          <a:p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“O Senhor te abençoe” (</a:t>
            </a:r>
            <a:r>
              <a:rPr lang="pt-BR" sz="32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2.4).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227" y="85965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311" y="86607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416777" y="8796240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017958" y="2861206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1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937912" y="8079252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905000" y="1333500"/>
            <a:ext cx="37338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Temor e respeito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905000" y="3471868"/>
            <a:ext cx="60198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Patrões e empregados devem se tratar com mútua consideração, reconhecendo a posição e o papel próprios de cada um na relação de trabalho (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6.5-9; Cl 3.22 – 4.1).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027" y="8015068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111" y="8079253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40577" y="8214776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41758" y="32943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937912" y="5612716"/>
            <a:ext cx="109619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905000" y="2391370"/>
            <a:ext cx="37338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905000" y="3519932"/>
            <a:ext cx="6019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era um homem próspero e respeitado por todos que o cercavam.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027" y="55485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111" y="56127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40577" y="5748240"/>
            <a:ext cx="30931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BOAZ, O REMIDOR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41758" y="3342438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2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0" y="0"/>
            <a:ext cx="100584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125200" y="2019300"/>
            <a:ext cx="640080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Encontro de Rute com </a:t>
            </a:r>
            <a:r>
              <a:rPr lang="pt-BR" sz="8000" b="1" dirty="0" err="1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endParaRPr lang="pt-BR" sz="8000" b="1" dirty="0">
              <a:gradFill>
                <a:gsLst>
                  <a:gs pos="100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89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95254" y="6008363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de Julho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95254" y="66827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071" y="6224036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09601" y="1527470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" y="3662720"/>
            <a:ext cx="762000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“O Senhor galardoe o teu feito, e seja cumprido o teu galardão do Senhor, Deus de Israel, sob cujas asas te vieste abrigar.” (</a:t>
            </a:r>
            <a:r>
              <a:rPr lang="pt-BR" sz="52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52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2.12)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05" y="1289122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 flipH="1"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1809378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3984173"/>
            <a:ext cx="69150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verdadeiro e puro modelo de bondade é servir uns aos outros de coração, confiando na fidelidade e justiça de Deus.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931" y="16383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086600" y="8626614"/>
            <a:ext cx="6114440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2.1- 4; 11, 12, 14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091" y="12573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90600" y="16719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078548" y="2891433"/>
            <a:ext cx="7704031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lição anterior, o assunto central foi a amizade entre Noemi e Rute, sogra e nora. Nesta, um novo personagem entra em cena: </a:t>
            </a:r>
            <a:r>
              <a:rPr lang="pt-BR" sz="42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o parente remidor. Veremos como o Deus da providência recompensa os que se doam a bons relacionamentos.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-3"/>
            <a:ext cx="18288000" cy="10287003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-2"/>
            <a:ext cx="6102000" cy="10286999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570266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685801" y="7658100"/>
            <a:ext cx="502919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homem temente a Deus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-3"/>
            <a:ext cx="6093001" cy="102870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0"/>
            <a:ext cx="12195000" cy="10287000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521317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521314" y="7658100"/>
            <a:ext cx="505036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homem temente a Deus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6989901" y="6788567"/>
            <a:ext cx="47943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DESCREVER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6886936" y="7691803"/>
            <a:ext cx="5000264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carinho e admiração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Rute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</TotalTime>
  <Words>765</Words>
  <Application>Microsoft Office PowerPoint</Application>
  <PresentationFormat>Personalizar</PresentationFormat>
  <Paragraphs>73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Poppins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Encontro de Rute com Boaz</dc:title>
  <dc:creator>Henrique Nascimento</dc:creator>
  <cp:lastModifiedBy>HERBETH LINS</cp:lastModifiedBy>
  <cp:revision>109</cp:revision>
  <dcterms:created xsi:type="dcterms:W3CDTF">2006-08-16T00:00:00Z</dcterms:created>
  <dcterms:modified xsi:type="dcterms:W3CDTF">2024-07-22T18:40:49Z</dcterms:modified>
  <dc:identifier>DAFjsyPzqZA</dc:identifier>
</cp:coreProperties>
</file>