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78" r:id="rId2"/>
    <p:sldId id="291" r:id="rId3"/>
    <p:sldId id="400" r:id="rId4"/>
    <p:sldId id="495" r:id="rId5"/>
    <p:sldId id="468" r:id="rId6"/>
    <p:sldId id="348" r:id="rId7"/>
    <p:sldId id="546" r:id="rId8"/>
    <p:sldId id="543" r:id="rId9"/>
    <p:sldId id="544" r:id="rId10"/>
    <p:sldId id="545" r:id="rId11"/>
    <p:sldId id="547" r:id="rId12"/>
    <p:sldId id="418" r:id="rId13"/>
    <p:sldId id="293" r:id="rId14"/>
    <p:sldId id="563" r:id="rId15"/>
    <p:sldId id="564" r:id="rId16"/>
    <p:sldId id="565" r:id="rId17"/>
    <p:sldId id="566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oppins" panose="00000500000000000000" pitchFamily="50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B1B"/>
    <a:srgbClr val="39200A"/>
    <a:srgbClr val="7A4F24"/>
    <a:srgbClr val="B57535"/>
    <a:srgbClr val="102334"/>
    <a:srgbClr val="580000"/>
    <a:srgbClr val="1D1005"/>
    <a:srgbClr val="005426"/>
    <a:srgbClr val="00602B"/>
    <a:srgbClr val="121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59803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-5408"/>
            <a:ext cx="18318082" cy="10297817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5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-6115699"/>
            <a:ext cx="701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I. </a:t>
            </a: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ANALISAR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decisão de Daniel de não participar do banquete do rei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-2556229"/>
            <a:ext cx="5943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REFLETIR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firme propósito de Daniel de não se contaminar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7277100"/>
            <a:ext cx="6477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CONTEXTUALIZAR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de Deus em tempos de secularismo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7197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744104"/>
            <a:ext cx="6172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as circunstâncias do sonho de Nabucodonosor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4303574"/>
            <a:ext cx="5867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conduta de Daniel e a interpretação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7505700"/>
            <a:ext cx="6477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CONTEXTUALIZAR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de Deus em tempos de secularismo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832896" y="-406420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11442" y="5994380"/>
            <a:ext cx="7690758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70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SONHO PERTURBADOR DO REI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447115"/>
            <a:ext cx="7271614" cy="64923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9743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647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839198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SONHO PERTURBADOR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43797" y="2628900"/>
            <a:ext cx="6500004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capítulo dois do livro em estudo, somos apresentados a primeira crise enfrentada por Daniel, que colocou ele e seus companheiros em perigo, Tudo começou com um sonho perturbador que assolou Nabucodonosor e o deixou sem dormir.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3475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620318"/>
            <a:ext cx="6765836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sonho esquecido (2.1-5)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1972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230011"/>
            <a:ext cx="7271614" cy="68111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126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430597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622095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SONHO PERTURBADOR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0260" y="2411797"/>
            <a:ext cx="6662694" cy="575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perceber que os peritos estavam tentando ganhar tempo, Nabucodonosor reafirma sua sentença, ameaçando-os com a pena de morte. Os caldeus, líderes da classe sacerdotal, reconhecem sua própria incapacidade de atender ao pedido, pois se tratava de algo extremamente difícil, senão impossível.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130413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07545" y="1372438"/>
            <a:ext cx="60281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impotência humana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349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927308"/>
            <a:ext cx="7271614" cy="55042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5171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127894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1319392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SONHO PERTURBADOR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35337" y="3109094"/>
            <a:ext cx="617254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Eles afirmam que nenhum ser humano comum seria capaz de realizar tal feito, e que nenhum rei, por mais poderoso que fosse, havia feito uma exigência tão extraordinária. 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827710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07545" y="2069735"/>
            <a:ext cx="60281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impotência humana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7400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523313"/>
            <a:ext cx="7271614" cy="62317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799003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7239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915398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SONHO PERTURBADOR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68808" y="2705100"/>
            <a:ext cx="6705599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Inflamado de raiva, Nabucodonosor dá ordens para executar todos os sábios do reino. Nesse momento, Daniel e seus companheiros, embora não ocupassem posições de destaque, estão entre aqueles que podem ser condenados à morte (2.13).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4237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07545" y="1665741"/>
            <a:ext cx="60281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Daniel, é chamado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21854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3709886"/>
            <a:ext cx="7271614" cy="36869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6526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910473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2101971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SONHO PERTURBADOR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138176" y="3891673"/>
            <a:ext cx="636686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Mesmo cientes do risco, eles não permitiram que o medo exagerado e paralisante os dominassem.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261028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07545" y="2852314"/>
            <a:ext cx="60281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Daniel, é chamado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6749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511331" y="3271778"/>
            <a:ext cx="6499069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Revelação de Deus confronta o Secularismo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905000" y="65151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de Agosto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951109" y="72275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743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784106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9920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7841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7949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668000" y="2025789"/>
            <a:ext cx="6858000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“Então, foi revelado o segredo a Daniel numa visão de noite; e Daniel louvou o Deus do céu.” (</a:t>
            </a:r>
            <a:r>
              <a:rPr lang="pt-BR" sz="6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2.19)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2667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931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2667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66800" y="1877616"/>
            <a:ext cx="6324600" cy="67710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sonho revelado a Daniel mostra o mundo sobrenatural e que o reino de Deus não tem fim.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2667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4931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2667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2344400" y="6429970"/>
            <a:ext cx="43120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2.1-5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07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723900"/>
            <a:ext cx="8915400" cy="9010412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933211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11811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02414" y="2400300"/>
            <a:ext cx="8136786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Você já teve a experiência de ter um sonho e, na manhã seguinte, não conseguir se lembrar dele? O capítulo dois do livro de Daniel narra o episódio no qual, algo semelhante ocorreu com Nabucodonosor, deixando-o atormentado. Porém, como veremos, não se tratava de um sonho comum. O jovem Daniel foi convocado e, por revelação divina, deu tanto a descrição quanto a interpretação do sonho, mostrando o plano de Deus para os governos mundiais. 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474693CE-2411-04AF-BC2A-1CFE977AAAB3}"/>
              </a:ext>
            </a:extLst>
          </p:cNvPr>
          <p:cNvSpPr txBox="1"/>
          <p:nvPr/>
        </p:nvSpPr>
        <p:spPr>
          <a:xfrm>
            <a:off x="702414" y="7934325"/>
            <a:ext cx="813678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Neste estudo também aprenderemos com as atitudes de Daniel diante de uma situação de crise.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4198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0" y="10287000"/>
            <a:ext cx="18318082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102906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134600" y="6819900"/>
            <a:ext cx="6629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CONHECER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as circunstâncias do sonho de Nabucodonosor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11087100"/>
            <a:ext cx="6781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REFLETIR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firme propósito de Daniel de não se contaminar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14640461"/>
            <a:ext cx="632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MOSTRAR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resultado da fidelidade a Deus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18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0" y="-10820"/>
            <a:ext cx="18318082" cy="1029782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-2693914"/>
            <a:ext cx="701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I. </a:t>
            </a: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ANALISAR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decisão de Daniel de não participar do banquete do rei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7058442"/>
            <a:ext cx="7086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conduta de Daniel e a interpretação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11082678"/>
            <a:ext cx="71628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PROPOR 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ensino para hoje, considerando o exemplo de Daniel e seus amigos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4661</TotalTime>
  <Words>768</Words>
  <Application>Microsoft Office PowerPoint</Application>
  <PresentationFormat>Personalizar</PresentationFormat>
  <Paragraphs>65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Revelação de Deus confronta o Secularismo</dc:title>
  <dc:creator>Henrique Nascimento</dc:creator>
  <cp:lastModifiedBy>HERBETH LINS</cp:lastModifiedBy>
  <cp:revision>110</cp:revision>
  <dcterms:created xsi:type="dcterms:W3CDTF">2006-08-16T00:00:00Z</dcterms:created>
  <dcterms:modified xsi:type="dcterms:W3CDTF">2024-07-30T16:56:02Z</dcterms:modified>
  <dc:identifier>DAFjsyPzqZA</dc:identifier>
</cp:coreProperties>
</file>