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89" r:id="rId2"/>
    <p:sldId id="291" r:id="rId3"/>
    <p:sldId id="400" r:id="rId4"/>
    <p:sldId id="495" r:id="rId5"/>
    <p:sldId id="468" r:id="rId6"/>
    <p:sldId id="348" r:id="rId7"/>
    <p:sldId id="546" r:id="rId8"/>
    <p:sldId id="543" r:id="rId9"/>
    <p:sldId id="544" r:id="rId10"/>
    <p:sldId id="545" r:id="rId11"/>
    <p:sldId id="547" r:id="rId12"/>
    <p:sldId id="418" r:id="rId13"/>
    <p:sldId id="293" r:id="rId14"/>
    <p:sldId id="576" r:id="rId15"/>
    <p:sldId id="577" r:id="rId16"/>
    <p:sldId id="578" r:id="rId17"/>
    <p:sldId id="579" r:id="rId18"/>
    <p:sldId id="580" r:id="rId19"/>
    <p:sldId id="287" r:id="rId20"/>
    <p:sldId id="444" r:id="rId21"/>
    <p:sldId id="320" r:id="rId22"/>
    <p:sldId id="321" r:id="rId23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oppins" panose="00000500000000000000" pitchFamily="50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74" d="100"/>
          <a:sy n="74" d="100"/>
        </p:scale>
        <p:origin x="5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5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65207"/>
            <a:ext cx="18318082" cy="343260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811000" y="-6438900"/>
            <a:ext cx="50292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NARRAR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episódio em que o rei mandou construir a estátua de ouro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556229"/>
            <a:ext cx="4267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INSPIRAR-SE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coragem dos amigos de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906000" y="6819900"/>
            <a:ext cx="6934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conceito de idolatria e a sua aplicação atualmente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3"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5403"/>
            <a:ext cx="18318082" cy="34217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495300"/>
            <a:ext cx="4876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NARRAR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episódio em que o rei mandou construir a estátua de ouro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4303574"/>
            <a:ext cx="4267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INSPIRAR-SE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coragem dos amigos de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7591842"/>
            <a:ext cx="69342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o conceito de idolatria e a sua aplicação atualmente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-488508" y="0"/>
            <a:ext cx="18776507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906375" y="-623352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601200" y="5777448"/>
            <a:ext cx="8458200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REI TOTALITÁRIO MANDA CONSTRUIR UMA ESTÁTUA DE OURO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904315"/>
            <a:ext cx="7271614" cy="54395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440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104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1425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086100"/>
            <a:ext cx="666072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longo da história muitos homens tentaram assumir a posição de deuses, em busca de glória e reverência. Envenenado pelo poder, Nabucodonosor também fez isso.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8047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0775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endeusamento do rei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663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675714"/>
            <a:ext cx="7271614" cy="60491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821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76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9139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857500"/>
            <a:ext cx="66607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rei extravagante mandou convocar todas as autoridades do seu reino para comparecerem à cerimônia de consagração da imagem levantada.</a:t>
            </a:r>
          </a:p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Mais que um simples convite, era uma ordem!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5761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8489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busca de adoração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044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4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599514"/>
            <a:ext cx="7271614" cy="60491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745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8001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8377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781300"/>
            <a:ext cx="6660728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Dessa forma ele queria impor sua religião a todos, além da presença, todos deveriam se prostrar em adoração diante da suntuosa imagem assim que os instrumentos fossem tocados.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4999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7727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busca de adoração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7968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447113"/>
            <a:ext cx="7271614" cy="65063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9743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6477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6853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628900"/>
            <a:ext cx="6660728" cy="5232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4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Daniel não é mencionado neste episódio. Onde estava e o que fazia na ocasião não é revelado. Mesmo aqui extraímos algumas lições. O fato dele não estar diretamente envolvido nesse relato, apesar de ser o personagem humano principal no livro, indica que a coragem e a fé não eram exclusivas dele.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3475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6203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ausência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1972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96" b="696"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285313"/>
            <a:ext cx="7271614" cy="42965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6667500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485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5235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467100"/>
            <a:ext cx="666072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Mostra que a fé e a fidelidade ao Senhor eram qualidades compartilhadas igualmente pelos outros jovens judeus. 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1857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4585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ausência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6890351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2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294713"/>
            <a:ext cx="7271614" cy="65063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050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4953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532910"/>
            <a:ext cx="4724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O REI TOTALITÁRIO MANDA CONSTRUIR UMA ESTÁTUA DE OURO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422922"/>
            <a:ext cx="6660728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Além disso, o fato de Daniel, autor do livro, ter registrado o episódio sem a sua presença, demonstra sua humildade ao não se colocar como a única testemunha fiel na Babilônia, mas sim como alguém que deseja transmitir as lições e os exemplos de fé de seus companheiros.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1951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1467918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ausência de Daniel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7" y="8273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511331" y="3271778"/>
            <a:ext cx="695626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Coragem para Enfrentar a Fornalha Ardente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905000" y="65151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de Agosto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511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06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2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62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12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668000" y="2019300"/>
            <a:ext cx="7010400" cy="59093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“Eis que o nosso Deus, a quem nós servimos, é que nos pode livrar; ele nos livrará da fornalha de fogo ardente e da tua mão, ó rei.” (</a:t>
            </a:r>
            <a:r>
              <a:rPr lang="pt-BR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3.17)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1047872" y="814907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1143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3407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1143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14400" y="2406789"/>
            <a:ext cx="6624117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demonstrarmos a coragem de recusar a idolatria, podemos confiar que Deus nos protegerá.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 flipH="1">
            <a:off x="8261381" y="876300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1905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4169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7772399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7772400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2344400" y="6429970"/>
            <a:ext cx="43120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6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3.1-6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7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 flipH="1"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2400300"/>
            <a:ext cx="8915400" cy="67818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957" y="2609611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2857500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8614" y="4137541"/>
            <a:ext cx="7450986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4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Nesta Lição trataremos do episódio em que Ananias, Misael e Azarias resistem bravamente a ordem de Nabucodonosor para que todos adorassem a estátua de ouro por ele erigida.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10287000"/>
            <a:ext cx="18318082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0"/>
            <a:ext cx="18318082" cy="102906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201400" y="6591300"/>
            <a:ext cx="5562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NARRAR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 episódio em que o rei mandou construir a estátua de ouro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11087100"/>
            <a:ext cx="4800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INSPIRAR-SE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coragem dos amigos de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4329708"/>
            <a:ext cx="6324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conceito de idolatria e a sua aplicação atualmente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0" y="-10820"/>
            <a:ext cx="18318082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4"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48832"/>
            <a:ext cx="18318082" cy="343801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0591800" y="-2897445"/>
            <a:ext cx="51816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NARRAR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episódio em que o rei mandou construir a estátua de ouro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7058442"/>
            <a:ext cx="51054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INSPIRAR-SE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coragem dos amigos de Daniel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439400" y="11082678"/>
            <a:ext cx="60198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conceito de idolatria e a sua aplicação atualmente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4831</TotalTime>
  <Words>786</Words>
  <Application>Microsoft Office PowerPoint</Application>
  <PresentationFormat>Personalizar</PresentationFormat>
  <Paragraphs>77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Coragem para Enfrentar a Fornalha Ardente</dc:title>
  <dc:creator>Henrique Nascimento</dc:creator>
  <cp:lastModifiedBy>HERBETH LINS</cp:lastModifiedBy>
  <cp:revision>111</cp:revision>
  <dcterms:created xsi:type="dcterms:W3CDTF">2006-08-16T00:00:00Z</dcterms:created>
  <dcterms:modified xsi:type="dcterms:W3CDTF">2024-08-06T20:07:55Z</dcterms:modified>
  <dc:identifier>DAFjsyPzqZA</dc:identifier>
</cp:coreProperties>
</file>