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348" r:id="rId6"/>
    <p:sldId id="546" r:id="rId7"/>
    <p:sldId id="543" r:id="rId8"/>
    <p:sldId id="544" r:id="rId9"/>
    <p:sldId id="545" r:id="rId10"/>
    <p:sldId id="547" r:id="rId11"/>
    <p:sldId id="418" r:id="rId12"/>
    <p:sldId id="293" r:id="rId13"/>
    <p:sldId id="600" r:id="rId14"/>
    <p:sldId id="601" r:id="rId15"/>
    <p:sldId id="602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50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B1B"/>
    <a:srgbClr val="39200A"/>
    <a:srgbClr val="7A4F24"/>
    <a:srgbClr val="B57535"/>
    <a:srgbClr val="102334"/>
    <a:srgbClr val="580000"/>
    <a:srgbClr val="1D1005"/>
    <a:srgbClr val="005426"/>
    <a:srgbClr val="00602B"/>
    <a:srgbClr val="12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09600" y="3271778"/>
            <a:ext cx="66294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Consequência Destruidora do Prazer Carnal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676400" y="65151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de Agosto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22509" y="72275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743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7841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9920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08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7841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7949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88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7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7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7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27" b="37527"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9797"/>
            <a:ext cx="18318082" cy="3432611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91" b="31291"/>
          <a:stretch/>
        </p:blipFill>
        <p:spPr>
          <a:xfrm flipH="1"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5411"/>
            <a:ext cx="18318082" cy="343261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734800" y="455355"/>
            <a:ext cx="6019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COMPREENDER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banquete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Belsazar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e o símbolo do hedonismo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4303574"/>
            <a:ext cx="4191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APRESENTAR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relato do enigma na parede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829800" y="7505700"/>
            <a:ext cx="7772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respeito do cumprimento da sentença divina sobre o rei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906375" y="-419100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" b="152"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829800" y="5981700"/>
            <a:ext cx="8001000" cy="35086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74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BANQUETE DE BELSAZAR E O HEDONISMO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674" b="11674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828113"/>
            <a:ext cx="7271614" cy="55261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451329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028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2278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DE BELSAZAR E O HEDONISMO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009900"/>
            <a:ext cx="666072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decorrer da festa carnal,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rei, embriagado, ordenou que fossem trazidos os vasos de ouro e prata saqueados do templo em Jerusalém pelo rei Nabucodonosor (5.2,3).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7290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724832"/>
            <a:ext cx="676583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festa carnal e irresponsável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67418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675712"/>
            <a:ext cx="7271614" cy="60491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76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0754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DE BELSAZAR E O HEDONISMO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857500"/>
            <a:ext cx="666072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ocasião, os medo-persas preparavam a invasão da cidade. Segundo historiadores, a festa teria sido realizada como forma de demonstração de confiança perante os exércitos de Ciro. 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766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572432"/>
            <a:ext cx="676583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festa carnal e irresponsável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44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70" r="11970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675712"/>
            <a:ext cx="7271614" cy="60491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76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0754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DE BELSAZAR E O HEDONISMO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857500"/>
            <a:ext cx="666072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muitos, 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Belsazar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deixou-se levar pelos desejos e pela imprudência, Seu festim degenerado, regado de luxúria, bebida e muita comida, acabou por profanar os utensílios sagrados de Israel.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766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784747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Uma festa profana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44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2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76" r="2167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382408"/>
            <a:ext cx="7271614" cy="66587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126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5829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782190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DE BELSAZAR E O HEDONISMO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564197"/>
            <a:ext cx="6660728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banquete extravagante de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Belsazar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simboliza a busca pelo prazer carnal e a indiferença espiritual na sociedade atual, imersa em uma cultura orientada ao prazer.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hedonismo é uma doutrina e, ao mesmo tempo, uma forma de viver que coloca o prazer como o principal objetivo da vida.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28332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525351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perigo do hedonismo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349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591800" y="1984593"/>
            <a:ext cx="7067418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“[…] MENE: Contou Deus o teu reino e o acabou. TEQUEL: Pesado foste na balança e foste achado em falta. PERES: Dividido foi o teu reino e deu-se aos medos e aos persas.”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5.26-28)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1905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169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9600" y="2187119"/>
            <a:ext cx="724351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prazer carnal pode satisfazer momentaneamente, mas o seu fim é a destruição.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1488" t="-343" r="-23317" b="343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2667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4931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2667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810999" y="6438900"/>
            <a:ext cx="603063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5.1-6; 25-31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t="504" r="29744" b="-504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27406"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4076700"/>
            <a:ext cx="8915400" cy="54102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43053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45531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5951934"/>
            <a:ext cx="745098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sobre os perigos da busca pelo prazer e as consequências da indiferença para com as coisas santas de Deus.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27" b="37527"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9604"/>
            <a:ext cx="18318082" cy="3432608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91" b="31291"/>
          <a:stretch/>
        </p:blipFill>
        <p:spPr>
          <a:xfrm flipH="1"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87000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11" b="21911"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2"/>
            <a:ext cx="18318082" cy="102906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744200" y="6667500"/>
            <a:ext cx="6705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como se deu o banquete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Belsazar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e o símbolo do hedonismo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066800" y="10976908"/>
            <a:ext cx="495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APRESENTAR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relato do enigma na parede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210800" y="14558308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respeito do cumprimento da sentença divina sobre o rei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27" b="37527"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3" r="5553"/>
          <a:stretch/>
        </p:blipFill>
        <p:spPr>
          <a:xfrm flipH="1"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10820"/>
            <a:ext cx="18333123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23"/>
            <a:ext cx="18318082" cy="342720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430000" y="-3009900"/>
            <a:ext cx="5867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COMPREENDER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banquete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Belsazar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e o símbolo do hedonismo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7058442"/>
            <a:ext cx="5105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APRESENTAR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relato do enigma na parede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515600" y="11087100"/>
            <a:ext cx="6705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respeito do cumprimento da sentença divina sobre o rei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22" b="12522"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9068"/>
            <a:ext cx="18318082" cy="10223341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91" b="31291"/>
          <a:stretch/>
        </p:blipFill>
        <p:spPr>
          <a:xfrm flipH="1"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65207"/>
            <a:ext cx="18318082" cy="343260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506200" y="-6438900"/>
            <a:ext cx="6019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COMPREENDER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banquete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Belsazar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e o símbolo do hedonismo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-2556229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APRESENTAR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relato do enigma na parede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753600" y="7287042"/>
            <a:ext cx="7696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respeito do cumprimento da sentença divina sobre o rei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5191</TotalTime>
  <Words>479</Words>
  <Application>Microsoft Office PowerPoint</Application>
  <PresentationFormat>Personalizar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Consequência Destruidora do Prazer Carnal</dc:title>
  <dc:creator>Henrique Nascimento</dc:creator>
  <cp:lastModifiedBy>HERBETH LINS</cp:lastModifiedBy>
  <cp:revision>121</cp:revision>
  <dcterms:created xsi:type="dcterms:W3CDTF">2006-08-16T00:00:00Z</dcterms:created>
  <dcterms:modified xsi:type="dcterms:W3CDTF">2024-08-20T17:20:28Z</dcterms:modified>
  <dc:identifier>DAFjsyPzqZA</dc:identifier>
</cp:coreProperties>
</file>