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606" r:id="rId14"/>
    <p:sldId id="607" r:id="rId15"/>
    <p:sldId id="609" r:id="rId16"/>
    <p:sldId id="610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image" Target="../media/image7.gif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62" t="-211" r="7320" b="211"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-2"/>
            <a:ext cx="6101999" cy="10287002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11" r="29711"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-2"/>
            <a:ext cx="6102000" cy="10287002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16" r="20316"/>
          <a:stretch/>
        </p:blipFill>
        <p:spPr>
          <a:xfrm flipH="1"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2324100"/>
            <a:ext cx="6101998" cy="7962900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67512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TRATAR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457201" y="7658100"/>
            <a:ext cx="525779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descoberta de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acerca de uma conspiração contra o rei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568648" y="6777403"/>
            <a:ext cx="508995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ABORDAR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725482" y="7782461"/>
            <a:ext cx="477628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exaltação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pelo rei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2781459" y="6777403"/>
            <a:ext cx="4978815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RELACIONAR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3058230" y="7691803"/>
            <a:ext cx="4425273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resistência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o ódio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135856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4" t="22752" r="8657" b="1241"/>
          <a:stretch/>
        </p:blipFill>
        <p:spPr>
          <a:xfrm>
            <a:off x="6019800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515713" y="6115379"/>
            <a:ext cx="6722173" cy="390876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200" b="1" dirty="0">
                <a:solidFill>
                  <a:srgbClr val="F1F9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 DESCOBRE UMA CONSPIRAÇÃO CONTRA O REI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6473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524000" y="1028700"/>
            <a:ext cx="54431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Os bastidores do poder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524000" y="2880203"/>
            <a:ext cx="6934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Nos dias de Assuero, dois de seus guardas,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Bigtã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Teres, ficaram muito indignados contra o rei e tramaram assassiná-lo.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trabalhava junto à porta do palácio e ficou sabendo do plano. Fiel ao rei, contou a Ester para que o avisasse, o que ela fez em nome de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(Et 2.21,22). 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112" y="8520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2476679" y="85890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548632" y="8619841"/>
            <a:ext cx="39324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MARDOQUEU DESCOBRE UMA CONSPIRAÇÃO CONTRA 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560758" y="27027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6473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524000" y="1562100"/>
            <a:ext cx="567171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investigação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524000" y="2651603"/>
            <a:ext cx="6934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atitude de Ester se revelou não apenas eticamente correta, mas também revestida de prudência. Embora possivelmente ela não imaginasse, houve uma investigação prévia para apurar a informação, descobrindo-se que, de fato, havia um plano homicida em andamento.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Bigtã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Teres foram enforcados (Et 2.23).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112" y="83679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2476679" y="84366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548632" y="8467441"/>
            <a:ext cx="39324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MARDOQUEU DESCOBRE UMA CONSPIRAÇÃO CONTRA 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560758" y="24741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33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31" r="17931"/>
          <a:stretch/>
        </p:blipFill>
        <p:spPr>
          <a:xfrm>
            <a:off x="86473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524000" y="1181100"/>
            <a:ext cx="567171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investigação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524000" y="2270603"/>
            <a:ext cx="69342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certamente buscou certificar-se da conversa que ouviu, antes de transmiti-la a Ester. O rei, mesmo ouvindo da rainha, teve o cuidado de apurar a informação. Agir com base apenas no “ouvi dizer” estimula fofocas e torna o líder suscetível a manipulações. “Que Deus guarde o nosso coração de toda inimizade e porfia.</a:t>
            </a:r>
          </a:p>
          <a:p>
            <a:endParaRPr lang="pt-BR" sz="3600" dirty="0">
              <a:gradFill>
                <a:gsLst>
                  <a:gs pos="100000">
                    <a:schemeClr val="accent3">
                      <a:lumMod val="50000"/>
                    </a:schemeClr>
                  </a:gs>
                  <a:gs pos="0">
                    <a:srgbClr val="0A0A0A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112" y="84441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2476679" y="85128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548632" y="8543641"/>
            <a:ext cx="39324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MARDOQUEU DESCOBRE UMA CONSPIRAÇÃO CONTRA 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560758" y="20931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8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" r="-997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76888" y="1006548"/>
            <a:ext cx="4376312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registro dos fatos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176888" y="2828035"/>
            <a:ext cx="60527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Desde a Antiguidade, era costume registrar os fatos ocorridos no cotidiano das cortes. As crônicas do rei ficavam arquivadas para serem consultadas (Et 6.1). O ato de fidelidade de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a importância que teve para o rei e seu reino ficaram registrados.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84441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129567" y="85128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201520" y="8543641"/>
            <a:ext cx="39324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MARDOQUEU DESCOBRE UMA CONSPIRAÇÃO CONTRA 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213646" y="2650541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17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4" t="27153" r="30416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286000" y="2171700"/>
            <a:ext cx="437631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286000" y="3201832"/>
            <a:ext cx="58674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demonstrou um ato de fidelidade ao rei ao descobrir uma conspiração contra a coroa.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12" y="6379529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238679" y="6448261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10632" y="6479038"/>
            <a:ext cx="39324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MARDOQUEU DESCOBRE UMA CONSPIRAÇÃO CONTRA 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322758" y="3024338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73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09"/>
          <a:stretch/>
        </p:blipFill>
        <p:spPr>
          <a:xfrm>
            <a:off x="8305800" y="0"/>
            <a:ext cx="99822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049000" y="3093065"/>
            <a:ext cx="6781800" cy="24314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Resistência de </a:t>
            </a:r>
            <a:r>
              <a:rPr lang="pt-BR" sz="7600" b="1" dirty="0" err="1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endParaRPr lang="pt-BR" sz="7600" b="1" dirty="0">
              <a:gradFill>
                <a:gsLst>
                  <a:gs pos="100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89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57154" y="6118578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de Agosto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57154" y="6792960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971" y="6334251"/>
            <a:ext cx="914400" cy="9144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F891F92-9CAB-9F25-D63F-E724557FD0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314" t="614"/>
          <a:stretch>
            <a:fillRect/>
          </a:stretch>
        </p:blipFill>
        <p:spPr>
          <a:xfrm>
            <a:off x="1555782" y="647699"/>
            <a:ext cx="8948315" cy="8671995"/>
          </a:xfrm>
          <a:custGeom>
            <a:avLst/>
            <a:gdLst>
              <a:gd name="connsiteX0" fmla="*/ 0 w 8948315"/>
              <a:gd name="connsiteY0" fmla="*/ 0 h 8671995"/>
              <a:gd name="connsiteX1" fmla="*/ 8948315 w 8948315"/>
              <a:gd name="connsiteY1" fmla="*/ 0 h 8671995"/>
              <a:gd name="connsiteX2" fmla="*/ 8948315 w 8948315"/>
              <a:gd name="connsiteY2" fmla="*/ 8671995 h 8671995"/>
              <a:gd name="connsiteX3" fmla="*/ 0 w 8948315"/>
              <a:gd name="connsiteY3" fmla="*/ 8671995 h 867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48315" h="8671995">
                <a:moveTo>
                  <a:pt x="0" y="0"/>
                </a:moveTo>
                <a:lnTo>
                  <a:pt x="8948315" y="0"/>
                </a:lnTo>
                <a:lnTo>
                  <a:pt x="8948315" y="8671995"/>
                </a:lnTo>
                <a:lnTo>
                  <a:pt x="0" y="8671995"/>
                </a:lnTo>
                <a:close/>
              </a:path>
            </a:pathLst>
          </a:cu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08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1239" t="151" r="-25665" b="-15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76590" y="1527470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AUREO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6589" y="3662720"/>
            <a:ext cx="770541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“Então, os servos do rei, que estavam à porta do rei, disseram a </a:t>
            </a:r>
            <a:r>
              <a:rPr lang="pt-BR" sz="5400" dirty="0" err="1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5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: Por que traspassas o mandado do rei?” (Ester 3.3)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394" y="1289122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 flipH="1">
            <a:off x="8839200" y="1928301"/>
            <a:ext cx="6388780" cy="6055416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953" t="372" r="-30407" b="-372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8040" t="-3687" r="-29265" b="-5661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009" r="-345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744200" y="1240215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3415010"/>
            <a:ext cx="67056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0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cristãos, somos sujeitos a conflitos ético morais e devemos decidir sempre de acordo com a vontade e a orientação de Deus.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931" y="1069137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" r="1305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 flipH="1">
            <a:off x="7577911" y="1294684"/>
            <a:ext cx="2590800" cy="2455613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2212" t="-2923" r="-26698" b="-1581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 flipH="1">
            <a:off x="1246223" y="6189610"/>
            <a:ext cx="3268708" cy="3098148"/>
          </a:xfrm>
          <a:prstGeom prst="rect">
            <a:avLst/>
          </a:prstGeom>
          <a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2726" r="-1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625"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781800" y="8572500"/>
            <a:ext cx="662535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 2.21-23; 3.1-6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6"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091" y="5715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90600" y="9861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078549" y="2171700"/>
            <a:ext cx="7704030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ascensão de Ester ao trono foi celebrada com grande festa. Assuero decretou feriado e se mostrou muito generoso, distribuindo presentes aos seus súditos. Mesmo na condição de rainha, Ester permaneceu obedecendo a </a:t>
            </a:r>
            <a:r>
              <a:rPr lang="pt-BR" sz="38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não revelou a ninguém que era judia. Havia muito o que acontecer na corte. Conspiração, inveja e tramas. A história continua.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5" b="21875"/>
          <a:stretch/>
        </p:blipFill>
        <p:spPr>
          <a:xfrm flipH="1"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-3"/>
            <a:ext cx="18288000" cy="10287003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0"/>
            <a:ext cx="6102000" cy="10286997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180990" y="6743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TRATAR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180990" y="7658100"/>
            <a:ext cx="712481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descoberta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acerca de uma conspiração contra o rei</a:t>
            </a: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2" r="9452"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1333500"/>
            <a:ext cx="12195000" cy="8953500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0" r="20360"/>
          <a:stretch/>
        </p:blipFill>
        <p:spPr>
          <a:xfrm flipH="1"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4397"/>
            <a:ext cx="6093001" cy="10282603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484716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TRATAR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381000" y="7658100"/>
            <a:ext cx="525779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descoberta de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acerca de uma conspiração contra o rei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239000" y="6777403"/>
            <a:ext cx="4038600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ABORDAR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7162800" y="7691803"/>
            <a:ext cx="43434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exaltação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pelo rei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737</Words>
  <Application>Microsoft Office PowerPoint</Application>
  <PresentationFormat>Personalizar</PresentationFormat>
  <Paragraphs>63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Poppins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Resistência de Mardoqueu</dc:title>
  <dc:creator>Henrique Nascimento</dc:creator>
  <cp:lastModifiedBy>HERBETH LINS</cp:lastModifiedBy>
  <cp:revision>108</cp:revision>
  <dcterms:created xsi:type="dcterms:W3CDTF">2006-08-16T00:00:00Z</dcterms:created>
  <dcterms:modified xsi:type="dcterms:W3CDTF">2024-08-19T20:04:13Z</dcterms:modified>
  <dc:identifier>DAFjsyPzqZA</dc:identifier>
</cp:coreProperties>
</file>