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617" r:id="rId14"/>
    <p:sldId id="618" r:id="rId15"/>
    <p:sldId id="620" r:id="rId16"/>
    <p:sldId id="287" r:id="rId17"/>
    <p:sldId id="444" r:id="rId18"/>
    <p:sldId id="320" r:id="rId19"/>
    <p:sldId id="321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50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1.wdp"/><Relationship Id="rId4" Type="http://schemas.openxmlformats.org/officeDocument/2006/relationships/image" Target="../media/image31.pn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3" t="-43" r="43701" b="43"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2171700"/>
            <a:ext cx="6101999" cy="8115299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1" r="20341"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-2"/>
            <a:ext cx="6102000" cy="10287001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16" r="20316"/>
          <a:stretch/>
        </p:blipFill>
        <p:spPr>
          <a:xfrm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-1"/>
            <a:ext cx="6101998" cy="10287001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33400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842189" y="7658100"/>
            <a:ext cx="441959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odioso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endParaRPr lang="pt-BR" sz="4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629400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DESTACAR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786234" y="7782461"/>
            <a:ext cx="477628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tristeza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dos judeus e de Ester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726508" y="6777403"/>
            <a:ext cx="4978815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APONTAR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2524830" y="7691803"/>
            <a:ext cx="538217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perigo e a crueldade do Antissemitismo Moderno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76" b="7876"/>
          <a:stretch/>
        </p:blipFill>
        <p:spPr>
          <a:xfrm>
            <a:off x="6019800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14400" y="6187976"/>
            <a:ext cx="86868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rgbClr val="F1F9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ODIOSO DE HAMÃ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629" r="19629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872088" y="1257300"/>
            <a:ext cx="5900312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Intrigas e patologias do poder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872088" y="3114675"/>
            <a:ext cx="6168354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Quem exerce autoridade, em qualquer área da vida, precisa agir com serenidade, sabendo que todos temos um Senhor nos céus (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6.9; 1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5.2,3). Abuso de poder leva à queda (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16.18).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1393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2824767" y="82080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2896720" y="8343900"/>
            <a:ext cx="39324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PLANO ODIOSO DE HAMÃ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1908846" y="29313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3" r="4588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024488" y="1409700"/>
            <a:ext cx="4772074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 extensão do plano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024488" y="3267075"/>
            <a:ext cx="597651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planejou a destruição dos judeus de todo o reino de Assuero (Et 3.6). Isso incluía até os que haviam retornado para Jerusalém.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71487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2977167" y="72174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049120" y="7353300"/>
            <a:ext cx="39324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PLANO ODIOSO DE HAMÃ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061246" y="30837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7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329288" y="114300"/>
            <a:ext cx="4772074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Astúcia e oportunismo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329288" y="1971675"/>
            <a:ext cx="5900312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convenceu Assuero escondendo sua verdadeira motivação, que era pessoal.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Disse que havia um povo no reino que tinha leis diferentes e não cumpria as leis do rei. Por isso, convinha que fosse exterminado (Et 3.8). Nesse episódio,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Assuero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mostrou-se facilmente manipulável.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soube apelar para o seu ego.</a:t>
            </a:r>
          </a:p>
          <a:p>
            <a:endParaRPr lang="pt-BR" sz="3600" dirty="0">
              <a:gradFill>
                <a:gsLst>
                  <a:gs pos="100000">
                    <a:schemeClr val="accent3">
                      <a:lumMod val="50000"/>
                    </a:schemeClr>
                  </a:gs>
                  <a:gs pos="0">
                    <a:srgbClr val="0A0A0A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93585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281967" y="94272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353920" y="9334500"/>
            <a:ext cx="39324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PLANO ODIOSO DE HAMÃ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366046" y="17883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3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267" b="7267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971800" y="2483703"/>
            <a:ext cx="3233312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971800" y="3495675"/>
            <a:ext cx="502908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plano odioso de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contra os judeus revela astúcia e oportunismo.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912" y="60819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924479" y="61506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996432" y="6286500"/>
            <a:ext cx="39324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PLANO ODIOSO DE HAMÃ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3008558" y="33123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48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46"/>
          <a:stretch/>
        </p:blipFill>
        <p:spPr>
          <a:xfrm>
            <a:off x="7848600" y="0"/>
            <a:ext cx="10439400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2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896600" y="2336780"/>
            <a:ext cx="708660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Conspiração de </a:t>
            </a:r>
            <a:r>
              <a:rPr lang="pt-BR" sz="7200" b="1" dirty="0" err="1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contra os Judeus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57154" y="6118578"/>
            <a:ext cx="4892646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 de Setembro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57154" y="6792960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971" y="6334251"/>
            <a:ext cx="914400" cy="914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891F92-9CAB-9F25-D63F-E724557FD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8" r="30326"/>
          <a:stretch/>
        </p:blipFill>
        <p:spPr>
          <a:xfrm>
            <a:off x="1555782" y="647699"/>
            <a:ext cx="8948315" cy="8671995"/>
          </a:xfrm>
          <a:custGeom>
            <a:avLst/>
            <a:gdLst>
              <a:gd name="connsiteX0" fmla="*/ 0 w 8948315"/>
              <a:gd name="connsiteY0" fmla="*/ 0 h 8671995"/>
              <a:gd name="connsiteX1" fmla="*/ 8948315 w 8948315"/>
              <a:gd name="connsiteY1" fmla="*/ 0 h 8671995"/>
              <a:gd name="connsiteX2" fmla="*/ 8948315 w 8948315"/>
              <a:gd name="connsiteY2" fmla="*/ 8671995 h 8671995"/>
              <a:gd name="connsiteX3" fmla="*/ 0 w 8948315"/>
              <a:gd name="connsiteY3" fmla="*/ 8671995 h 867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315" h="8671995">
                <a:moveTo>
                  <a:pt x="0" y="0"/>
                </a:moveTo>
                <a:lnTo>
                  <a:pt x="8948315" y="0"/>
                </a:lnTo>
                <a:lnTo>
                  <a:pt x="8948315" y="8671995"/>
                </a:lnTo>
                <a:lnTo>
                  <a:pt x="0" y="8671995"/>
                </a:lnTo>
                <a:close/>
              </a:path>
            </a:pathLst>
          </a:cu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09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6549" t="-172" r="-25663" b="17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676590" y="1748866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6589" y="3884116"/>
            <a:ext cx="7705411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odiados de todos sereis por causa do meu nome; mas aquele que perseverar até ao fim será salvo.” (</a:t>
            </a:r>
            <a:r>
              <a:rPr lang="pt-BR" sz="54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54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10.22)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394" y="1510518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 flipH="1"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>
            <a:off x="13522775" y="1405862"/>
            <a:ext cx="2590800" cy="2455613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288" r="-2538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820400" y="1861721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20400" y="4036516"/>
            <a:ext cx="67056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Quando nos tornamos agradáveis ao mundo é sinal de que nossa fidelidade a Deus está em crise.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131" y="1690643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 flipH="1"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" r="-51316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 flipH="1">
            <a:off x="1246223" y="6189610"/>
            <a:ext cx="3268708" cy="3098148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3402" r="-14814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625"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781800" y="8572500"/>
            <a:ext cx="662535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 3.7-11; 4.1-4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6"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712" y="14859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047221" y="19005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135170" y="3086100"/>
            <a:ext cx="770403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respeito do plano de </a:t>
            </a:r>
            <a:r>
              <a:rPr lang="pt-BR" sz="40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para exterminar todos os judeus do reino da Pérsia.</a:t>
            </a:r>
          </a:p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Veremos, também, como o povo judeu tem sido perseguido ao longo de toda a história. Israel sobrevive pela providência divina.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5" b="21875"/>
          <a:stretch/>
        </p:blipFill>
        <p:spPr>
          <a:xfrm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-3"/>
            <a:ext cx="18288000" cy="10287003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180990" y="6743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180990" y="7658100"/>
            <a:ext cx="453401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odioso de </a:t>
            </a:r>
            <a:r>
              <a:rPr lang="pt-BR" sz="4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endParaRPr lang="pt-BR" sz="4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3" b="7823"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4397"/>
            <a:ext cx="12195000" cy="10282603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0" r="20360"/>
          <a:stretch/>
        </p:blipFill>
        <p:spPr>
          <a:xfrm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1182350"/>
            <a:ext cx="6093001" cy="9104650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512234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EXPLICAR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827617" y="7658100"/>
            <a:ext cx="44196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plano odioso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endParaRPr lang="pt-BR" sz="4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238999" y="6777403"/>
            <a:ext cx="4416601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DESTACAR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162800" y="7691803"/>
            <a:ext cx="6477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tristeza de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dos judeus e de Ester</a:t>
            </a: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566</Words>
  <Application>Microsoft Office PowerPoint</Application>
  <PresentationFormat>Personalizar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Conspiração de Hamã contra os Judeus</dc:title>
  <dc:creator>Henrique Nascimento</dc:creator>
  <cp:lastModifiedBy>HERBETH LINS</cp:lastModifiedBy>
  <cp:revision>108</cp:revision>
  <dcterms:created xsi:type="dcterms:W3CDTF">2006-08-16T00:00:00Z</dcterms:created>
  <dcterms:modified xsi:type="dcterms:W3CDTF">2024-08-26T20:46:11Z</dcterms:modified>
  <dc:identifier>DAFjsyPzqZA</dc:identifier>
</cp:coreProperties>
</file>