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400" r:id="rId2"/>
    <p:sldId id="402" r:id="rId3"/>
    <p:sldId id="468" r:id="rId4"/>
    <p:sldId id="568" r:id="rId5"/>
    <p:sldId id="546" r:id="rId6"/>
    <p:sldId id="567" r:id="rId7"/>
    <p:sldId id="348" r:id="rId8"/>
    <p:sldId id="566" r:id="rId9"/>
    <p:sldId id="562" r:id="rId10"/>
    <p:sldId id="563" r:id="rId11"/>
    <p:sldId id="564" r:id="rId12"/>
    <p:sldId id="565" r:id="rId13"/>
    <p:sldId id="418" r:id="rId14"/>
    <p:sldId id="293" r:id="rId15"/>
    <p:sldId id="547" r:id="rId16"/>
    <p:sldId id="548" r:id="rId17"/>
    <p:sldId id="549" r:id="rId18"/>
    <p:sldId id="287" r:id="rId19"/>
    <p:sldId id="444" r:id="rId20"/>
    <p:sldId id="320" r:id="rId21"/>
    <p:sldId id="321" r:id="rId22"/>
  </p:sldIdLst>
  <p:sldSz cx="18288000" cy="10287000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4597D"/>
    <a:srgbClr val="360000"/>
    <a:srgbClr val="2E0000"/>
    <a:srgbClr val="7A0000"/>
    <a:srgbClr val="1A210D"/>
    <a:srgbClr val="1F150F"/>
    <a:srgbClr val="462E21"/>
    <a:srgbClr val="BC9575"/>
    <a:srgbClr val="1F1320"/>
    <a:srgbClr val="0203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22" autoAdjust="0"/>
  </p:normalViewPr>
  <p:slideViewPr>
    <p:cSldViewPr>
      <p:cViewPr varScale="1">
        <p:scale>
          <a:sx n="74" d="100"/>
          <a:sy n="74" d="100"/>
        </p:scale>
        <p:origin x="492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bg1">
              <a:lumMod val="95000"/>
            </a:schemeClr>
          </a:fgClr>
          <a:bgClr>
            <a:schemeClr val="bg1">
              <a:lumMod val="8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9/30/2024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microsoft.com/office/2007/relationships/hdphoto" Target="../media/hdphoto4.wdp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gif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gif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microsoft.com/office/2007/relationships/hdphoto" Target="../media/hdphoto3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A1DCA029-26BB-2988-72E7-FD47018763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9793" r="5561" b="524"/>
          <a:stretch/>
        </p:blipFill>
        <p:spPr>
          <a:xfrm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3432F68F-BAC0-8FF0-81C6-D41671CD583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19000"/>
                </a:schemeClr>
              </a:gs>
              <a:gs pos="100000">
                <a:schemeClr val="tx1">
                  <a:alpha val="91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3B2E547C-EE75-08AB-2934-AEA42571D55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68" t="25532" r="26352"/>
          <a:stretch/>
        </p:blipFill>
        <p:spPr>
          <a:xfrm flipH="1">
            <a:off x="7449775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475129" y="5220712"/>
            <a:ext cx="10421471" cy="3046988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9600" b="1" dirty="0">
                <a:gradFill>
                  <a:gsLst>
                    <a:gs pos="1000">
                      <a:schemeClr val="accent3">
                        <a:lumMod val="20000"/>
                        <a:lumOff val="80000"/>
                      </a:schemeClr>
                    </a:gs>
                    <a:gs pos="100000">
                      <a:schemeClr val="bg1"/>
                    </a:gs>
                  </a:gsLst>
                  <a:lin ang="18900000" scaled="1"/>
                </a:gradFill>
                <a:latin typeface="Arial" panose="020B0604020202020204" pitchFamily="34" charset="0"/>
                <a:cs typeface="Arial" panose="020B0604020202020204" pitchFamily="34" charset="0"/>
              </a:rPr>
              <a:t>AS PROMESSAS DE DEUS</a:t>
            </a:r>
          </a:p>
        </p:txBody>
      </p:sp>
      <p:sp>
        <p:nvSpPr>
          <p:cNvPr id="15" name="TextBox 16">
            <a:extLst>
              <a:ext uri="{FF2B5EF4-FFF2-40B4-BE49-F238E27FC236}">
                <a16:creationId xmlns:a16="http://schemas.microsoft.com/office/drawing/2014/main" id="{AF9329FF-5F3C-4E9D-9C00-ACAC79D37BEB}"/>
              </a:ext>
            </a:extLst>
          </p:cNvPr>
          <p:cNvSpPr txBox="1"/>
          <p:nvPr/>
        </p:nvSpPr>
        <p:spPr>
          <a:xfrm>
            <a:off x="2018843" y="3734796"/>
            <a:ext cx="4458157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06 de Outubro de 2024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EFF92AA-9E29-4A1D-9296-C43198AE591A}"/>
              </a:ext>
            </a:extLst>
          </p:cNvPr>
          <p:cNvSpPr txBox="1"/>
          <p:nvPr/>
        </p:nvSpPr>
        <p:spPr>
          <a:xfrm>
            <a:off x="2018843" y="4409178"/>
            <a:ext cx="3695711" cy="5181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4º trimestre 2024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26FB5CE0-4227-455C-ADAA-489A01F0B43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660" y="3950469"/>
            <a:ext cx="914400" cy="914400"/>
          </a:xfrm>
          <a:prstGeom prst="rect">
            <a:avLst/>
          </a:prstGeom>
        </p:spPr>
      </p:pic>
      <p:sp>
        <p:nvSpPr>
          <p:cNvPr id="20" name="Retângulo 19">
            <a:extLst>
              <a:ext uri="{FF2B5EF4-FFF2-40B4-BE49-F238E27FC236}">
                <a16:creationId xmlns:a16="http://schemas.microsoft.com/office/drawing/2014/main" id="{6E9E7E26-1C12-4ECE-B94A-0C773917FBE5}"/>
              </a:ext>
            </a:extLst>
          </p:cNvPr>
          <p:cNvSpPr/>
          <p:nvPr/>
        </p:nvSpPr>
        <p:spPr>
          <a:xfrm>
            <a:off x="0" y="2577233"/>
            <a:ext cx="5174397" cy="8920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TextBox 22">
            <a:extLst>
              <a:ext uri="{FF2B5EF4-FFF2-40B4-BE49-F238E27FC236}">
                <a16:creationId xmlns:a16="http://schemas.microsoft.com/office/drawing/2014/main" id="{8C0F2B0D-4EBC-4CD7-B625-E6417D30D3B7}"/>
              </a:ext>
            </a:extLst>
          </p:cNvPr>
          <p:cNvSpPr txBox="1"/>
          <p:nvPr/>
        </p:nvSpPr>
        <p:spPr>
          <a:xfrm>
            <a:off x="835660" y="2641333"/>
            <a:ext cx="2971800" cy="7772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4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LIÇÃO 01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622CF0F4-8614-4272-ABD7-01CC58C070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70829" y="2605110"/>
            <a:ext cx="836307" cy="836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103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75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25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75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20" grpId="0" animBg="1"/>
      <p:bldP spid="2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651" b="7651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17513" cy="347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fundamentos das promessas divinas e a infalibilidade de Deus no tocante ao cumprimento das promessas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16" t="27894" r="-516" b="-348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11" t="398" r="-811" b="27148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F6C0F337-262F-87E6-B116-729F1ABFAE8C}"/>
              </a:ext>
            </a:extLst>
          </p:cNvPr>
          <p:cNvSpPr txBox="1"/>
          <p:nvPr/>
        </p:nvSpPr>
        <p:spPr>
          <a:xfrm>
            <a:off x="3645741" y="-681313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0492268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9" b="7719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836058" y="4206439"/>
            <a:ext cx="52917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828800" y="5349439"/>
            <a:ext cx="5474097" cy="20634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tipos e propósitos das promessas divinas ao longo da Bíblia</a:t>
            </a:r>
          </a:p>
        </p:txBody>
      </p:sp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534" r="534" b="27546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sp>
        <p:nvSpPr>
          <p:cNvPr id="2" name="TextBox 10">
            <a:extLst>
              <a:ext uri="{FF2B5EF4-FFF2-40B4-BE49-F238E27FC236}">
                <a16:creationId xmlns:a16="http://schemas.microsoft.com/office/drawing/2014/main" id="{EC7E80BB-010E-6468-7883-CED5431C9F79}"/>
              </a:ext>
            </a:extLst>
          </p:cNvPr>
          <p:cNvSpPr txBox="1"/>
          <p:nvPr/>
        </p:nvSpPr>
        <p:spPr>
          <a:xfrm>
            <a:off x="3927378" y="-114300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43528586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8E60FD62-0803-F358-8F9B-09448C8359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2" t="-10" r="282" b="17380"/>
          <a:stretch/>
        </p:blipFill>
        <p:spPr>
          <a:xfrm>
            <a:off x="12107636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35" name="Retângulo 34">
            <a:extLst>
              <a:ext uri="{FF2B5EF4-FFF2-40B4-BE49-F238E27FC236}">
                <a16:creationId xmlns:a16="http://schemas.microsoft.com/office/drawing/2014/main" id="{519866A8-E760-1B9A-FB4F-4602D734EBF2}"/>
              </a:ext>
            </a:extLst>
          </p:cNvPr>
          <p:cNvSpPr/>
          <p:nvPr/>
        </p:nvSpPr>
        <p:spPr>
          <a:xfrm>
            <a:off x="12099472" y="1790700"/>
            <a:ext cx="5655128" cy="75057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6" name="TextBox 10">
            <a:extLst>
              <a:ext uri="{FF2B5EF4-FFF2-40B4-BE49-F238E27FC236}">
                <a16:creationId xmlns:a16="http://schemas.microsoft.com/office/drawing/2014/main" id="{1CC23E65-1415-6C0B-27DA-B119CFFC8F52}"/>
              </a:ext>
            </a:extLst>
          </p:cNvPr>
          <p:cNvSpPr txBox="1"/>
          <p:nvPr/>
        </p:nvSpPr>
        <p:spPr>
          <a:xfrm>
            <a:off x="12979062" y="5372100"/>
            <a:ext cx="3962680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ELENCAR</a:t>
            </a:r>
          </a:p>
        </p:txBody>
      </p:sp>
      <p:sp>
        <p:nvSpPr>
          <p:cNvPr id="37" name="TextBox 10">
            <a:extLst>
              <a:ext uri="{FF2B5EF4-FFF2-40B4-BE49-F238E27FC236}">
                <a16:creationId xmlns:a16="http://schemas.microsoft.com/office/drawing/2014/main" id="{AC6876BB-9BDF-08DA-86BF-386E384A8995}"/>
              </a:ext>
            </a:extLst>
          </p:cNvPr>
          <p:cNvSpPr txBox="1"/>
          <p:nvPr/>
        </p:nvSpPr>
        <p:spPr>
          <a:xfrm>
            <a:off x="12604354" y="6303459"/>
            <a:ext cx="4712096" cy="175394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tipos e propósitos das promessas divinas ao longo da Bíblia</a:t>
            </a:r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EC211FE-A261-1757-9547-8FCD62EAF3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395" r="27395"/>
          <a:stretch/>
        </p:blipFill>
        <p:spPr>
          <a:xfrm>
            <a:off x="560614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5" name="Retângulo 24">
            <a:extLst>
              <a:ext uri="{FF2B5EF4-FFF2-40B4-BE49-F238E27FC236}">
                <a16:creationId xmlns:a16="http://schemas.microsoft.com/office/drawing/2014/main" id="{E3B01D1F-684E-941C-7A29-7E685BA7ECC4}"/>
              </a:ext>
            </a:extLst>
          </p:cNvPr>
          <p:cNvSpPr/>
          <p:nvPr/>
        </p:nvSpPr>
        <p:spPr>
          <a:xfrm>
            <a:off x="533400" y="971550"/>
            <a:ext cx="5674178" cy="834390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0E20F01-B6CF-B3F4-726F-E53035455418}"/>
              </a:ext>
            </a:extLst>
          </p:cNvPr>
          <p:cNvSpPr txBox="1"/>
          <p:nvPr/>
        </p:nvSpPr>
        <p:spPr>
          <a:xfrm>
            <a:off x="1738684" y="5372100"/>
            <a:ext cx="33194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10" name="TextBox 10">
            <a:extLst>
              <a:ext uri="{FF2B5EF4-FFF2-40B4-BE49-F238E27FC236}">
                <a16:creationId xmlns:a16="http://schemas.microsoft.com/office/drawing/2014/main" id="{2F17DBB3-8915-D391-E6C4-2408B146135D}"/>
              </a:ext>
            </a:extLst>
          </p:cNvPr>
          <p:cNvSpPr txBox="1"/>
          <p:nvPr/>
        </p:nvSpPr>
        <p:spPr>
          <a:xfrm>
            <a:off x="1042364" y="6322509"/>
            <a:ext cx="4712096" cy="278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divina como um convite especial da parte de Deus ao seu povo para desfrutar de uma grande bênção</a:t>
            </a:r>
          </a:p>
        </p:txBody>
      </p:sp>
      <p:pic>
        <p:nvPicPr>
          <p:cNvPr id="31" name="Imagem 30">
            <a:extLst>
              <a:ext uri="{FF2B5EF4-FFF2-40B4-BE49-F238E27FC236}">
                <a16:creationId xmlns:a16="http://schemas.microsoft.com/office/drawing/2014/main" id="{C3B3364A-BFAD-E0F9-1539-F57810AC20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7" t="29668" r="-277" b="-12298"/>
          <a:stretch/>
        </p:blipFill>
        <p:spPr>
          <a:xfrm>
            <a:off x="6324600" y="971550"/>
            <a:ext cx="5646964" cy="8324850"/>
          </a:xfrm>
          <a:custGeom>
            <a:avLst/>
            <a:gdLst>
              <a:gd name="connsiteX0" fmla="*/ 0 w 5646964"/>
              <a:gd name="connsiteY0" fmla="*/ 0 h 8324850"/>
              <a:gd name="connsiteX1" fmla="*/ 5646964 w 5646964"/>
              <a:gd name="connsiteY1" fmla="*/ 0 h 8324850"/>
              <a:gd name="connsiteX2" fmla="*/ 5646964 w 5646964"/>
              <a:gd name="connsiteY2" fmla="*/ 8324850 h 8324850"/>
              <a:gd name="connsiteX3" fmla="*/ 0 w 5646964"/>
              <a:gd name="connsiteY3" fmla="*/ 8324850 h 83248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46964" h="8324850">
                <a:moveTo>
                  <a:pt x="0" y="0"/>
                </a:moveTo>
                <a:lnTo>
                  <a:pt x="5646964" y="0"/>
                </a:lnTo>
                <a:lnTo>
                  <a:pt x="5646964" y="8324850"/>
                </a:lnTo>
                <a:lnTo>
                  <a:pt x="0" y="8324850"/>
                </a:lnTo>
                <a:close/>
              </a:path>
            </a:pathLst>
          </a:custGeom>
        </p:spPr>
      </p:pic>
      <p:sp>
        <p:nvSpPr>
          <p:cNvPr id="26" name="Retângulo 25">
            <a:extLst>
              <a:ext uri="{FF2B5EF4-FFF2-40B4-BE49-F238E27FC236}">
                <a16:creationId xmlns:a16="http://schemas.microsoft.com/office/drawing/2014/main" id="{6E1617DD-E623-4745-3FD7-C0DD6B9FAA3C}"/>
              </a:ext>
            </a:extLst>
          </p:cNvPr>
          <p:cNvSpPr/>
          <p:nvPr/>
        </p:nvSpPr>
        <p:spPr>
          <a:xfrm>
            <a:off x="6320518" y="1009650"/>
            <a:ext cx="5674178" cy="8324850"/>
          </a:xfrm>
          <a:prstGeom prst="rect">
            <a:avLst/>
          </a:prstGeom>
          <a:gradFill>
            <a:gsLst>
              <a:gs pos="33000">
                <a:schemeClr val="tx1">
                  <a:alpha val="0"/>
                </a:schemeClr>
              </a:gs>
              <a:gs pos="57000">
                <a:schemeClr val="tx1">
                  <a:alpha val="93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7" name="TextBox 10">
            <a:extLst>
              <a:ext uri="{FF2B5EF4-FFF2-40B4-BE49-F238E27FC236}">
                <a16:creationId xmlns:a16="http://schemas.microsoft.com/office/drawing/2014/main" id="{41854284-7513-31B4-BF6D-6CAE2FC14C32}"/>
              </a:ext>
            </a:extLst>
          </p:cNvPr>
          <p:cNvSpPr txBox="1"/>
          <p:nvPr/>
        </p:nvSpPr>
        <p:spPr>
          <a:xfrm>
            <a:off x="6530068" y="5420671"/>
            <a:ext cx="5204732" cy="8744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APRESENTAR</a:t>
            </a:r>
          </a:p>
        </p:txBody>
      </p:sp>
      <p:sp>
        <p:nvSpPr>
          <p:cNvPr id="28" name="TextBox 10">
            <a:extLst>
              <a:ext uri="{FF2B5EF4-FFF2-40B4-BE49-F238E27FC236}">
                <a16:creationId xmlns:a16="http://schemas.microsoft.com/office/drawing/2014/main" id="{A451A5BB-7AA6-C1A7-14D2-495C2FB74794}"/>
              </a:ext>
            </a:extLst>
          </p:cNvPr>
          <p:cNvSpPr txBox="1"/>
          <p:nvPr/>
        </p:nvSpPr>
        <p:spPr>
          <a:xfrm>
            <a:off x="6776386" y="6341559"/>
            <a:ext cx="4712096" cy="278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 fundamentos das promessas divinas e a infalibilidade de Deus no tocante ao cumprimento das promessas</a:t>
            </a:r>
          </a:p>
        </p:txBody>
      </p:sp>
    </p:spTree>
    <p:extLst>
      <p:ext uri="{BB962C8B-B14F-4D97-AF65-F5344CB8AC3E}">
        <p14:creationId xmlns:p14="http://schemas.microsoft.com/office/powerpoint/2010/main" val="29546919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479B1E6-5843-2FE1-62A7-DC37393F006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10" b="7710"/>
          <a:stretch/>
        </p:blipFill>
        <p:spPr>
          <a:xfrm flipH="1">
            <a:off x="0" y="0"/>
            <a:ext cx="18288000" cy="10287000"/>
          </a:xfrm>
          <a:custGeom>
            <a:avLst/>
            <a:gdLst>
              <a:gd name="connsiteX0" fmla="*/ 0 w 19364920"/>
              <a:gd name="connsiteY0" fmla="*/ 0 h 10354702"/>
              <a:gd name="connsiteX1" fmla="*/ 19364920 w 19364920"/>
              <a:gd name="connsiteY1" fmla="*/ 0 h 10354702"/>
              <a:gd name="connsiteX2" fmla="*/ 19364920 w 19364920"/>
              <a:gd name="connsiteY2" fmla="*/ 10354702 h 10354702"/>
              <a:gd name="connsiteX3" fmla="*/ 0 w 19364920"/>
              <a:gd name="connsiteY3" fmla="*/ 10354702 h 103547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9364920" h="10354702">
                <a:moveTo>
                  <a:pt x="0" y="0"/>
                </a:moveTo>
                <a:lnTo>
                  <a:pt x="19364920" y="0"/>
                </a:lnTo>
                <a:lnTo>
                  <a:pt x="19364920" y="10354702"/>
                </a:lnTo>
                <a:lnTo>
                  <a:pt x="0" y="10354702"/>
                </a:lnTo>
                <a:close/>
              </a:path>
            </a:pathLst>
          </a:custGeom>
        </p:spPr>
      </p:pic>
      <p:sp>
        <p:nvSpPr>
          <p:cNvPr id="33" name="Retângulo 32">
            <a:extLst>
              <a:ext uri="{FF2B5EF4-FFF2-40B4-BE49-F238E27FC236}">
                <a16:creationId xmlns:a16="http://schemas.microsoft.com/office/drawing/2014/main" id="{DBBD007A-1534-944A-C6E1-EDBDE736AE63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90000">
                <a:schemeClr val="tx1">
                  <a:alpha val="0"/>
                </a:schemeClr>
              </a:gs>
              <a:gs pos="4000">
                <a:schemeClr val="tx1">
                  <a:alpha val="7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8" name="Paralelogramo 57">
            <a:extLst>
              <a:ext uri="{FF2B5EF4-FFF2-40B4-BE49-F238E27FC236}">
                <a16:creationId xmlns:a16="http://schemas.microsoft.com/office/drawing/2014/main" id="{DDF6F9FC-DDC9-114A-AFB0-6C4B02A9FDE4}"/>
              </a:ext>
            </a:extLst>
          </p:cNvPr>
          <p:cNvSpPr/>
          <p:nvPr/>
        </p:nvSpPr>
        <p:spPr>
          <a:xfrm flipH="1">
            <a:off x="-304800" y="3139054"/>
            <a:ext cx="3733800" cy="1411720"/>
          </a:xfrm>
          <a:prstGeom prst="parallelogram">
            <a:avLst>
              <a:gd name="adj" fmla="val 12072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86EDC99-9C3D-6EE1-4B66-16E467C7F15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4557" y="3079728"/>
            <a:ext cx="1530372" cy="1530372"/>
          </a:xfrm>
          <a:prstGeom prst="rect">
            <a:avLst/>
          </a:prstGeom>
        </p:spPr>
      </p:pic>
      <p:sp>
        <p:nvSpPr>
          <p:cNvPr id="91" name="Retângulo 90">
            <a:extLst>
              <a:ext uri="{FF2B5EF4-FFF2-40B4-BE49-F238E27FC236}">
                <a16:creationId xmlns:a16="http://schemas.microsoft.com/office/drawing/2014/main" id="{98F0E6A5-613B-F7D1-9925-76A524AEE2DF}"/>
              </a:ext>
            </a:extLst>
          </p:cNvPr>
          <p:cNvSpPr/>
          <p:nvPr/>
        </p:nvSpPr>
        <p:spPr>
          <a:xfrm>
            <a:off x="0" y="5143500"/>
            <a:ext cx="12115800" cy="3505200"/>
          </a:xfrm>
          <a:prstGeom prst="rect">
            <a:avLst/>
          </a:prstGeom>
          <a:gradFill>
            <a:gsLst>
              <a:gs pos="100000">
                <a:srgbClr val="462E21">
                  <a:alpha val="73000"/>
                </a:srgbClr>
              </a:gs>
              <a:gs pos="4000">
                <a:schemeClr val="tx1">
                  <a:alpha val="79000"/>
                </a:scheme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90" name="Imagem 89">
            <a:extLst>
              <a:ext uri="{FF2B5EF4-FFF2-40B4-BE49-F238E27FC236}">
                <a16:creationId xmlns:a16="http://schemas.microsoft.com/office/drawing/2014/main" id="{2D3723C9-21F5-DD64-A3C2-D90DB2169C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79" t="14363" r="36924" b="263"/>
          <a:stretch/>
        </p:blipFill>
        <p:spPr>
          <a:xfrm flipH="1">
            <a:off x="10363200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pic>
        <p:nvPicPr>
          <p:cNvPr id="89" name="Imagem 88">
            <a:extLst>
              <a:ext uri="{FF2B5EF4-FFF2-40B4-BE49-F238E27FC236}">
                <a16:creationId xmlns:a16="http://schemas.microsoft.com/office/drawing/2014/main" id="{934CEDC4-25C6-E356-96DA-69C8F390F83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14" r="13114"/>
          <a:stretch/>
        </p:blipFill>
        <p:spPr>
          <a:xfrm flipH="1">
            <a:off x="10363200" y="752306"/>
            <a:ext cx="9720732" cy="8782389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B99385EB-6611-4CD6-8083-B636EFE87CEC}"/>
              </a:ext>
            </a:extLst>
          </p:cNvPr>
          <p:cNvSpPr txBox="1"/>
          <p:nvPr/>
        </p:nvSpPr>
        <p:spPr>
          <a:xfrm>
            <a:off x="2746434" y="5515760"/>
            <a:ext cx="7540566" cy="280076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/>
            <a:r>
              <a:rPr lang="pt-BR" sz="8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 CONVITE DE DEUS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0690B35B-776D-7B3F-1E6F-C6812378CB6D}"/>
              </a:ext>
            </a:extLst>
          </p:cNvPr>
          <p:cNvSpPr txBox="1"/>
          <p:nvPr/>
        </p:nvSpPr>
        <p:spPr>
          <a:xfrm>
            <a:off x="457200" y="4661680"/>
            <a:ext cx="2971800" cy="450892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pt-BR" sz="287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72298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1" grpId="0" animBg="1"/>
      <p:bldP spid="12" grpId="0"/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647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6960" r="16960"/>
          <a:stretch/>
        </p:blipFill>
        <p:spPr>
          <a:xfrm>
            <a:off x="7219336" y="-9525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914400" y="1714500"/>
            <a:ext cx="5410200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Um convite, uma promessa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914400" y="3485495"/>
            <a:ext cx="6781800" cy="60939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Isaías 55 é um convite de Deus para Israel desfrutar de uma grande bênção divina. É uma promessa maravilhosa de redenção. O versículo 11 diz: “assim será a palavra que sair da minha boca; ela não voltará para mim vazia; antes, fará o que me apraz e prosperará naquilo para que a enviei”. Aqui, o poder da Palavra de Deus é destaque.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719643" y="811767"/>
            <a:ext cx="5486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CONVITE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00D055AD-C3C9-2B17-3A96-6E0803662DB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6268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063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647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34" r="22334"/>
          <a:stretch/>
        </p:blipFill>
        <p:spPr>
          <a:xfrm>
            <a:off x="7143136" y="-10287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62000" y="1866900"/>
            <a:ext cx="6228734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É preciso buscar ao Senhor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3719810"/>
            <a:ext cx="6781800" cy="5386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versículo 6 do capítulo 55 aparece o seguinte imperativo: “Buscai ao Senhor enquanto se pode achar, invocai-o enquanto está perto”. Aqui, somos instados pela Palavra de Deus a buscar ao Senhor por meio da oração e de um relacionamento sincero, a fim de alcançarmos uma resposta </a:t>
            </a:r>
            <a:r>
              <a:rPr lang="pt-BR" sz="35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dEle.</a:t>
            </a:r>
            <a:endParaRPr lang="pt-BR" sz="3500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11989" y="811768"/>
            <a:ext cx="5486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CONVITE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FEBEB9E0-15CE-485A-1904-B9A286743F9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6268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5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647700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640" r="640"/>
          <a:stretch/>
        </p:blipFill>
        <p:spPr>
          <a:xfrm>
            <a:off x="7143136" y="-10287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762000" y="1866900"/>
            <a:ext cx="4810411" cy="1692771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É preciso se arrepender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762000" y="3719810"/>
            <a:ext cx="6781800" cy="61555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busca sincera a Deus, devemos nos converter ao Senhor de todo o coração, pois Ele é poderoso em perdoar (</a:t>
            </a:r>
            <a:r>
              <a:rPr lang="pt-BR" sz="4000" dirty="0" err="1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</a:t>
            </a:r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55.7).</a:t>
            </a:r>
          </a:p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Há gloriosas promessas de Deus para o povo que teve um encontro verdadeiro com Ele por meio de Jesus, o Nosso Senhor.</a:t>
            </a:r>
            <a:r>
              <a:rPr lang="pt-BR" sz="2400" dirty="0"/>
              <a:t>, o Nosso Senhor.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76400" y="811768"/>
            <a:ext cx="5486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CONVITE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CD610B2-DE60-D805-952D-A357D47ADA4C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662689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844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rgbClr val="462E21"/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>
            <a:extLst>
              <a:ext uri="{FF2B5EF4-FFF2-40B4-BE49-F238E27FC236}">
                <a16:creationId xmlns:a16="http://schemas.microsoft.com/office/drawing/2014/main" id="{3CEAEDA7-6265-77ED-64A5-D9D70A2EB7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625"/>
          <a:stretch/>
        </p:blipFill>
        <p:spPr>
          <a:xfrm>
            <a:off x="-1" y="0"/>
            <a:ext cx="18287999" cy="10287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C0DDC0F9-C43B-4E0E-E825-C1604457CDD7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gradFill flip="none" rotWithShape="1">
            <a:gsLst>
              <a:gs pos="100000">
                <a:schemeClr val="tx1">
                  <a:alpha val="51000"/>
                </a:schemeClr>
              </a:gs>
              <a:gs pos="4000">
                <a:schemeClr val="tx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37C16FE-3023-061E-DCCD-0AEA4BAE5B8A}"/>
              </a:ext>
            </a:extLst>
          </p:cNvPr>
          <p:cNvSpPr/>
          <p:nvPr/>
        </p:nvSpPr>
        <p:spPr>
          <a:xfrm>
            <a:off x="-3" y="1810576"/>
            <a:ext cx="11839772" cy="742124"/>
          </a:xfrm>
          <a:prstGeom prst="rect">
            <a:avLst/>
          </a:prstGeom>
          <a:gradFill>
            <a:gsLst>
              <a:gs pos="0">
                <a:schemeClr val="bg1">
                  <a:alpha val="32000"/>
                </a:schemeClr>
              </a:gs>
              <a:gs pos="100000">
                <a:schemeClr val="bg1"/>
              </a:gs>
            </a:gsLst>
            <a:lin ang="11400000" scaled="0"/>
          </a:gradFill>
          <a:ln w="3175"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944C7A68-D6B0-5EBF-2C3B-45FC05C923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7013" r="17013"/>
          <a:stretch/>
        </p:blipFill>
        <p:spPr>
          <a:xfrm>
            <a:off x="7143136" y="-1028700"/>
            <a:ext cx="12563187" cy="12726032"/>
          </a:xfrm>
          <a:custGeom>
            <a:avLst/>
            <a:gdLst>
              <a:gd name="connsiteX0" fmla="*/ 2526849 w 10155366"/>
              <a:gd name="connsiteY0" fmla="*/ 0 h 10287000"/>
              <a:gd name="connsiteX1" fmla="*/ 10155366 w 10155366"/>
              <a:gd name="connsiteY1" fmla="*/ 0 h 10287000"/>
              <a:gd name="connsiteX2" fmla="*/ 7628518 w 10155366"/>
              <a:gd name="connsiteY2" fmla="*/ 10287000 h 10287000"/>
              <a:gd name="connsiteX3" fmla="*/ 0 w 10155366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55366" h="10287000">
                <a:moveTo>
                  <a:pt x="2526849" y="0"/>
                </a:moveTo>
                <a:lnTo>
                  <a:pt x="10155366" y="0"/>
                </a:lnTo>
                <a:lnTo>
                  <a:pt x="7628518" y="10287000"/>
                </a:lnTo>
                <a:lnTo>
                  <a:pt x="0" y="10287000"/>
                </a:lnTo>
                <a:close/>
              </a:path>
            </a:pathLst>
          </a:custGeom>
          <a:ln>
            <a:noFill/>
          </a:ln>
          <a:effectLst>
            <a:softEdge rad="635000"/>
          </a:effectLst>
        </p:spPr>
      </p:pic>
      <p:sp>
        <p:nvSpPr>
          <p:cNvPr id="20" name="TextBox 9">
            <a:extLst>
              <a:ext uri="{FF2B5EF4-FFF2-40B4-BE49-F238E27FC236}">
                <a16:creationId xmlns:a16="http://schemas.microsoft.com/office/drawing/2014/main" id="{7903CE50-E2EC-41CF-8FDB-7D4BBEB235EE}"/>
              </a:ext>
            </a:extLst>
          </p:cNvPr>
          <p:cNvSpPr txBox="1"/>
          <p:nvPr/>
        </p:nvSpPr>
        <p:spPr>
          <a:xfrm>
            <a:off x="1066801" y="3238500"/>
            <a:ext cx="3449792" cy="846386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pt-BR" sz="5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Sinopse I</a:t>
            </a:r>
          </a:p>
        </p:txBody>
      </p:sp>
      <p:sp>
        <p:nvSpPr>
          <p:cNvPr id="13" name="TextBox 9">
            <a:extLst>
              <a:ext uri="{FF2B5EF4-FFF2-40B4-BE49-F238E27FC236}">
                <a16:creationId xmlns:a16="http://schemas.microsoft.com/office/drawing/2014/main" id="{8BF5120D-F3C5-44A3-93D9-2AC86F693141}"/>
              </a:ext>
            </a:extLst>
          </p:cNvPr>
          <p:cNvSpPr txBox="1"/>
          <p:nvPr/>
        </p:nvSpPr>
        <p:spPr>
          <a:xfrm>
            <a:off x="1066800" y="4232055"/>
            <a:ext cx="6781800" cy="18466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40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estão firmadas na veracidade da sua santa Palavra.</a:t>
            </a:r>
          </a:p>
        </p:txBody>
      </p:sp>
      <p:sp>
        <p:nvSpPr>
          <p:cNvPr id="29" name="TextBox 9">
            <a:extLst>
              <a:ext uri="{FF2B5EF4-FFF2-40B4-BE49-F238E27FC236}">
                <a16:creationId xmlns:a16="http://schemas.microsoft.com/office/drawing/2014/main" id="{13BE5C4B-D25D-D40B-0EE3-4C82E4D6F17E}"/>
              </a:ext>
            </a:extLst>
          </p:cNvPr>
          <p:cNvSpPr txBox="1"/>
          <p:nvPr/>
        </p:nvSpPr>
        <p:spPr>
          <a:xfrm>
            <a:off x="1676400" y="1957873"/>
            <a:ext cx="5486400" cy="43088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UM CONVITE DE DEUS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5ACA315F-7C28-93DE-917C-531235FE670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808795"/>
            <a:ext cx="729043" cy="7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55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0" grpId="0"/>
      <p:bldP spid="13" grpId="0"/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F65411A0-32A7-4EA2-A057-7629F6C032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-6240"/>
            <a:ext cx="18276920" cy="10293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85305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330067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1066801" y="2019300"/>
            <a:ext cx="5668474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NOVO TRIMESTRE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66800" y="4154550"/>
            <a:ext cx="7467600" cy="38779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trimestre, estudaremos a respeito das promessas de Deus direcionadas ao seu povo ao longo da história. O nosso tema geral é:</a:t>
            </a:r>
          </a:p>
          <a:p>
            <a:r>
              <a:rPr lang="pt-BR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DE DEUS – Confie e Viva as Bênçãos do Senhor porque Fiel é o que Prometeu. </a:t>
            </a:r>
          </a:p>
        </p:txBody>
      </p:sp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83" r="14283"/>
          <a:stretch/>
        </p:blipFill>
        <p:spPr>
          <a:xfrm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508676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0"/>
            <a:ext cx="18265841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04860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836A99E-E5F2-4314-98C6-9BEF8D46C1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081" y="2"/>
            <a:ext cx="18265841" cy="1028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1630184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>
            <a:gsLst>
              <a:gs pos="0">
                <a:schemeClr val="tx1">
                  <a:alpha val="4800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9798301" y="2902435"/>
            <a:ext cx="7880099" cy="553997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>
            <a:defPPr>
              <a:defRPr lang="en-US"/>
            </a:defPPr>
            <a:lvl1pPr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pt-BR" dirty="0"/>
              <a:t>O comentarista deste trimestre é o Pastor </a:t>
            </a:r>
            <a:r>
              <a:rPr lang="pt-BR" dirty="0" err="1"/>
              <a:t>Elinaldo</a:t>
            </a:r>
            <a:r>
              <a:rPr lang="pt-BR" dirty="0"/>
              <a:t> </a:t>
            </a:r>
            <a:r>
              <a:rPr lang="pt-BR" dirty="0" err="1"/>
              <a:t>Renovato</a:t>
            </a:r>
            <a:r>
              <a:rPr lang="pt-BR" dirty="0"/>
              <a:t>, Mestre em Administração pela UFRN e em Ciências da Religião pela FAETEL.</a:t>
            </a:r>
          </a:p>
          <a:p>
            <a:r>
              <a:rPr lang="pt-BR" dirty="0"/>
              <a:t>O pastor </a:t>
            </a:r>
            <a:r>
              <a:rPr lang="pt-BR" dirty="0" err="1"/>
              <a:t>Elinaldo</a:t>
            </a:r>
            <a:r>
              <a:rPr lang="pt-BR" dirty="0"/>
              <a:t> </a:t>
            </a:r>
            <a:r>
              <a:rPr lang="pt-BR" dirty="0" err="1"/>
              <a:t>Renovato</a:t>
            </a:r>
            <a:r>
              <a:rPr lang="pt-BR" dirty="0"/>
              <a:t> é autor de diversos livros, entre eles, Ética Cristã, Aprendendo Diariamente com Cristo, Os Perigos da Pós-Modernidade e Deus e a Bíblia, todos editados pela CPAD.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9677401" y="1790700"/>
            <a:ext cx="6398483" cy="10156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COMENTARISTA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466B1C76-16BB-FB4F-A233-53570374C8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8" b="1748"/>
          <a:stretch/>
        </p:blipFill>
        <p:spPr>
          <a:xfrm rot="188942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323818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4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22" b="7722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14401" y="2828171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ÁUREO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14400" y="4963421"/>
            <a:ext cx="80772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“E disse-me o Senhor: Viste bem; porque eu velo sobre a minha palavra para cumpri-la.” (Jr 1.12)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98205" y="2589823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748" b="1748"/>
          <a:stretch/>
        </p:blipFill>
        <p:spPr>
          <a:xfrm flipH="1">
            <a:off x="8382000" y="-513531"/>
            <a:ext cx="11705125" cy="11295831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78673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>
            <a:extLst>
              <a:ext uri="{FF2B5EF4-FFF2-40B4-BE49-F238E27FC236}">
                <a16:creationId xmlns:a16="http://schemas.microsoft.com/office/drawing/2014/main" id="{A5991F7B-C7A7-3C32-EDA6-8B898DD28E2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785" b="2785"/>
          <a:stretch/>
        </p:blipFill>
        <p:spPr>
          <a:xfrm>
            <a:off x="0" y="6"/>
            <a:ext cx="18288000" cy="10287000"/>
          </a:xfrm>
          <a:custGeom>
            <a:avLst/>
            <a:gdLst>
              <a:gd name="connsiteX0" fmla="*/ 0 w 18288000"/>
              <a:gd name="connsiteY0" fmla="*/ 0 h 10287000"/>
              <a:gd name="connsiteX1" fmla="*/ 18288000 w 18288000"/>
              <a:gd name="connsiteY1" fmla="*/ 0 h 10287000"/>
              <a:gd name="connsiteX2" fmla="*/ 18288000 w 18288000"/>
              <a:gd name="connsiteY2" fmla="*/ 10287000 h 10287000"/>
              <a:gd name="connsiteX3" fmla="*/ 0 w 18288000"/>
              <a:gd name="connsiteY3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close/>
              </a:path>
            </a:pathLst>
          </a:custGeom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F577F489-214B-C714-159D-AB1377CA9773}"/>
              </a:ext>
            </a:extLst>
          </p:cNvPr>
          <p:cNvSpPr/>
          <p:nvPr/>
        </p:nvSpPr>
        <p:spPr>
          <a:xfrm flipH="1"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extBox 10"/>
          <p:cNvSpPr txBox="1"/>
          <p:nvPr/>
        </p:nvSpPr>
        <p:spPr>
          <a:xfrm>
            <a:off x="9829801" y="2714848"/>
            <a:ext cx="4835971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VERDADE PRÁTICA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29800" y="4850098"/>
            <a:ext cx="8077200" cy="32008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5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Deus faz suas promessas para que experimentamos um relacionamento mais próximo com Ele.</a:t>
            </a:r>
          </a:p>
        </p:txBody>
      </p:sp>
      <p:pic>
        <p:nvPicPr>
          <p:cNvPr id="34" name="Imagem 33">
            <a:extLst>
              <a:ext uri="{FF2B5EF4-FFF2-40B4-BE49-F238E27FC236}">
                <a16:creationId xmlns:a16="http://schemas.microsoft.com/office/drawing/2014/main" id="{C9321063-750C-4237-8983-B23C07ACC79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13327" y="2476500"/>
            <a:ext cx="2269673" cy="2269673"/>
          </a:xfrm>
          <a:prstGeom prst="rect">
            <a:avLst/>
          </a:prstGeom>
        </p:spPr>
      </p:pic>
      <p:pic>
        <p:nvPicPr>
          <p:cNvPr id="26" name="Imagem 25">
            <a:extLst>
              <a:ext uri="{FF2B5EF4-FFF2-40B4-BE49-F238E27FC236}">
                <a16:creationId xmlns:a16="http://schemas.microsoft.com/office/drawing/2014/main" id="{2139296C-C493-D74E-562A-A9BA5E31F7B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380" r="15380"/>
          <a:stretch/>
        </p:blipFill>
        <p:spPr>
          <a:xfrm rot="21411058" flipH="1">
            <a:off x="-2570522" y="-841483"/>
            <a:ext cx="12623743" cy="12182328"/>
          </a:xfrm>
          <a:custGeom>
            <a:avLst/>
            <a:gdLst>
              <a:gd name="connsiteX0" fmla="*/ 1317596 w 11250251"/>
              <a:gd name="connsiteY0" fmla="*/ 0 h 10856863"/>
              <a:gd name="connsiteX1" fmla="*/ 9932653 w 11250251"/>
              <a:gd name="connsiteY1" fmla="*/ 0 h 10856863"/>
              <a:gd name="connsiteX2" fmla="*/ 11250251 w 11250251"/>
              <a:gd name="connsiteY2" fmla="*/ 10856863 h 10856863"/>
              <a:gd name="connsiteX3" fmla="*/ 0 w 11250251"/>
              <a:gd name="connsiteY3" fmla="*/ 10856863 h 108568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50251" h="10856863">
                <a:moveTo>
                  <a:pt x="1317596" y="0"/>
                </a:moveTo>
                <a:lnTo>
                  <a:pt x="9932653" y="0"/>
                </a:lnTo>
                <a:lnTo>
                  <a:pt x="11250251" y="10856863"/>
                </a:lnTo>
                <a:lnTo>
                  <a:pt x="0" y="10856863"/>
                </a:lnTo>
                <a:close/>
              </a:path>
            </a:pathLst>
          </a:cu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08175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kUpDiag">
          <a:fgClr>
            <a:schemeClr val="bg1">
              <a:lumMod val="75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Freeform 3">
            <a:extLst>
              <a:ext uri="{FF2B5EF4-FFF2-40B4-BE49-F238E27FC236}">
                <a16:creationId xmlns:a16="http://schemas.microsoft.com/office/drawing/2014/main" id="{F6ED6EEF-5EB3-43AB-A411-F5BC2345511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609350" h="1354667">
                <a:moveTo>
                  <a:pt x="0" y="0"/>
                </a:moveTo>
                <a:lnTo>
                  <a:pt x="1609350" y="0"/>
                </a:lnTo>
                <a:lnTo>
                  <a:pt x="1609350" y="1354667"/>
                </a:lnTo>
                <a:lnTo>
                  <a:pt x="0" y="1354667"/>
                </a:lnTo>
                <a:close/>
              </a:path>
            </a:pathLst>
          </a:custGeom>
          <a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4CCB2561-A825-F837-D402-17283C325BC7}"/>
              </a:ext>
            </a:extLst>
          </p:cNvPr>
          <p:cNvSpPr/>
          <p:nvPr/>
        </p:nvSpPr>
        <p:spPr>
          <a:xfrm>
            <a:off x="0" y="0"/>
            <a:ext cx="9723108" cy="10344150"/>
          </a:xfrm>
          <a:prstGeom prst="rect">
            <a:avLst/>
          </a:prstGeom>
          <a:gradFill>
            <a:gsLst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D5ECA87B-E462-410E-F1F8-78C4720E4FF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685" r="18685"/>
          <a:stretch/>
        </p:blipFill>
        <p:spPr>
          <a:xfrm>
            <a:off x="8570182" y="561975"/>
            <a:ext cx="8612919" cy="9163050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5" name="Group 3">
            <a:extLst>
              <a:ext uri="{FF2B5EF4-FFF2-40B4-BE49-F238E27FC236}">
                <a16:creationId xmlns:a16="http://schemas.microsoft.com/office/drawing/2014/main" id="{32EBD4F8-0A4F-47AC-B467-97B682E8B821}"/>
              </a:ext>
            </a:extLst>
          </p:cNvPr>
          <p:cNvGrpSpPr/>
          <p:nvPr/>
        </p:nvGrpSpPr>
        <p:grpSpPr>
          <a:xfrm>
            <a:off x="1291356" y="7850519"/>
            <a:ext cx="8794310" cy="1255381"/>
            <a:chOff x="0" y="0"/>
            <a:chExt cx="6862939" cy="3093494"/>
          </a:xfrm>
          <a:solidFill>
            <a:srgbClr val="462E21"/>
          </a:solidFill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3C442CC-2CBA-4AF4-9795-2ADF33838CD6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sp>
        <p:nvSpPr>
          <p:cNvPr id="17" name="TextBox 9">
            <a:extLst>
              <a:ext uri="{FF2B5EF4-FFF2-40B4-BE49-F238E27FC236}">
                <a16:creationId xmlns:a16="http://schemas.microsoft.com/office/drawing/2014/main" id="{8557DAB9-C4DC-4AE8-A490-77FBA55E0084}"/>
              </a:ext>
            </a:extLst>
          </p:cNvPr>
          <p:cNvSpPr txBox="1"/>
          <p:nvPr/>
        </p:nvSpPr>
        <p:spPr>
          <a:xfrm>
            <a:off x="3608668" y="8039100"/>
            <a:ext cx="6114440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pt-BR" sz="54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Isaías 55.6-13</a:t>
            </a:r>
          </a:p>
        </p:txBody>
      </p:sp>
      <p:grpSp>
        <p:nvGrpSpPr>
          <p:cNvPr id="18" name="Group 3">
            <a:extLst>
              <a:ext uri="{FF2B5EF4-FFF2-40B4-BE49-F238E27FC236}">
                <a16:creationId xmlns:a16="http://schemas.microsoft.com/office/drawing/2014/main" id="{EC34B2FD-67CC-4DFA-B02F-4BD8D8793175}"/>
              </a:ext>
            </a:extLst>
          </p:cNvPr>
          <p:cNvGrpSpPr/>
          <p:nvPr/>
        </p:nvGrpSpPr>
        <p:grpSpPr>
          <a:xfrm>
            <a:off x="1280239" y="7839944"/>
            <a:ext cx="1958661" cy="1255381"/>
            <a:chOff x="0" y="0"/>
            <a:chExt cx="6862939" cy="3093494"/>
          </a:xfrm>
          <a:solidFill>
            <a:schemeClr val="bg1">
              <a:lumMod val="95000"/>
            </a:schemeClr>
          </a:solidFill>
        </p:grpSpPr>
        <p:sp>
          <p:nvSpPr>
            <p:cNvPr id="19" name="Freeform 4">
              <a:extLst>
                <a:ext uri="{FF2B5EF4-FFF2-40B4-BE49-F238E27FC236}">
                  <a16:creationId xmlns:a16="http://schemas.microsoft.com/office/drawing/2014/main" id="{7E655FCC-6874-4576-8163-399FA8986002}"/>
                </a:ext>
              </a:extLst>
            </p:cNvPr>
            <p:cNvSpPr/>
            <p:nvPr/>
          </p:nvSpPr>
          <p:spPr>
            <a:xfrm>
              <a:off x="0" y="0"/>
              <a:ext cx="6862939" cy="3093494"/>
            </a:xfrm>
            <a:prstGeom prst="rect">
              <a:avLst/>
            </a:prstGeom>
            <a:grpFill/>
            <a:ln w="57150">
              <a:noFill/>
              <a:prstDash val="solid"/>
              <a:extLst>
                <a:ext uri="{C807C97D-BFC1-408E-A445-0C87EB9F89A2}">
                  <ask:lineSketchStyleProps xmlns:ask="http://schemas.microsoft.com/office/drawing/2018/sketchyshapes" sd="3348051544">
                    <a:custGeom>
                      <a:avLst/>
                      <a:gdLst>
                        <a:gd name="connsiteX0" fmla="*/ 8894430 w 9058711"/>
                        <a:gd name="connsiteY0" fmla="*/ 6350380 h 6350381"/>
                        <a:gd name="connsiteX1" fmla="*/ 8137817 w 9058711"/>
                        <a:gd name="connsiteY1" fmla="*/ 6350380 h 6350381"/>
                        <a:gd name="connsiteX2" fmla="*/ 7555807 w 9058711"/>
                        <a:gd name="connsiteY2" fmla="*/ 6350380 h 6350381"/>
                        <a:gd name="connsiteX3" fmla="*/ 6799194 w 9058711"/>
                        <a:gd name="connsiteY3" fmla="*/ 6350380 h 6350381"/>
                        <a:gd name="connsiteX4" fmla="*/ 6042581 w 9058711"/>
                        <a:gd name="connsiteY4" fmla="*/ 6350380 h 6350381"/>
                        <a:gd name="connsiteX5" fmla="*/ 5285968 w 9058711"/>
                        <a:gd name="connsiteY5" fmla="*/ 6350380 h 6350381"/>
                        <a:gd name="connsiteX6" fmla="*/ 4878561 w 9058711"/>
                        <a:gd name="connsiteY6" fmla="*/ 6350380 h 6350381"/>
                        <a:gd name="connsiteX7" fmla="*/ 4121948 w 9058711"/>
                        <a:gd name="connsiteY7" fmla="*/ 6350380 h 6350381"/>
                        <a:gd name="connsiteX8" fmla="*/ 3539938 w 9058711"/>
                        <a:gd name="connsiteY8" fmla="*/ 6350380 h 6350381"/>
                        <a:gd name="connsiteX9" fmla="*/ 3045230 w 9058711"/>
                        <a:gd name="connsiteY9" fmla="*/ 6350380 h 6350381"/>
                        <a:gd name="connsiteX10" fmla="*/ 2375918 w 9058711"/>
                        <a:gd name="connsiteY10" fmla="*/ 6350380 h 6350381"/>
                        <a:gd name="connsiteX11" fmla="*/ 1619305 w 9058711"/>
                        <a:gd name="connsiteY11" fmla="*/ 6350380 h 6350381"/>
                        <a:gd name="connsiteX12" fmla="*/ 949994 w 9058711"/>
                        <a:gd name="connsiteY12" fmla="*/ 6350380 h 6350381"/>
                        <a:gd name="connsiteX13" fmla="*/ 164280 w 9058711"/>
                        <a:gd name="connsiteY13" fmla="*/ 6350380 h 6350381"/>
                        <a:gd name="connsiteX14" fmla="*/ 0 w 9058711"/>
                        <a:gd name="connsiteY14" fmla="*/ 6094887 h 6350381"/>
                        <a:gd name="connsiteX15" fmla="*/ 0 w 9058711"/>
                        <a:gd name="connsiteY15" fmla="*/ 5394160 h 6350381"/>
                        <a:gd name="connsiteX16" fmla="*/ 0 w 9058711"/>
                        <a:gd name="connsiteY16" fmla="*/ 4927008 h 6350381"/>
                        <a:gd name="connsiteX17" fmla="*/ 0 w 9058711"/>
                        <a:gd name="connsiteY17" fmla="*/ 4518251 h 6350381"/>
                        <a:gd name="connsiteX18" fmla="*/ 0 w 9058711"/>
                        <a:gd name="connsiteY18" fmla="*/ 4109493 h 6350381"/>
                        <a:gd name="connsiteX19" fmla="*/ 0 w 9058711"/>
                        <a:gd name="connsiteY19" fmla="*/ 3700735 h 6350381"/>
                        <a:gd name="connsiteX20" fmla="*/ 0 w 9058711"/>
                        <a:gd name="connsiteY20" fmla="*/ 3116796 h 6350381"/>
                        <a:gd name="connsiteX21" fmla="*/ 0 w 9058711"/>
                        <a:gd name="connsiteY21" fmla="*/ 2532857 h 6350381"/>
                        <a:gd name="connsiteX22" fmla="*/ 0 w 9058711"/>
                        <a:gd name="connsiteY22" fmla="*/ 1890523 h 6350381"/>
                        <a:gd name="connsiteX23" fmla="*/ 0 w 9058711"/>
                        <a:gd name="connsiteY23" fmla="*/ 1423372 h 6350381"/>
                        <a:gd name="connsiteX24" fmla="*/ 0 w 9058711"/>
                        <a:gd name="connsiteY24" fmla="*/ 897826 h 6350381"/>
                        <a:gd name="connsiteX25" fmla="*/ 0 w 9058711"/>
                        <a:gd name="connsiteY25" fmla="*/ 255493 h 6350381"/>
                        <a:gd name="connsiteX26" fmla="*/ 164280 w 9058711"/>
                        <a:gd name="connsiteY26" fmla="*/ 0 h 6350381"/>
                        <a:gd name="connsiteX27" fmla="*/ 746290 w 9058711"/>
                        <a:gd name="connsiteY27" fmla="*/ 0 h 6350381"/>
                        <a:gd name="connsiteX28" fmla="*/ 1328300 w 9058711"/>
                        <a:gd name="connsiteY28" fmla="*/ 0 h 6350381"/>
                        <a:gd name="connsiteX29" fmla="*/ 1910310 w 9058711"/>
                        <a:gd name="connsiteY29" fmla="*/ 0 h 6350381"/>
                        <a:gd name="connsiteX30" fmla="*/ 2317717 w 9058711"/>
                        <a:gd name="connsiteY30" fmla="*/ 0 h 6350381"/>
                        <a:gd name="connsiteX31" fmla="*/ 2899727 w 9058711"/>
                        <a:gd name="connsiteY31" fmla="*/ 0 h 6350381"/>
                        <a:gd name="connsiteX32" fmla="*/ 3394436 w 9058711"/>
                        <a:gd name="connsiteY32" fmla="*/ 0 h 6350381"/>
                        <a:gd name="connsiteX33" fmla="*/ 3889144 w 9058711"/>
                        <a:gd name="connsiteY33" fmla="*/ 0 h 6350381"/>
                        <a:gd name="connsiteX34" fmla="*/ 4558456 w 9058711"/>
                        <a:gd name="connsiteY34" fmla="*/ 0 h 6350381"/>
                        <a:gd name="connsiteX35" fmla="*/ 5140466 w 9058711"/>
                        <a:gd name="connsiteY35" fmla="*/ 0 h 6350381"/>
                        <a:gd name="connsiteX36" fmla="*/ 5897078 w 9058711"/>
                        <a:gd name="connsiteY36" fmla="*/ 0 h 6350381"/>
                        <a:gd name="connsiteX37" fmla="*/ 6304486 w 9058711"/>
                        <a:gd name="connsiteY37" fmla="*/ 0 h 6350381"/>
                        <a:gd name="connsiteX38" fmla="*/ 6973797 w 9058711"/>
                        <a:gd name="connsiteY38" fmla="*/ 0 h 6350381"/>
                        <a:gd name="connsiteX39" fmla="*/ 7381204 w 9058711"/>
                        <a:gd name="connsiteY39" fmla="*/ 0 h 6350381"/>
                        <a:gd name="connsiteX40" fmla="*/ 8050515 w 9058711"/>
                        <a:gd name="connsiteY40" fmla="*/ 0 h 6350381"/>
                        <a:gd name="connsiteX41" fmla="*/ 8894430 w 9058711"/>
                        <a:gd name="connsiteY41" fmla="*/ 0 h 6350381"/>
                        <a:gd name="connsiteX42" fmla="*/ 9058711 w 9058711"/>
                        <a:gd name="connsiteY42" fmla="*/ 255493 h 6350381"/>
                        <a:gd name="connsiteX43" fmla="*/ 9058711 w 9058711"/>
                        <a:gd name="connsiteY43" fmla="*/ 664251 h 6350381"/>
                        <a:gd name="connsiteX44" fmla="*/ 9058711 w 9058711"/>
                        <a:gd name="connsiteY44" fmla="*/ 1073008 h 6350381"/>
                        <a:gd name="connsiteX45" fmla="*/ 9058711 w 9058711"/>
                        <a:gd name="connsiteY45" fmla="*/ 1715342 h 6350381"/>
                        <a:gd name="connsiteX46" fmla="*/ 9058711 w 9058711"/>
                        <a:gd name="connsiteY46" fmla="*/ 2416069 h 6350381"/>
                        <a:gd name="connsiteX47" fmla="*/ 9058711 w 9058711"/>
                        <a:gd name="connsiteY47" fmla="*/ 3116796 h 6350381"/>
                        <a:gd name="connsiteX48" fmla="*/ 9058711 w 9058711"/>
                        <a:gd name="connsiteY48" fmla="*/ 3642342 h 6350381"/>
                        <a:gd name="connsiteX49" fmla="*/ 9058711 w 9058711"/>
                        <a:gd name="connsiteY49" fmla="*/ 4226281 h 6350381"/>
                        <a:gd name="connsiteX50" fmla="*/ 9058711 w 9058711"/>
                        <a:gd name="connsiteY50" fmla="*/ 4635039 h 6350381"/>
                        <a:gd name="connsiteX51" fmla="*/ 9058711 w 9058711"/>
                        <a:gd name="connsiteY51" fmla="*/ 5335766 h 6350381"/>
                        <a:gd name="connsiteX52" fmla="*/ 9058711 w 9058711"/>
                        <a:gd name="connsiteY52" fmla="*/ 6094887 h 6350381"/>
                        <a:gd name="connsiteX53" fmla="*/ 8894430 w 9058711"/>
                        <a:gd name="connsiteY53" fmla="*/ 6350380 h 6350381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  <a:cxn ang="0">
                          <a:pos x="connsiteX21" y="connsiteY21"/>
                        </a:cxn>
                        <a:cxn ang="0">
                          <a:pos x="connsiteX22" y="connsiteY22"/>
                        </a:cxn>
                        <a:cxn ang="0">
                          <a:pos x="connsiteX23" y="connsiteY23"/>
                        </a:cxn>
                        <a:cxn ang="0">
                          <a:pos x="connsiteX24" y="connsiteY24"/>
                        </a:cxn>
                        <a:cxn ang="0">
                          <a:pos x="connsiteX25" y="connsiteY25"/>
                        </a:cxn>
                        <a:cxn ang="0">
                          <a:pos x="connsiteX26" y="connsiteY26"/>
                        </a:cxn>
                        <a:cxn ang="0">
                          <a:pos x="connsiteX27" y="connsiteY27"/>
                        </a:cxn>
                        <a:cxn ang="0">
                          <a:pos x="connsiteX28" y="connsiteY28"/>
                        </a:cxn>
                        <a:cxn ang="0">
                          <a:pos x="connsiteX29" y="connsiteY29"/>
                        </a:cxn>
                        <a:cxn ang="0">
                          <a:pos x="connsiteX30" y="connsiteY30"/>
                        </a:cxn>
                        <a:cxn ang="0">
                          <a:pos x="connsiteX31" y="connsiteY31"/>
                        </a:cxn>
                        <a:cxn ang="0">
                          <a:pos x="connsiteX32" y="connsiteY32"/>
                        </a:cxn>
                        <a:cxn ang="0">
                          <a:pos x="connsiteX33" y="connsiteY33"/>
                        </a:cxn>
                        <a:cxn ang="0">
                          <a:pos x="connsiteX34" y="connsiteY34"/>
                        </a:cxn>
                        <a:cxn ang="0">
                          <a:pos x="connsiteX35" y="connsiteY35"/>
                        </a:cxn>
                        <a:cxn ang="0">
                          <a:pos x="connsiteX36" y="connsiteY36"/>
                        </a:cxn>
                        <a:cxn ang="0">
                          <a:pos x="connsiteX37" y="connsiteY37"/>
                        </a:cxn>
                        <a:cxn ang="0">
                          <a:pos x="connsiteX38" y="connsiteY38"/>
                        </a:cxn>
                        <a:cxn ang="0">
                          <a:pos x="connsiteX39" y="connsiteY39"/>
                        </a:cxn>
                        <a:cxn ang="0">
                          <a:pos x="connsiteX40" y="connsiteY40"/>
                        </a:cxn>
                        <a:cxn ang="0">
                          <a:pos x="connsiteX41" y="connsiteY41"/>
                        </a:cxn>
                        <a:cxn ang="0">
                          <a:pos x="connsiteX42" y="connsiteY42"/>
                        </a:cxn>
                        <a:cxn ang="0">
                          <a:pos x="connsiteX43" y="connsiteY43"/>
                        </a:cxn>
                        <a:cxn ang="0">
                          <a:pos x="connsiteX44" y="connsiteY44"/>
                        </a:cxn>
                        <a:cxn ang="0">
                          <a:pos x="connsiteX45" y="connsiteY45"/>
                        </a:cxn>
                        <a:cxn ang="0">
                          <a:pos x="connsiteX46" y="connsiteY46"/>
                        </a:cxn>
                        <a:cxn ang="0">
                          <a:pos x="connsiteX47" y="connsiteY47"/>
                        </a:cxn>
                        <a:cxn ang="0">
                          <a:pos x="connsiteX48" y="connsiteY48"/>
                        </a:cxn>
                        <a:cxn ang="0">
                          <a:pos x="connsiteX49" y="connsiteY49"/>
                        </a:cxn>
                        <a:cxn ang="0">
                          <a:pos x="connsiteX50" y="connsiteY50"/>
                        </a:cxn>
                        <a:cxn ang="0">
                          <a:pos x="connsiteX51" y="connsiteY51"/>
                        </a:cxn>
                        <a:cxn ang="0">
                          <a:pos x="connsiteX52" y="connsiteY52"/>
                        </a:cxn>
                        <a:cxn ang="0">
                          <a:pos x="connsiteX53" y="connsiteY53"/>
                        </a:cxn>
                      </a:cxnLst>
                      <a:rect l="l" t="t" r="r" b="b"/>
                      <a:pathLst>
                        <a:path w="9058711" h="6350381" fill="none" extrusionOk="0">
                          <a:moveTo>
                            <a:pt x="8894430" y="6350380"/>
                          </a:moveTo>
                          <a:cubicBezTo>
                            <a:pt x="8627206" y="6369131"/>
                            <a:pt x="8487934" y="6278713"/>
                            <a:pt x="8137817" y="6350380"/>
                          </a:cubicBezTo>
                          <a:cubicBezTo>
                            <a:pt x="7787700" y="6422047"/>
                            <a:pt x="7766779" y="6300872"/>
                            <a:pt x="7555807" y="6350380"/>
                          </a:cubicBezTo>
                          <a:cubicBezTo>
                            <a:pt x="7344835" y="6399888"/>
                            <a:pt x="7021772" y="6319135"/>
                            <a:pt x="6799194" y="6350380"/>
                          </a:cubicBezTo>
                          <a:cubicBezTo>
                            <a:pt x="6576616" y="6381625"/>
                            <a:pt x="6262407" y="6319424"/>
                            <a:pt x="6042581" y="6350380"/>
                          </a:cubicBezTo>
                          <a:cubicBezTo>
                            <a:pt x="5822755" y="6381336"/>
                            <a:pt x="5612826" y="6290282"/>
                            <a:pt x="5285968" y="6350380"/>
                          </a:cubicBezTo>
                          <a:cubicBezTo>
                            <a:pt x="4959110" y="6410478"/>
                            <a:pt x="5047349" y="6336708"/>
                            <a:pt x="4878561" y="6350380"/>
                          </a:cubicBezTo>
                          <a:cubicBezTo>
                            <a:pt x="4709773" y="6364052"/>
                            <a:pt x="4438981" y="6328475"/>
                            <a:pt x="4121948" y="6350380"/>
                          </a:cubicBezTo>
                          <a:cubicBezTo>
                            <a:pt x="3804915" y="6372285"/>
                            <a:pt x="3753055" y="6332326"/>
                            <a:pt x="3539938" y="6350380"/>
                          </a:cubicBezTo>
                          <a:cubicBezTo>
                            <a:pt x="3326821" y="6368434"/>
                            <a:pt x="3169250" y="6331017"/>
                            <a:pt x="3045230" y="6350380"/>
                          </a:cubicBezTo>
                          <a:cubicBezTo>
                            <a:pt x="2921210" y="6369743"/>
                            <a:pt x="2528833" y="6325835"/>
                            <a:pt x="2375918" y="6350380"/>
                          </a:cubicBezTo>
                          <a:cubicBezTo>
                            <a:pt x="2223003" y="6374925"/>
                            <a:pt x="1854822" y="6295216"/>
                            <a:pt x="1619305" y="6350380"/>
                          </a:cubicBezTo>
                          <a:cubicBezTo>
                            <a:pt x="1383788" y="6405544"/>
                            <a:pt x="1243494" y="6309420"/>
                            <a:pt x="949994" y="6350380"/>
                          </a:cubicBezTo>
                          <a:cubicBezTo>
                            <a:pt x="656494" y="6391340"/>
                            <a:pt x="450003" y="6281679"/>
                            <a:pt x="164280" y="6350380"/>
                          </a:cubicBezTo>
                          <a:cubicBezTo>
                            <a:pt x="80716" y="6347242"/>
                            <a:pt x="7858" y="6228792"/>
                            <a:pt x="0" y="6094887"/>
                          </a:cubicBezTo>
                          <a:cubicBezTo>
                            <a:pt x="-70769" y="5931681"/>
                            <a:pt x="61840" y="5667674"/>
                            <a:pt x="0" y="5394160"/>
                          </a:cubicBezTo>
                          <a:cubicBezTo>
                            <a:pt x="-61840" y="5120646"/>
                            <a:pt x="25442" y="5038086"/>
                            <a:pt x="0" y="4927008"/>
                          </a:cubicBezTo>
                          <a:cubicBezTo>
                            <a:pt x="-25442" y="4815930"/>
                            <a:pt x="42409" y="4612719"/>
                            <a:pt x="0" y="4518251"/>
                          </a:cubicBezTo>
                          <a:cubicBezTo>
                            <a:pt x="-42409" y="4423783"/>
                            <a:pt x="24631" y="4262528"/>
                            <a:pt x="0" y="4109493"/>
                          </a:cubicBezTo>
                          <a:cubicBezTo>
                            <a:pt x="-24631" y="3956458"/>
                            <a:pt x="17745" y="3864831"/>
                            <a:pt x="0" y="3700735"/>
                          </a:cubicBezTo>
                          <a:cubicBezTo>
                            <a:pt x="-17745" y="3536639"/>
                            <a:pt x="41789" y="3281498"/>
                            <a:pt x="0" y="3116796"/>
                          </a:cubicBezTo>
                          <a:cubicBezTo>
                            <a:pt x="-41789" y="2952094"/>
                            <a:pt x="24449" y="2721418"/>
                            <a:pt x="0" y="2532857"/>
                          </a:cubicBezTo>
                          <a:cubicBezTo>
                            <a:pt x="-24449" y="2344296"/>
                            <a:pt x="25686" y="2075653"/>
                            <a:pt x="0" y="1890523"/>
                          </a:cubicBezTo>
                          <a:cubicBezTo>
                            <a:pt x="-25686" y="1705393"/>
                            <a:pt x="8683" y="1645996"/>
                            <a:pt x="0" y="1423372"/>
                          </a:cubicBezTo>
                          <a:cubicBezTo>
                            <a:pt x="-8683" y="1200748"/>
                            <a:pt x="62953" y="1080108"/>
                            <a:pt x="0" y="897826"/>
                          </a:cubicBezTo>
                          <a:cubicBezTo>
                            <a:pt x="-62953" y="715544"/>
                            <a:pt x="64652" y="430195"/>
                            <a:pt x="0" y="255493"/>
                          </a:cubicBezTo>
                          <a:cubicBezTo>
                            <a:pt x="-10111" y="121632"/>
                            <a:pt x="71251" y="-3941"/>
                            <a:pt x="164280" y="0"/>
                          </a:cubicBezTo>
                          <a:cubicBezTo>
                            <a:pt x="317556" y="-69310"/>
                            <a:pt x="495585" y="25360"/>
                            <a:pt x="746290" y="0"/>
                          </a:cubicBezTo>
                          <a:cubicBezTo>
                            <a:pt x="996995" y="-25360"/>
                            <a:pt x="1138332" y="60869"/>
                            <a:pt x="1328300" y="0"/>
                          </a:cubicBezTo>
                          <a:cubicBezTo>
                            <a:pt x="1518268" y="-60869"/>
                            <a:pt x="1775128" y="18161"/>
                            <a:pt x="1910310" y="0"/>
                          </a:cubicBezTo>
                          <a:cubicBezTo>
                            <a:pt x="2045492" y="-18161"/>
                            <a:pt x="2177361" y="27405"/>
                            <a:pt x="2317717" y="0"/>
                          </a:cubicBezTo>
                          <a:cubicBezTo>
                            <a:pt x="2458073" y="-27405"/>
                            <a:pt x="2638856" y="69109"/>
                            <a:pt x="2899727" y="0"/>
                          </a:cubicBezTo>
                          <a:cubicBezTo>
                            <a:pt x="3160598" y="-69109"/>
                            <a:pt x="3221973" y="1106"/>
                            <a:pt x="3394436" y="0"/>
                          </a:cubicBezTo>
                          <a:cubicBezTo>
                            <a:pt x="3566899" y="-1106"/>
                            <a:pt x="3753624" y="36362"/>
                            <a:pt x="3889144" y="0"/>
                          </a:cubicBezTo>
                          <a:cubicBezTo>
                            <a:pt x="4024664" y="-36362"/>
                            <a:pt x="4352738" y="50366"/>
                            <a:pt x="4558456" y="0"/>
                          </a:cubicBezTo>
                          <a:cubicBezTo>
                            <a:pt x="4764174" y="-50366"/>
                            <a:pt x="4889941" y="13017"/>
                            <a:pt x="5140466" y="0"/>
                          </a:cubicBezTo>
                          <a:cubicBezTo>
                            <a:pt x="5390991" y="-13017"/>
                            <a:pt x="5622599" y="21365"/>
                            <a:pt x="5897078" y="0"/>
                          </a:cubicBezTo>
                          <a:cubicBezTo>
                            <a:pt x="6171557" y="-21365"/>
                            <a:pt x="6137486" y="21115"/>
                            <a:pt x="6304486" y="0"/>
                          </a:cubicBezTo>
                          <a:cubicBezTo>
                            <a:pt x="6471486" y="-21115"/>
                            <a:pt x="6691514" y="70"/>
                            <a:pt x="6973797" y="0"/>
                          </a:cubicBezTo>
                          <a:cubicBezTo>
                            <a:pt x="7256080" y="-70"/>
                            <a:pt x="7196098" y="30142"/>
                            <a:pt x="7381204" y="0"/>
                          </a:cubicBezTo>
                          <a:cubicBezTo>
                            <a:pt x="7566310" y="-30142"/>
                            <a:pt x="7820498" y="5194"/>
                            <a:pt x="8050515" y="0"/>
                          </a:cubicBezTo>
                          <a:cubicBezTo>
                            <a:pt x="8280532" y="-5194"/>
                            <a:pt x="8708930" y="50735"/>
                            <a:pt x="8894430" y="0"/>
                          </a:cubicBezTo>
                          <a:cubicBezTo>
                            <a:pt x="8988489" y="8501"/>
                            <a:pt x="9062520" y="107473"/>
                            <a:pt x="9058711" y="255493"/>
                          </a:cubicBezTo>
                          <a:cubicBezTo>
                            <a:pt x="9087964" y="360359"/>
                            <a:pt x="9048254" y="576494"/>
                            <a:pt x="9058711" y="664251"/>
                          </a:cubicBezTo>
                          <a:cubicBezTo>
                            <a:pt x="9069168" y="752008"/>
                            <a:pt x="9033881" y="888750"/>
                            <a:pt x="9058711" y="1073008"/>
                          </a:cubicBezTo>
                          <a:cubicBezTo>
                            <a:pt x="9083541" y="1257266"/>
                            <a:pt x="9002879" y="1548876"/>
                            <a:pt x="9058711" y="1715342"/>
                          </a:cubicBezTo>
                          <a:cubicBezTo>
                            <a:pt x="9114543" y="1881808"/>
                            <a:pt x="8984645" y="2208785"/>
                            <a:pt x="9058711" y="2416069"/>
                          </a:cubicBezTo>
                          <a:cubicBezTo>
                            <a:pt x="9132777" y="2623353"/>
                            <a:pt x="9012899" y="2943894"/>
                            <a:pt x="9058711" y="3116796"/>
                          </a:cubicBezTo>
                          <a:cubicBezTo>
                            <a:pt x="9104523" y="3289698"/>
                            <a:pt x="9025086" y="3409406"/>
                            <a:pt x="9058711" y="3642342"/>
                          </a:cubicBezTo>
                          <a:cubicBezTo>
                            <a:pt x="9092336" y="3875278"/>
                            <a:pt x="9037780" y="3968653"/>
                            <a:pt x="9058711" y="4226281"/>
                          </a:cubicBezTo>
                          <a:cubicBezTo>
                            <a:pt x="9079642" y="4483909"/>
                            <a:pt x="9046575" y="4496513"/>
                            <a:pt x="9058711" y="4635039"/>
                          </a:cubicBezTo>
                          <a:cubicBezTo>
                            <a:pt x="9070847" y="4773565"/>
                            <a:pt x="9025640" y="5195002"/>
                            <a:pt x="9058711" y="5335766"/>
                          </a:cubicBezTo>
                          <a:cubicBezTo>
                            <a:pt x="9091782" y="5476530"/>
                            <a:pt x="9045966" y="5847121"/>
                            <a:pt x="9058711" y="6094887"/>
                          </a:cubicBezTo>
                          <a:cubicBezTo>
                            <a:pt x="9083832" y="6239429"/>
                            <a:pt x="8992732" y="6351438"/>
                            <a:pt x="8894430" y="6350380"/>
                          </a:cubicBezTo>
                          <a:close/>
                        </a:path>
                        <a:path w="9058711" h="6350381" stroke="0" extrusionOk="0">
                          <a:moveTo>
                            <a:pt x="8894430" y="6350380"/>
                          </a:moveTo>
                          <a:cubicBezTo>
                            <a:pt x="8814062" y="6368777"/>
                            <a:pt x="8651666" y="6317575"/>
                            <a:pt x="8574325" y="6350380"/>
                          </a:cubicBezTo>
                          <a:cubicBezTo>
                            <a:pt x="8496984" y="6383185"/>
                            <a:pt x="8122241" y="6349508"/>
                            <a:pt x="7992315" y="6350380"/>
                          </a:cubicBezTo>
                          <a:cubicBezTo>
                            <a:pt x="7862389" y="6351252"/>
                            <a:pt x="7549572" y="6281156"/>
                            <a:pt x="7323003" y="6350380"/>
                          </a:cubicBezTo>
                          <a:cubicBezTo>
                            <a:pt x="7096434" y="6419604"/>
                            <a:pt x="6920891" y="6283605"/>
                            <a:pt x="6566390" y="6350380"/>
                          </a:cubicBezTo>
                          <a:cubicBezTo>
                            <a:pt x="6211889" y="6417155"/>
                            <a:pt x="6217395" y="6339711"/>
                            <a:pt x="6071682" y="6350380"/>
                          </a:cubicBezTo>
                          <a:cubicBezTo>
                            <a:pt x="5925969" y="6361049"/>
                            <a:pt x="5760894" y="6296474"/>
                            <a:pt x="5576973" y="6350380"/>
                          </a:cubicBezTo>
                          <a:cubicBezTo>
                            <a:pt x="5393052" y="6404286"/>
                            <a:pt x="5150608" y="6344662"/>
                            <a:pt x="4820360" y="6350380"/>
                          </a:cubicBezTo>
                          <a:cubicBezTo>
                            <a:pt x="4490112" y="6356098"/>
                            <a:pt x="4398466" y="6306110"/>
                            <a:pt x="4151049" y="6350380"/>
                          </a:cubicBezTo>
                          <a:cubicBezTo>
                            <a:pt x="3903632" y="6394650"/>
                            <a:pt x="3812083" y="6309490"/>
                            <a:pt x="3481737" y="6350380"/>
                          </a:cubicBezTo>
                          <a:cubicBezTo>
                            <a:pt x="3151391" y="6391270"/>
                            <a:pt x="2961045" y="6340294"/>
                            <a:pt x="2812426" y="6350380"/>
                          </a:cubicBezTo>
                          <a:cubicBezTo>
                            <a:pt x="2663807" y="6360466"/>
                            <a:pt x="2259245" y="6279769"/>
                            <a:pt x="2055813" y="6350380"/>
                          </a:cubicBezTo>
                          <a:cubicBezTo>
                            <a:pt x="1852381" y="6420991"/>
                            <a:pt x="1763388" y="6307465"/>
                            <a:pt x="1648406" y="6350380"/>
                          </a:cubicBezTo>
                          <a:cubicBezTo>
                            <a:pt x="1533424" y="6393295"/>
                            <a:pt x="1326858" y="6305586"/>
                            <a:pt x="1153697" y="6350380"/>
                          </a:cubicBezTo>
                          <a:cubicBezTo>
                            <a:pt x="980536" y="6395174"/>
                            <a:pt x="842401" y="6301890"/>
                            <a:pt x="746290" y="6350380"/>
                          </a:cubicBezTo>
                          <a:cubicBezTo>
                            <a:pt x="650179" y="6398870"/>
                            <a:pt x="445225" y="6350069"/>
                            <a:pt x="164280" y="6350380"/>
                          </a:cubicBezTo>
                          <a:cubicBezTo>
                            <a:pt x="72530" y="6347433"/>
                            <a:pt x="-23791" y="6247312"/>
                            <a:pt x="0" y="6094887"/>
                          </a:cubicBezTo>
                          <a:cubicBezTo>
                            <a:pt x="-24647" y="5918962"/>
                            <a:pt x="43209" y="5730127"/>
                            <a:pt x="0" y="5627735"/>
                          </a:cubicBezTo>
                          <a:cubicBezTo>
                            <a:pt x="-43209" y="5525343"/>
                            <a:pt x="9334" y="5284184"/>
                            <a:pt x="0" y="5043796"/>
                          </a:cubicBezTo>
                          <a:cubicBezTo>
                            <a:pt x="-9334" y="4803408"/>
                            <a:pt x="30371" y="4707108"/>
                            <a:pt x="0" y="4518251"/>
                          </a:cubicBezTo>
                          <a:cubicBezTo>
                            <a:pt x="-30371" y="4329395"/>
                            <a:pt x="38928" y="4290523"/>
                            <a:pt x="0" y="4109493"/>
                          </a:cubicBezTo>
                          <a:cubicBezTo>
                            <a:pt x="-38928" y="3928463"/>
                            <a:pt x="12299" y="3766324"/>
                            <a:pt x="0" y="3467160"/>
                          </a:cubicBezTo>
                          <a:cubicBezTo>
                            <a:pt x="-12299" y="3167996"/>
                            <a:pt x="80786" y="3064271"/>
                            <a:pt x="0" y="2766432"/>
                          </a:cubicBezTo>
                          <a:cubicBezTo>
                            <a:pt x="-80786" y="2468593"/>
                            <a:pt x="58935" y="2378978"/>
                            <a:pt x="0" y="2240887"/>
                          </a:cubicBezTo>
                          <a:cubicBezTo>
                            <a:pt x="-58935" y="2102797"/>
                            <a:pt x="39424" y="1837345"/>
                            <a:pt x="0" y="1715342"/>
                          </a:cubicBezTo>
                          <a:cubicBezTo>
                            <a:pt x="-39424" y="1593339"/>
                            <a:pt x="50529" y="1219021"/>
                            <a:pt x="0" y="1073008"/>
                          </a:cubicBezTo>
                          <a:cubicBezTo>
                            <a:pt x="-50529" y="926995"/>
                            <a:pt x="33651" y="660205"/>
                            <a:pt x="0" y="255493"/>
                          </a:cubicBezTo>
                          <a:cubicBezTo>
                            <a:pt x="-2539" y="137428"/>
                            <a:pt x="65572" y="14402"/>
                            <a:pt x="164280" y="0"/>
                          </a:cubicBezTo>
                          <a:cubicBezTo>
                            <a:pt x="345088" y="-48066"/>
                            <a:pt x="435779" y="47864"/>
                            <a:pt x="658989" y="0"/>
                          </a:cubicBezTo>
                          <a:cubicBezTo>
                            <a:pt x="882199" y="-47864"/>
                            <a:pt x="1163391" y="56613"/>
                            <a:pt x="1415602" y="0"/>
                          </a:cubicBezTo>
                          <a:cubicBezTo>
                            <a:pt x="1667813" y="-56613"/>
                            <a:pt x="1638341" y="10305"/>
                            <a:pt x="1735707" y="0"/>
                          </a:cubicBezTo>
                          <a:cubicBezTo>
                            <a:pt x="1833074" y="-10305"/>
                            <a:pt x="2077131" y="27668"/>
                            <a:pt x="2230416" y="0"/>
                          </a:cubicBezTo>
                          <a:cubicBezTo>
                            <a:pt x="2383701" y="-27668"/>
                            <a:pt x="2744140" y="45384"/>
                            <a:pt x="2987029" y="0"/>
                          </a:cubicBezTo>
                          <a:cubicBezTo>
                            <a:pt x="3229918" y="-45384"/>
                            <a:pt x="3230651" y="9686"/>
                            <a:pt x="3307134" y="0"/>
                          </a:cubicBezTo>
                          <a:cubicBezTo>
                            <a:pt x="3383618" y="-9686"/>
                            <a:pt x="3491522" y="31548"/>
                            <a:pt x="3627240" y="0"/>
                          </a:cubicBezTo>
                          <a:cubicBezTo>
                            <a:pt x="3762958" y="-31548"/>
                            <a:pt x="3990530" y="40407"/>
                            <a:pt x="4296551" y="0"/>
                          </a:cubicBezTo>
                          <a:cubicBezTo>
                            <a:pt x="4602572" y="-40407"/>
                            <a:pt x="4542975" y="20792"/>
                            <a:pt x="4703958" y="0"/>
                          </a:cubicBezTo>
                          <a:cubicBezTo>
                            <a:pt x="4864941" y="-20792"/>
                            <a:pt x="4936674" y="26547"/>
                            <a:pt x="5024064" y="0"/>
                          </a:cubicBezTo>
                          <a:cubicBezTo>
                            <a:pt x="5111454" y="-26547"/>
                            <a:pt x="5246022" y="28684"/>
                            <a:pt x="5431471" y="0"/>
                          </a:cubicBezTo>
                          <a:cubicBezTo>
                            <a:pt x="5616920" y="-28684"/>
                            <a:pt x="5838187" y="68377"/>
                            <a:pt x="6013481" y="0"/>
                          </a:cubicBezTo>
                          <a:cubicBezTo>
                            <a:pt x="6188775" y="-68377"/>
                            <a:pt x="6362283" y="46004"/>
                            <a:pt x="6682792" y="0"/>
                          </a:cubicBezTo>
                          <a:cubicBezTo>
                            <a:pt x="7003301" y="-46004"/>
                            <a:pt x="6899976" y="30517"/>
                            <a:pt x="7090199" y="0"/>
                          </a:cubicBezTo>
                          <a:cubicBezTo>
                            <a:pt x="7280422" y="-30517"/>
                            <a:pt x="7669042" y="23496"/>
                            <a:pt x="7846812" y="0"/>
                          </a:cubicBezTo>
                          <a:cubicBezTo>
                            <a:pt x="8024582" y="-23496"/>
                            <a:pt x="8194817" y="29529"/>
                            <a:pt x="8341520" y="0"/>
                          </a:cubicBezTo>
                          <a:cubicBezTo>
                            <a:pt x="8488223" y="-29529"/>
                            <a:pt x="8743813" y="4562"/>
                            <a:pt x="8894430" y="0"/>
                          </a:cubicBezTo>
                          <a:cubicBezTo>
                            <a:pt x="9022636" y="-1629"/>
                            <a:pt x="9066321" y="92170"/>
                            <a:pt x="9058711" y="255493"/>
                          </a:cubicBezTo>
                          <a:cubicBezTo>
                            <a:pt x="9060707" y="360476"/>
                            <a:pt x="9057109" y="522689"/>
                            <a:pt x="9058711" y="722645"/>
                          </a:cubicBezTo>
                          <a:cubicBezTo>
                            <a:pt x="9060313" y="922601"/>
                            <a:pt x="9019811" y="1048602"/>
                            <a:pt x="9058711" y="1248190"/>
                          </a:cubicBezTo>
                          <a:cubicBezTo>
                            <a:pt x="9097611" y="1447778"/>
                            <a:pt x="9005744" y="1530310"/>
                            <a:pt x="9058711" y="1773735"/>
                          </a:cubicBezTo>
                          <a:cubicBezTo>
                            <a:pt x="9111678" y="2017161"/>
                            <a:pt x="9053340" y="2072952"/>
                            <a:pt x="9058711" y="2299281"/>
                          </a:cubicBezTo>
                          <a:cubicBezTo>
                            <a:pt x="9064082" y="2525610"/>
                            <a:pt x="9056324" y="2529269"/>
                            <a:pt x="9058711" y="2708038"/>
                          </a:cubicBezTo>
                          <a:cubicBezTo>
                            <a:pt x="9061098" y="2886807"/>
                            <a:pt x="9003302" y="2981369"/>
                            <a:pt x="9058711" y="3175190"/>
                          </a:cubicBezTo>
                          <a:cubicBezTo>
                            <a:pt x="9114120" y="3369011"/>
                            <a:pt x="9047428" y="3420993"/>
                            <a:pt x="9058711" y="3583948"/>
                          </a:cubicBezTo>
                          <a:cubicBezTo>
                            <a:pt x="9069994" y="3746903"/>
                            <a:pt x="9000939" y="3971849"/>
                            <a:pt x="9058711" y="4226281"/>
                          </a:cubicBezTo>
                          <a:cubicBezTo>
                            <a:pt x="9116483" y="4480713"/>
                            <a:pt x="9025289" y="4521861"/>
                            <a:pt x="9058711" y="4810220"/>
                          </a:cubicBezTo>
                          <a:cubicBezTo>
                            <a:pt x="9092133" y="5098579"/>
                            <a:pt x="9031220" y="5096623"/>
                            <a:pt x="9058711" y="5277372"/>
                          </a:cubicBezTo>
                          <a:cubicBezTo>
                            <a:pt x="9086202" y="5458121"/>
                            <a:pt x="8987032" y="5733483"/>
                            <a:pt x="9058711" y="6094887"/>
                          </a:cubicBezTo>
                          <a:cubicBezTo>
                            <a:pt x="9062448" y="6232639"/>
                            <a:pt x="8993421" y="6363693"/>
                            <a:pt x="8894430" y="6350380"/>
                          </a:cubicBezTo>
                          <a:close/>
                        </a:path>
                      </a:pathLst>
                    </a:custGeom>
                    <ask:type>
                      <ask:lineSketchNone/>
                    </ask:type>
                  </ask:lineSketchStyleProps>
                </a:ext>
              </a:extLst>
            </a:ln>
          </p:spPr>
        </p:sp>
      </p:grpSp>
      <p:pic>
        <p:nvPicPr>
          <p:cNvPr id="21" name="Imagem 20">
            <a:extLst>
              <a:ext uri="{FF2B5EF4-FFF2-40B4-BE49-F238E27FC236}">
                <a16:creationId xmlns:a16="http://schemas.microsoft.com/office/drawing/2014/main" id="{1BCB58E7-7733-45CE-B832-384B2EA3326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686873" y="7860822"/>
            <a:ext cx="1213624" cy="1213624"/>
          </a:xfrm>
          <a:prstGeom prst="rect">
            <a:avLst/>
          </a:prstGeom>
        </p:spPr>
      </p:pic>
      <p:sp>
        <p:nvSpPr>
          <p:cNvPr id="24" name="CaixaDeTexto 23">
            <a:extLst>
              <a:ext uri="{FF2B5EF4-FFF2-40B4-BE49-F238E27FC236}">
                <a16:creationId xmlns:a16="http://schemas.microsoft.com/office/drawing/2014/main" id="{DD3B0C21-6BC3-4698-B59D-9CF1A069969C}"/>
              </a:ext>
            </a:extLst>
          </p:cNvPr>
          <p:cNvSpPr txBox="1"/>
          <p:nvPr/>
        </p:nvSpPr>
        <p:spPr>
          <a:xfrm flipH="1">
            <a:off x="1066800" y="3637241"/>
            <a:ext cx="6477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TEXTO BÍBLICO</a:t>
            </a:r>
          </a:p>
        </p:txBody>
      </p:sp>
    </p:spTree>
    <p:extLst>
      <p:ext uri="{BB962C8B-B14F-4D97-AF65-F5344CB8AC3E}">
        <p14:creationId xmlns:p14="http://schemas.microsoft.com/office/powerpoint/2010/main" val="55036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5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agBrick">
          <a:fgClr>
            <a:schemeClr val="tx1">
              <a:lumMod val="50000"/>
              <a:lumOff val="50000"/>
            </a:schemeClr>
          </a:fgClr>
          <a:bgClr>
            <a:schemeClr val="bg1">
              <a:lumMod val="6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FF16BEA-4B72-B12C-07CD-8D0286B9F1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0" t="7897" b="7897"/>
          <a:stretch/>
        </p:blipFill>
        <p:spPr>
          <a:xfrm>
            <a:off x="-1" y="0"/>
            <a:ext cx="18288001" cy="10287000"/>
          </a:xfrm>
          <a:prstGeom prst="rect">
            <a:avLst/>
          </a:pr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59319D95-84D5-4E29-4EC7-CC57F783411D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29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AE98E3DE-D732-4E0E-9151-70941651E68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8291" y="774650"/>
            <a:ext cx="1619488" cy="1619488"/>
          </a:xfrm>
          <a:prstGeom prst="rect">
            <a:avLst/>
          </a:prstGeom>
        </p:spPr>
      </p:pic>
      <p:sp>
        <p:nvSpPr>
          <p:cNvPr id="16" name="TextBox 10">
            <a:extLst>
              <a:ext uri="{FF2B5EF4-FFF2-40B4-BE49-F238E27FC236}">
                <a16:creationId xmlns:a16="http://schemas.microsoft.com/office/drawing/2014/main" id="{1028E4FF-6C66-4C41-B5D6-3E8566A38480}"/>
              </a:ext>
            </a:extLst>
          </p:cNvPr>
          <p:cNvSpPr txBox="1"/>
          <p:nvPr/>
        </p:nvSpPr>
        <p:spPr>
          <a:xfrm>
            <a:off x="685800" y="1189344"/>
            <a:ext cx="5811598" cy="106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6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INTRODUÇÃO</a:t>
            </a:r>
          </a:p>
        </p:txBody>
      </p:sp>
      <p:sp>
        <p:nvSpPr>
          <p:cNvPr id="17" name="TextBox 15">
            <a:extLst>
              <a:ext uri="{FF2B5EF4-FFF2-40B4-BE49-F238E27FC236}">
                <a16:creationId xmlns:a16="http://schemas.microsoft.com/office/drawing/2014/main" id="{93EBBDF7-1106-47D5-AA2A-B07877DC7E80}"/>
              </a:ext>
            </a:extLst>
          </p:cNvPr>
          <p:cNvSpPr txBox="1"/>
          <p:nvPr/>
        </p:nvSpPr>
        <p:spPr>
          <a:xfrm>
            <a:off x="773748" y="2408783"/>
            <a:ext cx="8065452" cy="70019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pt-B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promessas divinas têm como objetivo atender aos desígnios de Deus. Para se concretizarem, elas dependem da fé plena </a:t>
            </a:r>
            <a:r>
              <a:rPr lang="pt-BR" sz="35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nEle</a:t>
            </a:r>
            <a:r>
              <a:rPr lang="pt-BR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em sua Palavra. Por isso, ao longo deste trimestre, estudaremos a respeito das Promessas de Deus e seus desdobramentos em nossa vida cristã. E, especificamente, nesta lição, desenvolvemos o assunto com o objetivo de conhecer os conceitos básicos, tipos e propósitos das promessas de Deus, segundo a Sua Palavra.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80CC6EB0-B1C0-3B84-7BDC-D62767895D1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061" r="13061"/>
          <a:stretch/>
        </p:blipFill>
        <p:spPr>
          <a:xfrm>
            <a:off x="8838672" y="-130002"/>
            <a:ext cx="11673885" cy="10547004"/>
          </a:xfrm>
          <a:custGeom>
            <a:avLst/>
            <a:gdLst>
              <a:gd name="connsiteX0" fmla="*/ 7462076 w 9720732"/>
              <a:gd name="connsiteY0" fmla="*/ 6300351 h 8782389"/>
              <a:gd name="connsiteX1" fmla="*/ 9100222 w 9720732"/>
              <a:gd name="connsiteY1" fmla="*/ 6300351 h 8782389"/>
              <a:gd name="connsiteX2" fmla="*/ 9720732 w 9720732"/>
              <a:gd name="connsiteY2" fmla="*/ 7541370 h 8782389"/>
              <a:gd name="connsiteX3" fmla="*/ 9100222 w 9720732"/>
              <a:gd name="connsiteY3" fmla="*/ 8782389 h 8782389"/>
              <a:gd name="connsiteX4" fmla="*/ 7462076 w 9720732"/>
              <a:gd name="connsiteY4" fmla="*/ 8782389 h 8782389"/>
              <a:gd name="connsiteX5" fmla="*/ 6841566 w 9720732"/>
              <a:gd name="connsiteY5" fmla="*/ 7541370 h 8782389"/>
              <a:gd name="connsiteX6" fmla="*/ 2906510 w 9720732"/>
              <a:gd name="connsiteY6" fmla="*/ 6300350 h 8782389"/>
              <a:gd name="connsiteX7" fmla="*/ 4544656 w 9720732"/>
              <a:gd name="connsiteY7" fmla="*/ 6300350 h 8782389"/>
              <a:gd name="connsiteX8" fmla="*/ 5165166 w 9720732"/>
              <a:gd name="connsiteY8" fmla="*/ 7541369 h 8782389"/>
              <a:gd name="connsiteX9" fmla="*/ 4544656 w 9720732"/>
              <a:gd name="connsiteY9" fmla="*/ 8782388 h 8782389"/>
              <a:gd name="connsiteX10" fmla="*/ 2906510 w 9720732"/>
              <a:gd name="connsiteY10" fmla="*/ 8782388 h 8782389"/>
              <a:gd name="connsiteX11" fmla="*/ 2286000 w 9720732"/>
              <a:gd name="connsiteY11" fmla="*/ 7541369 h 8782389"/>
              <a:gd name="connsiteX12" fmla="*/ 5176076 w 9720732"/>
              <a:gd name="connsiteY12" fmla="*/ 5040281 h 8782389"/>
              <a:gd name="connsiteX13" fmla="*/ 6814222 w 9720732"/>
              <a:gd name="connsiteY13" fmla="*/ 5040281 h 8782389"/>
              <a:gd name="connsiteX14" fmla="*/ 7434732 w 9720732"/>
              <a:gd name="connsiteY14" fmla="*/ 6281300 h 8782389"/>
              <a:gd name="connsiteX15" fmla="*/ 6814222 w 9720732"/>
              <a:gd name="connsiteY15" fmla="*/ 7522319 h 8782389"/>
              <a:gd name="connsiteX16" fmla="*/ 5176076 w 9720732"/>
              <a:gd name="connsiteY16" fmla="*/ 7522319 h 8782389"/>
              <a:gd name="connsiteX17" fmla="*/ 4555566 w 9720732"/>
              <a:gd name="connsiteY17" fmla="*/ 6281300 h 8782389"/>
              <a:gd name="connsiteX18" fmla="*/ 620510 w 9720732"/>
              <a:gd name="connsiteY18" fmla="*/ 5040280 h 8782389"/>
              <a:gd name="connsiteX19" fmla="*/ 2258656 w 9720732"/>
              <a:gd name="connsiteY19" fmla="*/ 5040280 h 8782389"/>
              <a:gd name="connsiteX20" fmla="*/ 2879166 w 9720732"/>
              <a:gd name="connsiteY20" fmla="*/ 6281299 h 8782389"/>
              <a:gd name="connsiteX21" fmla="*/ 2258656 w 9720732"/>
              <a:gd name="connsiteY21" fmla="*/ 7522318 h 8782389"/>
              <a:gd name="connsiteX22" fmla="*/ 620510 w 9720732"/>
              <a:gd name="connsiteY22" fmla="*/ 7522318 h 8782389"/>
              <a:gd name="connsiteX23" fmla="*/ 0 w 9720732"/>
              <a:gd name="connsiteY23" fmla="*/ 6281299 h 8782389"/>
              <a:gd name="connsiteX24" fmla="*/ 7462076 w 9720732"/>
              <a:gd name="connsiteY24" fmla="*/ 3780211 h 8782389"/>
              <a:gd name="connsiteX25" fmla="*/ 9100222 w 9720732"/>
              <a:gd name="connsiteY25" fmla="*/ 3780211 h 8782389"/>
              <a:gd name="connsiteX26" fmla="*/ 9720732 w 9720732"/>
              <a:gd name="connsiteY26" fmla="*/ 5021230 h 8782389"/>
              <a:gd name="connsiteX27" fmla="*/ 9100222 w 9720732"/>
              <a:gd name="connsiteY27" fmla="*/ 6262249 h 8782389"/>
              <a:gd name="connsiteX28" fmla="*/ 7462076 w 9720732"/>
              <a:gd name="connsiteY28" fmla="*/ 6262249 h 8782389"/>
              <a:gd name="connsiteX29" fmla="*/ 6841566 w 9720732"/>
              <a:gd name="connsiteY29" fmla="*/ 5021230 h 8782389"/>
              <a:gd name="connsiteX30" fmla="*/ 2906510 w 9720732"/>
              <a:gd name="connsiteY30" fmla="*/ 3780210 h 8782389"/>
              <a:gd name="connsiteX31" fmla="*/ 4544656 w 9720732"/>
              <a:gd name="connsiteY31" fmla="*/ 3780210 h 8782389"/>
              <a:gd name="connsiteX32" fmla="*/ 5165166 w 9720732"/>
              <a:gd name="connsiteY32" fmla="*/ 5021229 h 8782389"/>
              <a:gd name="connsiteX33" fmla="*/ 4544656 w 9720732"/>
              <a:gd name="connsiteY33" fmla="*/ 6262248 h 8782389"/>
              <a:gd name="connsiteX34" fmla="*/ 2906510 w 9720732"/>
              <a:gd name="connsiteY34" fmla="*/ 6262248 h 8782389"/>
              <a:gd name="connsiteX35" fmla="*/ 2286000 w 9720732"/>
              <a:gd name="connsiteY35" fmla="*/ 5021229 h 8782389"/>
              <a:gd name="connsiteX36" fmla="*/ 5176076 w 9720732"/>
              <a:gd name="connsiteY36" fmla="*/ 2520141 h 8782389"/>
              <a:gd name="connsiteX37" fmla="*/ 6814222 w 9720732"/>
              <a:gd name="connsiteY37" fmla="*/ 2520141 h 8782389"/>
              <a:gd name="connsiteX38" fmla="*/ 7434732 w 9720732"/>
              <a:gd name="connsiteY38" fmla="*/ 3761160 h 8782389"/>
              <a:gd name="connsiteX39" fmla="*/ 6814222 w 9720732"/>
              <a:gd name="connsiteY39" fmla="*/ 5002179 h 8782389"/>
              <a:gd name="connsiteX40" fmla="*/ 5176076 w 9720732"/>
              <a:gd name="connsiteY40" fmla="*/ 5002179 h 8782389"/>
              <a:gd name="connsiteX41" fmla="*/ 4555566 w 9720732"/>
              <a:gd name="connsiteY41" fmla="*/ 3761160 h 8782389"/>
              <a:gd name="connsiteX42" fmla="*/ 620510 w 9720732"/>
              <a:gd name="connsiteY42" fmla="*/ 2520140 h 8782389"/>
              <a:gd name="connsiteX43" fmla="*/ 2258656 w 9720732"/>
              <a:gd name="connsiteY43" fmla="*/ 2520140 h 8782389"/>
              <a:gd name="connsiteX44" fmla="*/ 2879166 w 9720732"/>
              <a:gd name="connsiteY44" fmla="*/ 3761159 h 8782389"/>
              <a:gd name="connsiteX45" fmla="*/ 2258656 w 9720732"/>
              <a:gd name="connsiteY45" fmla="*/ 5002178 h 8782389"/>
              <a:gd name="connsiteX46" fmla="*/ 620510 w 9720732"/>
              <a:gd name="connsiteY46" fmla="*/ 5002178 h 8782389"/>
              <a:gd name="connsiteX47" fmla="*/ 0 w 9720732"/>
              <a:gd name="connsiteY47" fmla="*/ 3761159 h 8782389"/>
              <a:gd name="connsiteX48" fmla="*/ 7462076 w 9720732"/>
              <a:gd name="connsiteY48" fmla="*/ 1260071 h 8782389"/>
              <a:gd name="connsiteX49" fmla="*/ 9100222 w 9720732"/>
              <a:gd name="connsiteY49" fmla="*/ 1260071 h 8782389"/>
              <a:gd name="connsiteX50" fmla="*/ 9720732 w 9720732"/>
              <a:gd name="connsiteY50" fmla="*/ 2501090 h 8782389"/>
              <a:gd name="connsiteX51" fmla="*/ 9100222 w 9720732"/>
              <a:gd name="connsiteY51" fmla="*/ 3742109 h 8782389"/>
              <a:gd name="connsiteX52" fmla="*/ 7462076 w 9720732"/>
              <a:gd name="connsiteY52" fmla="*/ 3742109 h 8782389"/>
              <a:gd name="connsiteX53" fmla="*/ 6841566 w 9720732"/>
              <a:gd name="connsiteY53" fmla="*/ 2501090 h 8782389"/>
              <a:gd name="connsiteX54" fmla="*/ 2906510 w 9720732"/>
              <a:gd name="connsiteY54" fmla="*/ 1260071 h 8782389"/>
              <a:gd name="connsiteX55" fmla="*/ 4544656 w 9720732"/>
              <a:gd name="connsiteY55" fmla="*/ 1260071 h 8782389"/>
              <a:gd name="connsiteX56" fmla="*/ 5165166 w 9720732"/>
              <a:gd name="connsiteY56" fmla="*/ 2501089 h 8782389"/>
              <a:gd name="connsiteX57" fmla="*/ 4544656 w 9720732"/>
              <a:gd name="connsiteY57" fmla="*/ 3742108 h 8782389"/>
              <a:gd name="connsiteX58" fmla="*/ 2906510 w 9720732"/>
              <a:gd name="connsiteY58" fmla="*/ 3742108 h 8782389"/>
              <a:gd name="connsiteX59" fmla="*/ 2286000 w 9720732"/>
              <a:gd name="connsiteY59" fmla="*/ 2501089 h 8782389"/>
              <a:gd name="connsiteX60" fmla="*/ 5176076 w 9720732"/>
              <a:gd name="connsiteY60" fmla="*/ 2 h 8782389"/>
              <a:gd name="connsiteX61" fmla="*/ 6814222 w 9720732"/>
              <a:gd name="connsiteY61" fmla="*/ 2 h 8782389"/>
              <a:gd name="connsiteX62" fmla="*/ 7434732 w 9720732"/>
              <a:gd name="connsiteY62" fmla="*/ 1241020 h 8782389"/>
              <a:gd name="connsiteX63" fmla="*/ 6814222 w 9720732"/>
              <a:gd name="connsiteY63" fmla="*/ 2482039 h 8782389"/>
              <a:gd name="connsiteX64" fmla="*/ 5176076 w 9720732"/>
              <a:gd name="connsiteY64" fmla="*/ 2482039 h 8782389"/>
              <a:gd name="connsiteX65" fmla="*/ 4555566 w 9720732"/>
              <a:gd name="connsiteY65" fmla="*/ 1241020 h 8782389"/>
              <a:gd name="connsiteX66" fmla="*/ 620510 w 9720732"/>
              <a:gd name="connsiteY66" fmla="*/ 0 h 8782389"/>
              <a:gd name="connsiteX67" fmla="*/ 2258656 w 9720732"/>
              <a:gd name="connsiteY67" fmla="*/ 0 h 8782389"/>
              <a:gd name="connsiteX68" fmla="*/ 2879166 w 9720732"/>
              <a:gd name="connsiteY68" fmla="*/ 1241019 h 8782389"/>
              <a:gd name="connsiteX69" fmla="*/ 2258656 w 9720732"/>
              <a:gd name="connsiteY69" fmla="*/ 2482038 h 8782389"/>
              <a:gd name="connsiteX70" fmla="*/ 620510 w 9720732"/>
              <a:gd name="connsiteY70" fmla="*/ 2482038 h 8782389"/>
              <a:gd name="connsiteX71" fmla="*/ 0 w 9720732"/>
              <a:gd name="connsiteY71" fmla="*/ 1241019 h 8782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9720732" h="8782389">
                <a:moveTo>
                  <a:pt x="7462076" y="6300351"/>
                </a:moveTo>
                <a:lnTo>
                  <a:pt x="9100222" y="6300351"/>
                </a:lnTo>
                <a:lnTo>
                  <a:pt x="9720732" y="7541370"/>
                </a:lnTo>
                <a:lnTo>
                  <a:pt x="9100222" y="8782389"/>
                </a:lnTo>
                <a:lnTo>
                  <a:pt x="7462076" y="8782389"/>
                </a:lnTo>
                <a:lnTo>
                  <a:pt x="6841566" y="7541370"/>
                </a:lnTo>
                <a:close/>
                <a:moveTo>
                  <a:pt x="2906510" y="6300350"/>
                </a:moveTo>
                <a:lnTo>
                  <a:pt x="4544656" y="6300350"/>
                </a:lnTo>
                <a:lnTo>
                  <a:pt x="5165166" y="7541369"/>
                </a:lnTo>
                <a:lnTo>
                  <a:pt x="4544656" y="8782388"/>
                </a:lnTo>
                <a:lnTo>
                  <a:pt x="2906510" y="8782388"/>
                </a:lnTo>
                <a:lnTo>
                  <a:pt x="2286000" y="7541369"/>
                </a:lnTo>
                <a:close/>
                <a:moveTo>
                  <a:pt x="5176076" y="5040281"/>
                </a:moveTo>
                <a:lnTo>
                  <a:pt x="6814222" y="5040281"/>
                </a:lnTo>
                <a:lnTo>
                  <a:pt x="7434732" y="6281300"/>
                </a:lnTo>
                <a:lnTo>
                  <a:pt x="6814222" y="7522319"/>
                </a:lnTo>
                <a:lnTo>
                  <a:pt x="5176076" y="7522319"/>
                </a:lnTo>
                <a:lnTo>
                  <a:pt x="4555566" y="6281300"/>
                </a:lnTo>
                <a:close/>
                <a:moveTo>
                  <a:pt x="620510" y="5040280"/>
                </a:moveTo>
                <a:lnTo>
                  <a:pt x="2258656" y="5040280"/>
                </a:lnTo>
                <a:lnTo>
                  <a:pt x="2879166" y="6281299"/>
                </a:lnTo>
                <a:lnTo>
                  <a:pt x="2258656" y="7522318"/>
                </a:lnTo>
                <a:lnTo>
                  <a:pt x="620510" y="7522318"/>
                </a:lnTo>
                <a:lnTo>
                  <a:pt x="0" y="6281299"/>
                </a:lnTo>
                <a:close/>
                <a:moveTo>
                  <a:pt x="7462076" y="3780211"/>
                </a:moveTo>
                <a:lnTo>
                  <a:pt x="9100222" y="3780211"/>
                </a:lnTo>
                <a:lnTo>
                  <a:pt x="9720732" y="5021230"/>
                </a:lnTo>
                <a:lnTo>
                  <a:pt x="9100222" y="6262249"/>
                </a:lnTo>
                <a:lnTo>
                  <a:pt x="7462076" y="6262249"/>
                </a:lnTo>
                <a:lnTo>
                  <a:pt x="6841566" y="5021230"/>
                </a:lnTo>
                <a:close/>
                <a:moveTo>
                  <a:pt x="2906510" y="3780210"/>
                </a:moveTo>
                <a:lnTo>
                  <a:pt x="4544656" y="3780210"/>
                </a:lnTo>
                <a:lnTo>
                  <a:pt x="5165166" y="5021229"/>
                </a:lnTo>
                <a:lnTo>
                  <a:pt x="4544656" y="6262248"/>
                </a:lnTo>
                <a:lnTo>
                  <a:pt x="2906510" y="6262248"/>
                </a:lnTo>
                <a:lnTo>
                  <a:pt x="2286000" y="5021229"/>
                </a:lnTo>
                <a:close/>
                <a:moveTo>
                  <a:pt x="5176076" y="2520141"/>
                </a:moveTo>
                <a:lnTo>
                  <a:pt x="6814222" y="2520141"/>
                </a:lnTo>
                <a:lnTo>
                  <a:pt x="7434732" y="3761160"/>
                </a:lnTo>
                <a:lnTo>
                  <a:pt x="6814222" y="5002179"/>
                </a:lnTo>
                <a:lnTo>
                  <a:pt x="5176076" y="5002179"/>
                </a:lnTo>
                <a:lnTo>
                  <a:pt x="4555566" y="3761160"/>
                </a:lnTo>
                <a:close/>
                <a:moveTo>
                  <a:pt x="620510" y="2520140"/>
                </a:moveTo>
                <a:lnTo>
                  <a:pt x="2258656" y="2520140"/>
                </a:lnTo>
                <a:lnTo>
                  <a:pt x="2879166" y="3761159"/>
                </a:lnTo>
                <a:lnTo>
                  <a:pt x="2258656" y="5002178"/>
                </a:lnTo>
                <a:lnTo>
                  <a:pt x="620510" y="5002178"/>
                </a:lnTo>
                <a:lnTo>
                  <a:pt x="0" y="3761159"/>
                </a:lnTo>
                <a:close/>
                <a:moveTo>
                  <a:pt x="7462076" y="1260071"/>
                </a:moveTo>
                <a:lnTo>
                  <a:pt x="9100222" y="1260071"/>
                </a:lnTo>
                <a:lnTo>
                  <a:pt x="9720732" y="2501090"/>
                </a:lnTo>
                <a:lnTo>
                  <a:pt x="9100222" y="3742109"/>
                </a:lnTo>
                <a:lnTo>
                  <a:pt x="7462076" y="3742109"/>
                </a:lnTo>
                <a:lnTo>
                  <a:pt x="6841566" y="2501090"/>
                </a:lnTo>
                <a:close/>
                <a:moveTo>
                  <a:pt x="2906510" y="1260071"/>
                </a:moveTo>
                <a:lnTo>
                  <a:pt x="4544656" y="1260071"/>
                </a:lnTo>
                <a:lnTo>
                  <a:pt x="5165166" y="2501089"/>
                </a:lnTo>
                <a:lnTo>
                  <a:pt x="4544656" y="3742108"/>
                </a:lnTo>
                <a:lnTo>
                  <a:pt x="2906510" y="3742108"/>
                </a:lnTo>
                <a:lnTo>
                  <a:pt x="2286000" y="2501089"/>
                </a:lnTo>
                <a:close/>
                <a:moveTo>
                  <a:pt x="5176076" y="2"/>
                </a:moveTo>
                <a:lnTo>
                  <a:pt x="6814222" y="2"/>
                </a:lnTo>
                <a:lnTo>
                  <a:pt x="7434732" y="1241020"/>
                </a:lnTo>
                <a:lnTo>
                  <a:pt x="6814222" y="2482039"/>
                </a:lnTo>
                <a:lnTo>
                  <a:pt x="5176076" y="2482039"/>
                </a:lnTo>
                <a:lnTo>
                  <a:pt x="4555566" y="1241020"/>
                </a:lnTo>
                <a:close/>
                <a:moveTo>
                  <a:pt x="620510" y="0"/>
                </a:moveTo>
                <a:lnTo>
                  <a:pt x="2258656" y="0"/>
                </a:lnTo>
                <a:lnTo>
                  <a:pt x="2879166" y="1241019"/>
                </a:lnTo>
                <a:lnTo>
                  <a:pt x="2258656" y="2482038"/>
                </a:lnTo>
                <a:lnTo>
                  <a:pt x="620510" y="2482038"/>
                </a:lnTo>
                <a:lnTo>
                  <a:pt x="0" y="1241019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696126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51A86C62-3D54-7E0C-DF39-BF481060389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730"/>
          <a:stretch/>
        </p:blipFill>
        <p:spPr>
          <a:xfrm>
            <a:off x="0" y="0"/>
            <a:ext cx="18288000" cy="10274300"/>
          </a:xfrm>
          <a:prstGeom prst="rect">
            <a:avLst/>
          </a:prstGeom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id="{20B93A0D-B607-F621-C941-2B8089D9EDE0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39000"/>
                </a:schemeClr>
              </a:gs>
              <a:gs pos="100000">
                <a:schemeClr val="tx1">
                  <a:alpha val="95000"/>
                </a:schemeClr>
              </a:gs>
            </a:gsLst>
            <a:lin ang="10800000" scaled="0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061E5BBE-9010-1CCB-8EBB-1849BCD53C11}"/>
              </a:ext>
            </a:extLst>
          </p:cNvPr>
          <p:cNvSpPr txBox="1"/>
          <p:nvPr/>
        </p:nvSpPr>
        <p:spPr>
          <a:xfrm flipH="1">
            <a:off x="1143000" y="1866900"/>
            <a:ext cx="8763000" cy="3631763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pt-BR" sz="115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OBJETIVOS DA LIÇÃO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BA1D7ACA-B1CB-5583-16F4-0BCC2E89F53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68" r="768" b="27546"/>
          <a:stretch/>
        </p:blipFill>
        <p:spPr>
          <a:xfrm>
            <a:off x="168256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280BEAE1-BAF1-72B4-7C63-BDDF56E0E1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21" t="26573" r="-521" b="973"/>
          <a:stretch/>
        </p:blipFill>
        <p:spPr>
          <a:xfrm>
            <a:off x="129775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6319CE19-838C-FC87-0840-5FBE653710B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9129486" y="4776965"/>
            <a:ext cx="3657600" cy="4728118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8354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14:reveal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UpDiag">
          <a:fgClr>
            <a:schemeClr val="tx1">
              <a:lumMod val="85000"/>
              <a:lumOff val="15000"/>
            </a:schemeClr>
          </a:fgClr>
          <a:bgClr>
            <a:schemeClr val="tx1">
              <a:lumMod val="95000"/>
              <a:lumOff val="5000"/>
            </a:schemeClr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>
            <a:extLst>
              <a:ext uri="{FF2B5EF4-FFF2-40B4-BE49-F238E27FC236}">
                <a16:creationId xmlns:a16="http://schemas.microsoft.com/office/drawing/2014/main" id="{2E6BB54D-0097-9DEA-4C5C-8B1904E4738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575"/>
          <a:stretch/>
        </p:blipFill>
        <p:spPr>
          <a:xfrm>
            <a:off x="10886" y="0"/>
            <a:ext cx="18277114" cy="10287000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8CBE7020-DC6A-693F-E424-CE4D2C770E7A}"/>
              </a:ext>
            </a:extLst>
          </p:cNvPr>
          <p:cNvSpPr/>
          <p:nvPr/>
        </p:nvSpPr>
        <p:spPr>
          <a:xfrm>
            <a:off x="0" y="0"/>
            <a:ext cx="18288000" cy="1034415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11000"/>
                </a:schemeClr>
              </a:gs>
              <a:gs pos="100000">
                <a:schemeClr val="tx1"/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3" name="TextBox 10">
            <a:extLst>
              <a:ext uri="{FF2B5EF4-FFF2-40B4-BE49-F238E27FC236}">
                <a16:creationId xmlns:a16="http://schemas.microsoft.com/office/drawing/2014/main" id="{EB90DF82-CE5D-0CE9-66BF-FB353E9206E0}"/>
              </a:ext>
            </a:extLst>
          </p:cNvPr>
          <p:cNvSpPr txBox="1"/>
          <p:nvPr/>
        </p:nvSpPr>
        <p:spPr>
          <a:xfrm>
            <a:off x="3645741" y="-478689"/>
            <a:ext cx="3908920" cy="80959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15000"/>
              </a:lnSpc>
              <a:spcAft>
                <a:spcPts val="800"/>
              </a:spcAft>
            </a:pPr>
            <a:r>
              <a:rPr lang="pt-BR" sz="50000" b="1" dirty="0">
                <a:solidFill>
                  <a:schemeClr val="bg1">
                    <a:alpha val="3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" name="TextBox 10">
            <a:extLst>
              <a:ext uri="{FF2B5EF4-FFF2-40B4-BE49-F238E27FC236}">
                <a16:creationId xmlns:a16="http://schemas.microsoft.com/office/drawing/2014/main" id="{39F90C17-E36B-D6F4-8D9A-89420CC45552}"/>
              </a:ext>
            </a:extLst>
          </p:cNvPr>
          <p:cNvSpPr txBox="1"/>
          <p:nvPr/>
        </p:nvSpPr>
        <p:spPr>
          <a:xfrm>
            <a:off x="1924561" y="3569278"/>
            <a:ext cx="3319456" cy="971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6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DEFINIR</a:t>
            </a:r>
          </a:p>
        </p:txBody>
      </p:sp>
      <p:sp>
        <p:nvSpPr>
          <p:cNvPr id="15" name="TextBox 10">
            <a:extLst>
              <a:ext uri="{FF2B5EF4-FFF2-40B4-BE49-F238E27FC236}">
                <a16:creationId xmlns:a16="http://schemas.microsoft.com/office/drawing/2014/main" id="{FA3E6DFB-09F3-3CA0-2D08-5356EBE07EED}"/>
              </a:ext>
            </a:extLst>
          </p:cNvPr>
          <p:cNvSpPr txBox="1"/>
          <p:nvPr/>
        </p:nvSpPr>
        <p:spPr>
          <a:xfrm>
            <a:off x="1917303" y="4712278"/>
            <a:ext cx="5917513" cy="34792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15000"/>
              </a:lnSpc>
              <a:spcAft>
                <a:spcPts val="800"/>
              </a:spcAft>
            </a:pPr>
            <a:r>
              <a:rPr lang="pt-BR" sz="4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promessa divina como um convite especial da parte de Deus ao seu povo para desfrutar de uma grande bênção</a:t>
            </a:r>
          </a:p>
        </p:txBody>
      </p:sp>
      <p:pic>
        <p:nvPicPr>
          <p:cNvPr id="22" name="Imagem 21">
            <a:extLst>
              <a:ext uri="{FF2B5EF4-FFF2-40B4-BE49-F238E27FC236}">
                <a16:creationId xmlns:a16="http://schemas.microsoft.com/office/drawing/2014/main" id="{4076A47A-FB6A-4BFC-C1AF-4D8415AEAB2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93" t="27606" r="493" b="-60"/>
          <a:stretch/>
        </p:blipFill>
        <p:spPr>
          <a:xfrm>
            <a:off x="15448464" y="2505509"/>
            <a:ext cx="4081420" cy="5275983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4D192276-A0A8-50CE-805C-752760F628D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220" r="24220"/>
          <a:stretch/>
        </p:blipFill>
        <p:spPr>
          <a:xfrm>
            <a:off x="8458201" y="1104900"/>
            <a:ext cx="6248399" cy="8077200"/>
          </a:xfrm>
          <a:custGeom>
            <a:avLst/>
            <a:gdLst>
              <a:gd name="connsiteX0" fmla="*/ 355595 w 6248399"/>
              <a:gd name="connsiteY0" fmla="*/ 0 h 8077200"/>
              <a:gd name="connsiteX1" fmla="*/ 5892803 w 6248399"/>
              <a:gd name="connsiteY1" fmla="*/ 0 h 8077200"/>
              <a:gd name="connsiteX2" fmla="*/ 6248399 w 6248399"/>
              <a:gd name="connsiteY2" fmla="*/ 355596 h 8077200"/>
              <a:gd name="connsiteX3" fmla="*/ 6248399 w 6248399"/>
              <a:gd name="connsiteY3" fmla="*/ 7721604 h 8077200"/>
              <a:gd name="connsiteX4" fmla="*/ 5892803 w 6248399"/>
              <a:gd name="connsiteY4" fmla="*/ 8077200 h 8077200"/>
              <a:gd name="connsiteX5" fmla="*/ 355595 w 6248399"/>
              <a:gd name="connsiteY5" fmla="*/ 8077200 h 8077200"/>
              <a:gd name="connsiteX6" fmla="*/ 0 w 6248399"/>
              <a:gd name="connsiteY6" fmla="*/ 7721604 h 8077200"/>
              <a:gd name="connsiteX7" fmla="*/ 0 w 6248399"/>
              <a:gd name="connsiteY7" fmla="*/ 355596 h 8077200"/>
              <a:gd name="connsiteX8" fmla="*/ 355595 w 6248399"/>
              <a:gd name="connsiteY8" fmla="*/ 0 h 807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248399" h="8077200">
                <a:moveTo>
                  <a:pt x="355595" y="0"/>
                </a:moveTo>
                <a:lnTo>
                  <a:pt x="5892803" y="0"/>
                </a:lnTo>
                <a:cubicBezTo>
                  <a:pt x="6089193" y="0"/>
                  <a:pt x="6248399" y="159206"/>
                  <a:pt x="6248399" y="355596"/>
                </a:cubicBezTo>
                <a:lnTo>
                  <a:pt x="6248399" y="7721604"/>
                </a:lnTo>
                <a:cubicBezTo>
                  <a:pt x="6248399" y="7917994"/>
                  <a:pt x="6089193" y="8077200"/>
                  <a:pt x="5892803" y="8077200"/>
                </a:cubicBezTo>
                <a:lnTo>
                  <a:pt x="355595" y="8077200"/>
                </a:lnTo>
                <a:cubicBezTo>
                  <a:pt x="159205" y="8077200"/>
                  <a:pt x="0" y="7917994"/>
                  <a:pt x="0" y="7721604"/>
                </a:cubicBezTo>
                <a:lnTo>
                  <a:pt x="0" y="355596"/>
                </a:lnTo>
                <a:cubicBezTo>
                  <a:pt x="0" y="159206"/>
                  <a:pt x="159205" y="0"/>
                  <a:pt x="355595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08030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14" grpId="0"/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4794</TotalTime>
  <Words>591</Words>
  <Application>Microsoft Office PowerPoint</Application>
  <PresentationFormat>Personalizar</PresentationFormat>
  <Paragraphs>49</Paragraphs>
  <Slides>21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4" baseType="lpstr">
      <vt:lpstr>Calibri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 Promessas de Deus</dc:title>
  <dc:creator>Henrique Nascimento</dc:creator>
  <cp:lastModifiedBy>HERBETH LINS</cp:lastModifiedBy>
  <cp:revision>107</cp:revision>
  <dcterms:created xsi:type="dcterms:W3CDTF">2006-08-16T00:00:00Z</dcterms:created>
  <dcterms:modified xsi:type="dcterms:W3CDTF">2024-09-30T19:08:14Z</dcterms:modified>
  <dc:identifier>DAFjsyPzqZA</dc:identifier>
</cp:coreProperties>
</file>