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400" r:id="rId2"/>
    <p:sldId id="402" r:id="rId3"/>
    <p:sldId id="491" r:id="rId4"/>
    <p:sldId id="468" r:id="rId5"/>
    <p:sldId id="348" r:id="rId6"/>
    <p:sldId id="261" r:id="rId7"/>
    <p:sldId id="521" r:id="rId8"/>
    <p:sldId id="523" r:id="rId9"/>
    <p:sldId id="522" r:id="rId10"/>
    <p:sldId id="418" r:id="rId11"/>
    <p:sldId id="293" r:id="rId12"/>
    <p:sldId id="631" r:id="rId13"/>
    <p:sldId id="632" r:id="rId14"/>
    <p:sldId id="633" r:id="rId15"/>
    <p:sldId id="634" r:id="rId16"/>
    <p:sldId id="287" r:id="rId17"/>
    <p:sldId id="444" r:id="rId18"/>
    <p:sldId id="320" r:id="rId19"/>
    <p:sldId id="321" r:id="rId20"/>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Poppins" panose="00000500000000000000" pitchFamily="50"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000"/>
    <a:srgbClr val="360000"/>
    <a:srgbClr val="1F1320"/>
    <a:srgbClr val="724526"/>
    <a:srgbClr val="BC9575"/>
    <a:srgbClr val="17375E"/>
    <a:srgbClr val="F1F9EA"/>
    <a:srgbClr val="F2E3B5"/>
    <a:srgbClr val="0A0A0A"/>
    <a:srgbClr val="F6E7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22" autoAdjust="0"/>
  </p:normalViewPr>
  <p:slideViewPr>
    <p:cSldViewPr>
      <p:cViewPr varScale="1">
        <p:scale>
          <a:sx n="74" d="100"/>
          <a:sy n="74" d="100"/>
        </p:scale>
        <p:origin x="49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lumMod val="95000"/>
            </a:schemeClr>
          </a:fgClr>
          <a:bgClr>
            <a:schemeClr val="bg1">
              <a:lumMod val="85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gif"/><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gif"/><Relationship Id="rId5" Type="http://schemas.microsoft.com/office/2007/relationships/hdphoto" Target="../media/hdphoto13.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microsoft.com/office/2007/relationships/hdphoto" Target="../media/hdphoto14.wdp"/><Relationship Id="rId7"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gif"/><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microsoft.com/office/2007/relationships/hdphoto" Target="../media/hdphoto14.wdp"/><Relationship Id="rId7"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gif"/><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4.wdp"/><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9.gif"/><Relationship Id="rId5" Type="http://schemas.microsoft.com/office/2007/relationships/hdphoto" Target="../media/hdphoto16.wdp"/><Relationship Id="rId4" Type="http://schemas.openxmlformats.org/officeDocument/2006/relationships/image" Target="../media/image35.pn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4.wdp"/><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9.gif"/><Relationship Id="rId5" Type="http://schemas.microsoft.com/office/2007/relationships/hdphoto" Target="../media/hdphoto17.wdp"/><Relationship Id="rId4" Type="http://schemas.openxmlformats.org/officeDocument/2006/relationships/image" Target="../media/image36.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microsoft.com/office/2007/relationships/hdphoto" Target="../media/hdphoto14.wdp"/><Relationship Id="rId7"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gif"/><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gif"/><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4.wdp"/><Relationship Id="rId7"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1.png"/><Relationship Id="rId4" Type="http://schemas.openxmlformats.org/officeDocument/2006/relationships/image" Target="../media/image6.gif"/><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C2D79C96-6BE1-B481-9DCD-F5073EE37D6A}"/>
              </a:ext>
            </a:extLst>
          </p:cNvPr>
          <p:cNvPicPr>
            <a:picLocks noChangeAspect="1"/>
          </p:cNvPicPr>
          <p:nvPr/>
        </p:nvPicPr>
        <p:blipFill rotWithShape="1">
          <a:blip r:embed="rId2">
            <a:extLst>
              <a:ext uri="{28A0092B-C50C-407E-A947-70E740481C1C}">
                <a14:useLocalDpi xmlns:a14="http://schemas.microsoft.com/office/drawing/2010/main"/>
              </a:ext>
            </a:extLst>
          </a:blip>
          <a:srcRect l="35927"/>
          <a:stretch/>
        </p:blipFill>
        <p:spPr>
          <a:xfrm>
            <a:off x="8401172" y="0"/>
            <a:ext cx="9886828" cy="10287000"/>
          </a:xfrm>
          <a:prstGeom prst="rect">
            <a:avLst/>
          </a:prstGeom>
        </p:spPr>
      </p:pic>
      <p:sp>
        <p:nvSpPr>
          <p:cNvPr id="16" name="Retângulo 15">
            <a:extLst>
              <a:ext uri="{FF2B5EF4-FFF2-40B4-BE49-F238E27FC236}">
                <a16:creationId xmlns:a16="http://schemas.microsoft.com/office/drawing/2014/main" id="{454BB11D-B2F2-451D-BDB3-C3F2CE611813}"/>
              </a:ext>
            </a:extLst>
          </p:cNvPr>
          <p:cNvSpPr/>
          <p:nvPr/>
        </p:nvSpPr>
        <p:spPr>
          <a:xfrm>
            <a:off x="0" y="-2"/>
            <a:ext cx="18288000" cy="10287000"/>
          </a:xfrm>
          <a:prstGeom prst="rect">
            <a:avLst/>
          </a:prstGeom>
          <a:gradFill flip="none" rotWithShape="1">
            <a:gsLst>
              <a:gs pos="0">
                <a:schemeClr val="tx1"/>
              </a:gs>
              <a:gs pos="100000">
                <a:schemeClr val="tx1">
                  <a:alpha val="6800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dirty="0"/>
          </a:p>
        </p:txBody>
      </p:sp>
      <p:sp>
        <p:nvSpPr>
          <p:cNvPr id="4" name="Retângulo 3">
            <a:extLst>
              <a:ext uri="{FF2B5EF4-FFF2-40B4-BE49-F238E27FC236}">
                <a16:creationId xmlns:a16="http://schemas.microsoft.com/office/drawing/2014/main" id="{9E28C4C1-984E-65F4-8BDA-E2E4AA76E2BC}"/>
              </a:ext>
            </a:extLst>
          </p:cNvPr>
          <p:cNvSpPr/>
          <p:nvPr/>
        </p:nvSpPr>
        <p:spPr>
          <a:xfrm rot="5400000">
            <a:off x="-942915" y="942913"/>
            <a:ext cx="10287002" cy="8401171"/>
          </a:xfrm>
          <a:prstGeom prst="rect">
            <a:avLst/>
          </a:prstGeom>
          <a:pattFill prst="lt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B99385EB-6611-4CD6-8083-B636EFE87CEC}"/>
              </a:ext>
            </a:extLst>
          </p:cNvPr>
          <p:cNvSpPr txBox="1"/>
          <p:nvPr/>
        </p:nvSpPr>
        <p:spPr>
          <a:xfrm>
            <a:off x="10896600" y="2247900"/>
            <a:ext cx="7086600" cy="3416320"/>
          </a:xfrm>
          <a:prstGeom prst="rect">
            <a:avLst/>
          </a:prstGeom>
          <a:noFill/>
          <a:effectLst/>
        </p:spPr>
        <p:txBody>
          <a:bodyPr wrap="square" rtlCol="0">
            <a:spAutoFit/>
          </a:bodyPr>
          <a:lstStyle/>
          <a:p>
            <a:r>
              <a:rPr lang="pt-BR" sz="7200" b="1" dirty="0">
                <a:gradFill>
                  <a:gsLst>
                    <a:gs pos="1000">
                      <a:schemeClr val="accent3">
                        <a:lumMod val="20000"/>
                        <a:lumOff val="80000"/>
                      </a:schemeClr>
                    </a:gs>
                    <a:gs pos="100000">
                      <a:schemeClr val="bg1"/>
                    </a:gs>
                  </a:gsLst>
                  <a:lin ang="18900000" scaled="1"/>
                </a:gradFill>
                <a:latin typeface="Arial" panose="020B0604020202020204" pitchFamily="34" charset="0"/>
                <a:cs typeface="Arial" panose="020B0604020202020204" pitchFamily="34" charset="0"/>
              </a:rPr>
              <a:t>O Plano de Livramento e o Papel de Ester</a:t>
            </a:r>
          </a:p>
        </p:txBody>
      </p:sp>
      <p:sp>
        <p:nvSpPr>
          <p:cNvPr id="15" name="TextBox 16">
            <a:extLst>
              <a:ext uri="{FF2B5EF4-FFF2-40B4-BE49-F238E27FC236}">
                <a16:creationId xmlns:a16="http://schemas.microsoft.com/office/drawing/2014/main" id="{AF9329FF-5F3C-4E9D-9C00-ACAC79D37BEB}"/>
              </a:ext>
            </a:extLst>
          </p:cNvPr>
          <p:cNvSpPr txBox="1"/>
          <p:nvPr/>
        </p:nvSpPr>
        <p:spPr>
          <a:xfrm>
            <a:off x="12557154" y="6118578"/>
            <a:ext cx="4892646" cy="518155"/>
          </a:xfrm>
          <a:prstGeom prst="rect">
            <a:avLst/>
          </a:prstGeom>
        </p:spPr>
        <p:txBody>
          <a:bodyPr wrap="square" lIns="0" tIns="0" rIns="0" bIns="0" rtlCol="0" anchor="t">
            <a:spAutoFit/>
          </a:bodyPr>
          <a:lstStyle/>
          <a:p>
            <a:pPr>
              <a:lnSpc>
                <a:spcPct val="115000"/>
              </a:lnSpc>
              <a:spcAft>
                <a:spcPts val="800"/>
              </a:spcAft>
            </a:pPr>
            <a:r>
              <a:rPr lang="pt-BR" sz="3200" dirty="0">
                <a:solidFill>
                  <a:schemeClr val="bg1">
                    <a:lumMod val="85000"/>
                  </a:schemeClr>
                </a:solidFill>
                <a:latin typeface="Arial" panose="020B0604020202020204" pitchFamily="34" charset="0"/>
                <a:cs typeface="Arial" panose="020B0604020202020204" pitchFamily="34" charset="0"/>
              </a:rPr>
              <a:t>08 de Setembro de 2024</a:t>
            </a:r>
          </a:p>
        </p:txBody>
      </p:sp>
      <p:sp>
        <p:nvSpPr>
          <p:cNvPr id="17" name="TextBox 16">
            <a:extLst>
              <a:ext uri="{FF2B5EF4-FFF2-40B4-BE49-F238E27FC236}">
                <a16:creationId xmlns:a16="http://schemas.microsoft.com/office/drawing/2014/main" id="{4EFF92AA-9E29-4A1D-9296-C43198AE591A}"/>
              </a:ext>
            </a:extLst>
          </p:cNvPr>
          <p:cNvSpPr txBox="1"/>
          <p:nvPr/>
        </p:nvSpPr>
        <p:spPr>
          <a:xfrm>
            <a:off x="12557154" y="6792960"/>
            <a:ext cx="3695711" cy="518155"/>
          </a:xfrm>
          <a:prstGeom prst="rect">
            <a:avLst/>
          </a:prstGeom>
        </p:spPr>
        <p:txBody>
          <a:bodyPr wrap="square" lIns="0" tIns="0" rIns="0" bIns="0" rtlCol="0" anchor="t">
            <a:spAutoFit/>
          </a:bodyPr>
          <a:lstStyle/>
          <a:p>
            <a:pPr>
              <a:lnSpc>
                <a:spcPct val="115000"/>
              </a:lnSpc>
              <a:spcAft>
                <a:spcPts val="800"/>
              </a:spcAft>
            </a:pPr>
            <a:r>
              <a:rPr lang="pt-BR" sz="3200" dirty="0">
                <a:solidFill>
                  <a:schemeClr val="bg1">
                    <a:lumMod val="85000"/>
                  </a:schemeClr>
                </a:solidFill>
                <a:latin typeface="Arial" panose="020B0604020202020204" pitchFamily="34" charset="0"/>
                <a:cs typeface="Arial" panose="020B0604020202020204" pitchFamily="34" charset="0"/>
              </a:rPr>
              <a:t>3º trimestre 2024</a:t>
            </a:r>
          </a:p>
        </p:txBody>
      </p:sp>
      <p:pic>
        <p:nvPicPr>
          <p:cNvPr id="18" name="Imagem 17">
            <a:extLst>
              <a:ext uri="{FF2B5EF4-FFF2-40B4-BE49-F238E27FC236}">
                <a16:creationId xmlns:a16="http://schemas.microsoft.com/office/drawing/2014/main" id="{26FB5CE0-4227-455C-ADAA-489A01F0B436}"/>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1373971" y="6334251"/>
            <a:ext cx="914400" cy="914400"/>
          </a:xfrm>
          <a:prstGeom prst="rect">
            <a:avLst/>
          </a:prstGeom>
        </p:spPr>
      </p:pic>
      <p:pic>
        <p:nvPicPr>
          <p:cNvPr id="8" name="Imagem 7">
            <a:extLst>
              <a:ext uri="{FF2B5EF4-FFF2-40B4-BE49-F238E27FC236}">
                <a16:creationId xmlns:a16="http://schemas.microsoft.com/office/drawing/2014/main" id="{EF891F92-9CAB-9F25-D63F-E724557FD0DD}"/>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rcRect l="20979" r="20979"/>
          <a:stretch/>
        </p:blipFill>
        <p:spPr>
          <a:xfrm>
            <a:off x="1555782" y="647699"/>
            <a:ext cx="8948315" cy="8671995"/>
          </a:xfrm>
          <a:custGeom>
            <a:avLst/>
            <a:gdLst>
              <a:gd name="connsiteX0" fmla="*/ 0 w 8948315"/>
              <a:gd name="connsiteY0" fmla="*/ 0 h 8671995"/>
              <a:gd name="connsiteX1" fmla="*/ 8948315 w 8948315"/>
              <a:gd name="connsiteY1" fmla="*/ 0 h 8671995"/>
              <a:gd name="connsiteX2" fmla="*/ 8948315 w 8948315"/>
              <a:gd name="connsiteY2" fmla="*/ 8671995 h 8671995"/>
              <a:gd name="connsiteX3" fmla="*/ 0 w 8948315"/>
              <a:gd name="connsiteY3" fmla="*/ 8671995 h 8671995"/>
            </a:gdLst>
            <a:ahLst/>
            <a:cxnLst>
              <a:cxn ang="0">
                <a:pos x="connsiteX0" y="connsiteY0"/>
              </a:cxn>
              <a:cxn ang="0">
                <a:pos x="connsiteX1" y="connsiteY1"/>
              </a:cxn>
              <a:cxn ang="0">
                <a:pos x="connsiteX2" y="connsiteY2"/>
              </a:cxn>
              <a:cxn ang="0">
                <a:pos x="connsiteX3" y="connsiteY3"/>
              </a:cxn>
            </a:cxnLst>
            <a:rect l="l" t="t" r="r" b="b"/>
            <a:pathLst>
              <a:path w="8948315" h="8671995">
                <a:moveTo>
                  <a:pt x="0" y="0"/>
                </a:moveTo>
                <a:lnTo>
                  <a:pt x="8948315" y="0"/>
                </a:lnTo>
                <a:lnTo>
                  <a:pt x="8948315" y="8671995"/>
                </a:lnTo>
                <a:lnTo>
                  <a:pt x="0" y="8671995"/>
                </a:lnTo>
                <a:close/>
              </a:path>
            </a:pathLst>
          </a:custGeom>
        </p:spPr>
      </p:pic>
      <p:sp>
        <p:nvSpPr>
          <p:cNvPr id="20" name="Retângulo 19">
            <a:extLst>
              <a:ext uri="{FF2B5EF4-FFF2-40B4-BE49-F238E27FC236}">
                <a16:creationId xmlns:a16="http://schemas.microsoft.com/office/drawing/2014/main" id="{6E9E7E26-1C12-4ECE-B94A-0C773917FBE5}"/>
              </a:ext>
            </a:extLst>
          </p:cNvPr>
          <p:cNvSpPr/>
          <p:nvPr/>
        </p:nvSpPr>
        <p:spPr>
          <a:xfrm>
            <a:off x="1767691" y="8505696"/>
            <a:ext cx="1600200" cy="121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CD71ED5D-0589-F107-AB1A-8780C217D126}"/>
              </a:ext>
            </a:extLst>
          </p:cNvPr>
          <p:cNvSpPr/>
          <p:nvPr/>
        </p:nvSpPr>
        <p:spPr>
          <a:xfrm>
            <a:off x="3367891" y="8505696"/>
            <a:ext cx="3909419" cy="1219200"/>
          </a:xfrm>
          <a:prstGeom prst="rect">
            <a:avLst/>
          </a:prstGeom>
          <a:gradFill flip="none" rotWithShape="1">
            <a:gsLst>
              <a:gs pos="0">
                <a:srgbClr val="6F5135"/>
              </a:gs>
              <a:gs pos="100000">
                <a:srgbClr val="271D1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TextBox 22">
            <a:extLst>
              <a:ext uri="{FF2B5EF4-FFF2-40B4-BE49-F238E27FC236}">
                <a16:creationId xmlns:a16="http://schemas.microsoft.com/office/drawing/2014/main" id="{8C0F2B0D-4EBC-4CD7-B625-E6417D30D3B7}"/>
              </a:ext>
            </a:extLst>
          </p:cNvPr>
          <p:cNvSpPr txBox="1"/>
          <p:nvPr/>
        </p:nvSpPr>
        <p:spPr>
          <a:xfrm>
            <a:off x="3836700" y="8726696"/>
            <a:ext cx="2971800" cy="777200"/>
          </a:xfrm>
          <a:prstGeom prst="rect">
            <a:avLst/>
          </a:prstGeom>
        </p:spPr>
        <p:txBody>
          <a:bodyPr wrap="square" lIns="0" tIns="0" rIns="0" bIns="0" rtlCol="0" anchor="t">
            <a:spAutoFit/>
          </a:bodyPr>
          <a:lstStyle/>
          <a:p>
            <a:pPr algn="ctr">
              <a:lnSpc>
                <a:spcPct val="115000"/>
              </a:lnSpc>
              <a:spcAft>
                <a:spcPts val="800"/>
              </a:spcAft>
            </a:pPr>
            <a:r>
              <a:rPr lang="pt-BR" sz="4800" b="1" dirty="0">
                <a:solidFill>
                  <a:schemeClr val="bg1">
                    <a:lumMod val="85000"/>
                  </a:schemeClr>
                </a:solidFill>
                <a:latin typeface="Arial" panose="020B0604020202020204" pitchFamily="34" charset="0"/>
                <a:cs typeface="Arial" panose="020B0604020202020204" pitchFamily="34" charset="0"/>
              </a:rPr>
              <a:t>LIÇÃO 10</a:t>
            </a:r>
          </a:p>
        </p:txBody>
      </p:sp>
      <p:pic>
        <p:nvPicPr>
          <p:cNvPr id="22" name="Imagem 21">
            <a:extLst>
              <a:ext uri="{FF2B5EF4-FFF2-40B4-BE49-F238E27FC236}">
                <a16:creationId xmlns:a16="http://schemas.microsoft.com/office/drawing/2014/main" id="{622CF0F4-8614-4272-ABD7-01CC58C070C3}"/>
              </a:ext>
            </a:extLst>
          </p:cNvPr>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2009983" y="8543264"/>
            <a:ext cx="1143000" cy="1143000"/>
          </a:xfrm>
          <a:prstGeom prst="rect">
            <a:avLst/>
          </a:prstGeom>
        </p:spPr>
      </p:pic>
    </p:spTree>
    <p:extLst>
      <p:ext uri="{BB962C8B-B14F-4D97-AF65-F5344CB8AC3E}">
        <p14:creationId xmlns:p14="http://schemas.microsoft.com/office/powerpoint/2010/main" val="346810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75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20" grpId="0" animBg="1"/>
      <p:bldP spid="2" grpId="0" animBg="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4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64" name="CaixaDeTexto 63">
            <a:extLst>
              <a:ext uri="{FF2B5EF4-FFF2-40B4-BE49-F238E27FC236}">
                <a16:creationId xmlns:a16="http://schemas.microsoft.com/office/drawing/2014/main" id="{8C312045-053E-9DCF-F23A-B552B826ADEF}"/>
              </a:ext>
            </a:extLst>
          </p:cNvPr>
          <p:cNvSpPr txBox="1"/>
          <p:nvPr/>
        </p:nvSpPr>
        <p:spPr>
          <a:xfrm>
            <a:off x="2952750" y="-1135856"/>
            <a:ext cx="3848100" cy="11079956"/>
          </a:xfrm>
          <a:prstGeom prst="rect">
            <a:avLst/>
          </a:prstGeom>
          <a:noFill/>
          <a:effectLst/>
        </p:spPr>
        <p:txBody>
          <a:bodyPr wrap="square" rtlCol="0">
            <a:spAutoFit/>
          </a:bodyPr>
          <a:lstStyle/>
          <a:p>
            <a:pPr lvl="0" algn="ctr"/>
            <a:r>
              <a:rPr lang="pt-BR" sz="71400" b="1" dirty="0">
                <a:solidFill>
                  <a:schemeClr val="bg2">
                    <a:lumMod val="90000"/>
                    <a:alpha val="40000"/>
                  </a:schemeClr>
                </a:solidFill>
                <a:latin typeface="Arial" panose="020B0604020202020204" pitchFamily="34" charset="0"/>
                <a:cs typeface="Arial" panose="020B0604020202020204" pitchFamily="34" charset="0"/>
              </a:rPr>
              <a:t>1</a:t>
            </a:r>
          </a:p>
        </p:txBody>
      </p:sp>
      <p:pic>
        <p:nvPicPr>
          <p:cNvPr id="60" name="Imagem 59">
            <a:extLst>
              <a:ext uri="{FF2B5EF4-FFF2-40B4-BE49-F238E27FC236}">
                <a16:creationId xmlns:a16="http://schemas.microsoft.com/office/drawing/2014/main" id="{A7E3FDDB-3355-B9B6-8A4D-C176A107CB6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200000"/>
                    </a14:imgEffect>
                    <a14:imgEffect>
                      <a14:brightnessContrast bright="30000"/>
                    </a14:imgEffect>
                  </a14:imgLayer>
                </a14:imgProps>
              </a:ext>
              <a:ext uri="{28A0092B-C50C-407E-A947-70E740481C1C}">
                <a14:useLocalDpi xmlns:a14="http://schemas.microsoft.com/office/drawing/2010/main"/>
              </a:ext>
            </a:extLst>
          </a:blip>
          <a:srcRect l="15093" t="17272" r="-15093" b="17272"/>
          <a:stretch/>
        </p:blipFill>
        <p:spPr>
          <a:xfrm>
            <a:off x="6019800" y="1"/>
            <a:ext cx="12236896" cy="10309447"/>
          </a:xfrm>
          <a:custGeom>
            <a:avLst/>
            <a:gdLst>
              <a:gd name="connsiteX0" fmla="*/ 7901323 w 12236896"/>
              <a:gd name="connsiteY0" fmla="*/ 1638298 h 10309447"/>
              <a:gd name="connsiteX1" fmla="*/ 12236896 w 12236896"/>
              <a:gd name="connsiteY1" fmla="*/ 10309447 h 10309447"/>
              <a:gd name="connsiteX2" fmla="*/ 3565748 w 12236896"/>
              <a:gd name="connsiteY2" fmla="*/ 10309447 h 10309447"/>
              <a:gd name="connsiteX3" fmla="*/ 0 w 12236896"/>
              <a:gd name="connsiteY3" fmla="*/ 0 h 10309447"/>
              <a:gd name="connsiteX4" fmla="*/ 8671147 w 12236896"/>
              <a:gd name="connsiteY4" fmla="*/ 0 h 10309447"/>
              <a:gd name="connsiteX5" fmla="*/ 4335573 w 12236896"/>
              <a:gd name="connsiteY5" fmla="*/ 8671148 h 1030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36896" h="10309447">
                <a:moveTo>
                  <a:pt x="7901323" y="1638298"/>
                </a:moveTo>
                <a:lnTo>
                  <a:pt x="12236896" y="10309447"/>
                </a:lnTo>
                <a:lnTo>
                  <a:pt x="3565748" y="10309447"/>
                </a:lnTo>
                <a:close/>
                <a:moveTo>
                  <a:pt x="0" y="0"/>
                </a:moveTo>
                <a:lnTo>
                  <a:pt x="8671147" y="0"/>
                </a:lnTo>
                <a:lnTo>
                  <a:pt x="4335573" y="8671148"/>
                </a:lnTo>
                <a:close/>
              </a:path>
            </a:pathLst>
          </a:custGeom>
        </p:spPr>
      </p:pic>
      <p:sp>
        <p:nvSpPr>
          <p:cNvPr id="12" name="CaixaDeTexto 11">
            <a:extLst>
              <a:ext uri="{FF2B5EF4-FFF2-40B4-BE49-F238E27FC236}">
                <a16:creationId xmlns:a16="http://schemas.microsoft.com/office/drawing/2014/main" id="{B99385EB-6611-4CD6-8083-B636EFE87CEC}"/>
              </a:ext>
            </a:extLst>
          </p:cNvPr>
          <p:cNvSpPr txBox="1"/>
          <p:nvPr/>
        </p:nvSpPr>
        <p:spPr>
          <a:xfrm>
            <a:off x="914400" y="6187976"/>
            <a:ext cx="8991600" cy="3416320"/>
          </a:xfrm>
          <a:prstGeom prst="rect">
            <a:avLst/>
          </a:prstGeom>
          <a:noFill/>
          <a:effectLst/>
        </p:spPr>
        <p:txBody>
          <a:bodyPr wrap="square" rtlCol="0">
            <a:spAutoFit/>
          </a:bodyPr>
          <a:lstStyle/>
          <a:p>
            <a:pPr lvl="0"/>
            <a:r>
              <a:rPr lang="pt-BR" sz="7200" b="1" dirty="0">
                <a:solidFill>
                  <a:srgbClr val="F1F9E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 PERIGOSO PLANO E O TEMOR DE ESTER</a:t>
            </a:r>
          </a:p>
        </p:txBody>
      </p:sp>
      <p:sp>
        <p:nvSpPr>
          <p:cNvPr id="63" name="Retângulo 62">
            <a:extLst>
              <a:ext uri="{FF2B5EF4-FFF2-40B4-BE49-F238E27FC236}">
                <a16:creationId xmlns:a16="http://schemas.microsoft.com/office/drawing/2014/main" id="{A8C444DC-052C-CF8A-BFA9-634029F8CB53}"/>
              </a:ext>
            </a:extLst>
          </p:cNvPr>
          <p:cNvSpPr/>
          <p:nvPr/>
        </p:nvSpPr>
        <p:spPr>
          <a:xfrm>
            <a:off x="0" y="4868514"/>
            <a:ext cx="2971800" cy="1143000"/>
          </a:xfrm>
          <a:prstGeom prst="rect">
            <a:avLst/>
          </a:prstGeom>
          <a:solidFill>
            <a:srgbClr val="F1F9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D86EDC99-9C3D-6EE1-4B66-16E467C7F152}"/>
              </a:ext>
            </a:extLst>
          </p:cNvPr>
          <p:cNvPicPr>
            <a:picLocks noChangeAspect="1"/>
          </p:cNvPicPr>
          <p:nvPr/>
        </p:nvPicPr>
        <p:blipFill>
          <a:blip r:embed="rId6"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736027" y="4822127"/>
            <a:ext cx="1235773" cy="1235773"/>
          </a:xfrm>
          <a:prstGeom prst="rect">
            <a:avLst/>
          </a:prstGeom>
        </p:spPr>
      </p:pic>
    </p:spTree>
    <p:extLst>
      <p:ext uri="{BB962C8B-B14F-4D97-AF65-F5344CB8AC3E}">
        <p14:creationId xmlns:p14="http://schemas.microsoft.com/office/powerpoint/2010/main" val="372298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6" presetClass="entr" presetSubtype="42" fill="hold" grpId="0" nodeType="withEffect">
                                  <p:stCondLst>
                                    <p:cond delay="250"/>
                                  </p:stCondLst>
                                  <p:childTnLst>
                                    <p:set>
                                      <p:cBhvr>
                                        <p:cTn id="9" dur="1" fill="hold">
                                          <p:stCondLst>
                                            <p:cond delay="0"/>
                                          </p:stCondLst>
                                        </p:cTn>
                                        <p:tgtEl>
                                          <p:spTgt spid="64"/>
                                        </p:tgtEl>
                                        <p:attrNameLst>
                                          <p:attrName>style.visibility</p:attrName>
                                        </p:attrNameLst>
                                      </p:cBhvr>
                                      <p:to>
                                        <p:strVal val="visible"/>
                                      </p:to>
                                    </p:set>
                                    <p:animEffect transition="in" filter="barn(outHorizontal)">
                                      <p:cBhvr>
                                        <p:cTn id="10" dur="500"/>
                                        <p:tgtEl>
                                          <p:spTgt spid="64"/>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63"/>
                                        </p:tgtEl>
                                        <p:attrNameLst>
                                          <p:attrName>style.visibility</p:attrName>
                                        </p:attrNameLst>
                                      </p:cBhvr>
                                      <p:to>
                                        <p:strVal val="visible"/>
                                      </p:to>
                                    </p:set>
                                    <p:animEffect transition="in" filter="wipe(left)">
                                      <p:cBhvr>
                                        <p:cTn id="13" dur="500"/>
                                        <p:tgtEl>
                                          <p:spTgt spid="6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par>
                                <p:cTn id="18" presetID="16" presetClass="entr" presetSubtype="42" fill="hold" grpId="0"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barn(out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12" grpId="0"/>
      <p:bldP spid="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a:extLst>
              <a:ext uri="{FF2B5EF4-FFF2-40B4-BE49-F238E27FC236}">
                <a16:creationId xmlns:a16="http://schemas.microsoft.com/office/drawing/2014/main" id="{3BE7E920-9D70-47E4-A5D3-339F75199696}"/>
              </a:ext>
            </a:extLst>
          </p:cNvPr>
          <p:cNvSpPr/>
          <p:nvPr/>
        </p:nvSpPr>
        <p:spPr>
          <a:xfrm flipH="1">
            <a:off x="9104888" y="0"/>
            <a:ext cx="9205108" cy="10287000"/>
          </a:xfrm>
          <a:prstGeom prst="rect">
            <a:avLst/>
          </a:prstGeom>
          <a:blipFill>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a:ext>
              </a:extLst>
            </a:blip>
            <a:stretch>
              <a:fillRect r="-989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4" name="Imagem 23">
            <a:extLst>
              <a:ext uri="{FF2B5EF4-FFF2-40B4-BE49-F238E27FC236}">
                <a16:creationId xmlns:a16="http://schemas.microsoft.com/office/drawing/2014/main" id="{B7FF2C90-F16A-8CC6-09EF-EB26494C9E13}"/>
              </a:ext>
            </a:extLst>
          </p:cNvPr>
          <p:cNvPicPr>
            <a:picLocks noChangeAspect="1"/>
          </p:cNvPicPr>
          <p:nvPr/>
        </p:nvPicPr>
        <p:blipFill>
          <a:blip r:embed="rId4" cstate="email">
            <a:extLst>
              <a:ext uri="{28A0092B-C50C-407E-A947-70E740481C1C}">
                <a14:useLocalDpi xmlns:a14="http://schemas.microsoft.com/office/drawing/2010/main"/>
              </a:ext>
            </a:extLst>
          </a:blip>
          <a:srcRect l="4480" r="4480"/>
          <a:stretch/>
        </p:blipFill>
        <p:spPr>
          <a:xfrm>
            <a:off x="8418758" y="685800"/>
            <a:ext cx="8116642" cy="8915400"/>
          </a:xfrm>
          <a:custGeom>
            <a:avLst/>
            <a:gdLst>
              <a:gd name="connsiteX0" fmla="*/ 0 w 8116642"/>
              <a:gd name="connsiteY0" fmla="*/ 0 h 8915400"/>
              <a:gd name="connsiteX1" fmla="*/ 8116642 w 8116642"/>
              <a:gd name="connsiteY1" fmla="*/ 0 h 8915400"/>
              <a:gd name="connsiteX2" fmla="*/ 8116642 w 8116642"/>
              <a:gd name="connsiteY2" fmla="*/ 8915400 h 8915400"/>
              <a:gd name="connsiteX3" fmla="*/ 0 w 8116642"/>
              <a:gd name="connsiteY3" fmla="*/ 8915400 h 8915400"/>
            </a:gdLst>
            <a:ahLst/>
            <a:cxnLst>
              <a:cxn ang="0">
                <a:pos x="connsiteX0" y="connsiteY0"/>
              </a:cxn>
              <a:cxn ang="0">
                <a:pos x="connsiteX1" y="connsiteY1"/>
              </a:cxn>
              <a:cxn ang="0">
                <a:pos x="connsiteX2" y="connsiteY2"/>
              </a:cxn>
              <a:cxn ang="0">
                <a:pos x="connsiteX3" y="connsiteY3"/>
              </a:cxn>
            </a:cxnLst>
            <a:rect l="l" t="t" r="r" b="b"/>
            <a:pathLst>
              <a:path w="8116642" h="8915400">
                <a:moveTo>
                  <a:pt x="0" y="0"/>
                </a:moveTo>
                <a:lnTo>
                  <a:pt x="8116642" y="0"/>
                </a:lnTo>
                <a:lnTo>
                  <a:pt x="8116642" y="8915400"/>
                </a:lnTo>
                <a:lnTo>
                  <a:pt x="0" y="8915400"/>
                </a:lnTo>
                <a:close/>
              </a:path>
            </a:pathLst>
          </a:custGeom>
          <a:ln>
            <a:solidFill>
              <a:srgbClr val="F1F9EA"/>
            </a:solidFill>
          </a:ln>
        </p:spPr>
      </p:pic>
      <p:sp>
        <p:nvSpPr>
          <p:cNvPr id="20" name="TextBox 9">
            <a:extLst>
              <a:ext uri="{FF2B5EF4-FFF2-40B4-BE49-F238E27FC236}">
                <a16:creationId xmlns:a16="http://schemas.microsoft.com/office/drawing/2014/main" id="{7903CE50-E2EC-41CF-8FDB-7D4BBEB235EE}"/>
              </a:ext>
            </a:extLst>
          </p:cNvPr>
          <p:cNvSpPr txBox="1"/>
          <p:nvPr/>
        </p:nvSpPr>
        <p:spPr>
          <a:xfrm>
            <a:off x="2405488" y="1028700"/>
            <a:ext cx="5671712" cy="1477328"/>
          </a:xfrm>
          <a:prstGeom prst="rect">
            <a:avLst/>
          </a:prstGeom>
          <a:noFill/>
        </p:spPr>
        <p:txBody>
          <a:bodyPr wrap="square" lIns="0" tIns="0" rIns="0" bIns="0" rtlCol="0" anchor="t">
            <a:spAutoFit/>
          </a:bodyPr>
          <a:lstStyle/>
          <a:p>
            <a:r>
              <a:rPr lang="pt-BR" sz="4800" b="1"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1. Lamento, choro e compadecimento</a:t>
            </a:r>
          </a:p>
        </p:txBody>
      </p:sp>
      <p:sp>
        <p:nvSpPr>
          <p:cNvPr id="13" name="TextBox 9">
            <a:extLst>
              <a:ext uri="{FF2B5EF4-FFF2-40B4-BE49-F238E27FC236}">
                <a16:creationId xmlns:a16="http://schemas.microsoft.com/office/drawing/2014/main" id="{8BF5120D-F3C5-44A3-93D9-2AC86F693141}"/>
              </a:ext>
            </a:extLst>
          </p:cNvPr>
          <p:cNvSpPr txBox="1"/>
          <p:nvPr/>
        </p:nvSpPr>
        <p:spPr>
          <a:xfrm>
            <a:off x="2405488" y="2886075"/>
            <a:ext cx="5671712" cy="5539978"/>
          </a:xfrm>
          <a:prstGeom prst="rect">
            <a:avLst/>
          </a:prstGeom>
        </p:spPr>
        <p:txBody>
          <a:bodyPr wrap="square" lIns="0" tIns="0" rIns="0" bIns="0" rtlCol="0" anchor="t">
            <a:spAutoFit/>
          </a:bodyPr>
          <a:lstStyle/>
          <a:p>
            <a:r>
              <a:rPr lang="pt-BR" sz="4000" dirty="0" err="1">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Mardoqueu</a:t>
            </a:r>
            <a:r>
              <a:rPr lang="pt-BR" sz="4000"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 não escondeu seu abatimento. O quadro trágico produziu nele um profundo lamento. Do palácio, Ester soube da crítica situação do primo e compadeceu-se, mas não sabia os motivos.</a:t>
            </a:r>
          </a:p>
        </p:txBody>
      </p:sp>
      <p:pic>
        <p:nvPicPr>
          <p:cNvPr id="30" name="Imagem 29">
            <a:extLst>
              <a:ext uri="{FF2B5EF4-FFF2-40B4-BE49-F238E27FC236}">
                <a16:creationId xmlns:a16="http://schemas.microsoft.com/office/drawing/2014/main" id="{7D33B885-E443-4B63-99BE-22853361B638}"/>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2514600" y="8572500"/>
            <a:ext cx="737968" cy="737968"/>
          </a:xfrm>
          <a:prstGeom prst="rect">
            <a:avLst/>
          </a:prstGeom>
        </p:spPr>
      </p:pic>
      <p:pic>
        <p:nvPicPr>
          <p:cNvPr id="6" name="Imagem 5">
            <a:extLst>
              <a:ext uri="{FF2B5EF4-FFF2-40B4-BE49-F238E27FC236}">
                <a16:creationId xmlns:a16="http://schemas.microsoft.com/office/drawing/2014/main" id="{45B9B50C-9BFF-5BFB-15E7-FC0EF8B83CD9}"/>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49000"/>
                    </a14:imgEffect>
                  </a14:imgLayer>
                </a14:imgProps>
              </a:ext>
              <a:ext uri="{28A0092B-C50C-407E-A947-70E740481C1C}">
                <a14:useLocalDpi xmlns:a14="http://schemas.microsoft.com/office/drawing/2010/main"/>
              </a:ext>
            </a:extLst>
          </a:blip>
          <a:srcRect t="37619" r="17206" b="37377"/>
          <a:stretch/>
        </p:blipFill>
        <p:spPr>
          <a:xfrm>
            <a:off x="3358167" y="8641232"/>
            <a:ext cx="4076404" cy="615553"/>
          </a:xfrm>
          <a:custGeom>
            <a:avLst/>
            <a:gdLst>
              <a:gd name="connsiteX0" fmla="*/ 0 w 4854804"/>
              <a:gd name="connsiteY0" fmla="*/ 0 h 609600"/>
              <a:gd name="connsiteX1" fmla="*/ 4854804 w 4854804"/>
              <a:gd name="connsiteY1" fmla="*/ 0 h 609600"/>
              <a:gd name="connsiteX2" fmla="*/ 4854804 w 4854804"/>
              <a:gd name="connsiteY2" fmla="*/ 609600 h 609600"/>
              <a:gd name="connsiteX3" fmla="*/ 0 w 4854804"/>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4854804" h="609600">
                <a:moveTo>
                  <a:pt x="0" y="0"/>
                </a:moveTo>
                <a:lnTo>
                  <a:pt x="4854804" y="0"/>
                </a:lnTo>
                <a:lnTo>
                  <a:pt x="4854804" y="609600"/>
                </a:lnTo>
                <a:lnTo>
                  <a:pt x="0" y="609600"/>
                </a:lnTo>
                <a:close/>
              </a:path>
            </a:pathLst>
          </a:custGeom>
          <a:blipFill>
            <a:blip r:embed="rId8" cstate="email">
              <a:extLst>
                <a:ext uri="{28A0092B-C50C-407E-A947-70E740481C1C}">
                  <a14:useLocalDpi xmlns:a14="http://schemas.microsoft.com/office/drawing/2010/main"/>
                </a:ext>
              </a:extLst>
            </a:blip>
            <a:stretch>
              <a:fillRect/>
            </a:stretch>
          </a:blipFill>
        </p:spPr>
      </p:pic>
      <p:sp>
        <p:nvSpPr>
          <p:cNvPr id="16" name="TextBox 9">
            <a:extLst>
              <a:ext uri="{FF2B5EF4-FFF2-40B4-BE49-F238E27FC236}">
                <a16:creationId xmlns:a16="http://schemas.microsoft.com/office/drawing/2014/main" id="{7C1BA2D0-5C05-44CB-8E46-513AAB9BB58C}"/>
              </a:ext>
            </a:extLst>
          </p:cNvPr>
          <p:cNvSpPr txBox="1"/>
          <p:nvPr/>
        </p:nvSpPr>
        <p:spPr>
          <a:xfrm>
            <a:off x="3430120" y="8680270"/>
            <a:ext cx="3932498" cy="553998"/>
          </a:xfrm>
          <a:prstGeom prst="rect">
            <a:avLst/>
          </a:prstGeom>
        </p:spPr>
        <p:txBody>
          <a:bodyPr wrap="square" lIns="0" tIns="0" rIns="0" bIns="0" rtlCol="0" anchor="t">
            <a:spAutoFit/>
          </a:bodyPr>
          <a:lstStyle/>
          <a:p>
            <a:pPr algn="ctr"/>
            <a:r>
              <a:rPr lang="pt-BR" b="1" dirty="0">
                <a:solidFill>
                  <a:schemeClr val="bg1">
                    <a:lumMod val="85000"/>
                  </a:schemeClr>
                </a:solidFill>
                <a:latin typeface="Arial" panose="020B0604020202020204" pitchFamily="34" charset="0"/>
                <a:cs typeface="Arial" panose="020B0604020202020204" pitchFamily="34" charset="0"/>
              </a:rPr>
              <a:t>1 - O PERIGOSO PLANO E O TEMOR DE ESTER</a:t>
            </a:r>
          </a:p>
        </p:txBody>
      </p:sp>
      <p:sp>
        <p:nvSpPr>
          <p:cNvPr id="14" name="Retângulo 13">
            <a:extLst>
              <a:ext uri="{FF2B5EF4-FFF2-40B4-BE49-F238E27FC236}">
                <a16:creationId xmlns:a16="http://schemas.microsoft.com/office/drawing/2014/main" id="{47DB6B98-9FC8-F84A-E2F5-3753FB5DD6B5}"/>
              </a:ext>
            </a:extLst>
          </p:cNvPr>
          <p:cNvSpPr/>
          <p:nvPr/>
        </p:nvSpPr>
        <p:spPr>
          <a:xfrm>
            <a:off x="2442246" y="2702709"/>
            <a:ext cx="3733800" cy="36000"/>
          </a:xfrm>
          <a:prstGeom prst="rect">
            <a:avLst/>
          </a:prstGeom>
          <a:gradFill>
            <a:gsLst>
              <a:gs pos="100000">
                <a:schemeClr val="accent3">
                  <a:lumMod val="50000"/>
                </a:schemeClr>
              </a:gs>
              <a:gs pos="0">
                <a:srgbClr val="0A0A0A"/>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2706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16" presetClass="entr" presetSubtype="37"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53" presetClass="entr" presetSubtype="16" fill="hold" nodeType="withEffect">
                                  <p:stCondLst>
                                    <p:cond delay="25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22" presetClass="entr" presetSubtype="8" fill="hold"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75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P spid="16"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a:extLst>
              <a:ext uri="{FF2B5EF4-FFF2-40B4-BE49-F238E27FC236}">
                <a16:creationId xmlns:a16="http://schemas.microsoft.com/office/drawing/2014/main" id="{3BE7E920-9D70-47E4-A5D3-339F75199696}"/>
              </a:ext>
            </a:extLst>
          </p:cNvPr>
          <p:cNvSpPr/>
          <p:nvPr/>
        </p:nvSpPr>
        <p:spPr>
          <a:xfrm flipH="1">
            <a:off x="9104888" y="0"/>
            <a:ext cx="9205108" cy="10287000"/>
          </a:xfrm>
          <a:prstGeom prst="rect">
            <a:avLst/>
          </a:prstGeom>
          <a:blipFill>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a:ext>
              </a:extLst>
            </a:blip>
            <a:stretch>
              <a:fillRect r="-989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4" name="Imagem 23">
            <a:extLst>
              <a:ext uri="{FF2B5EF4-FFF2-40B4-BE49-F238E27FC236}">
                <a16:creationId xmlns:a16="http://schemas.microsoft.com/office/drawing/2014/main" id="{B7FF2C90-F16A-8CC6-09EF-EB26494C9E13}"/>
              </a:ext>
            </a:extLst>
          </p:cNvPr>
          <p:cNvPicPr>
            <a:picLocks noChangeAspect="1"/>
          </p:cNvPicPr>
          <p:nvPr/>
        </p:nvPicPr>
        <p:blipFill>
          <a:blip r:embed="rId4" cstate="email">
            <a:extLst>
              <a:ext uri="{28A0092B-C50C-407E-A947-70E740481C1C}">
                <a14:useLocalDpi xmlns:a14="http://schemas.microsoft.com/office/drawing/2010/main"/>
              </a:ext>
            </a:extLst>
          </a:blip>
          <a:srcRect l="4480" r="4480"/>
          <a:stretch/>
        </p:blipFill>
        <p:spPr>
          <a:xfrm>
            <a:off x="8418758" y="685800"/>
            <a:ext cx="8116642" cy="8915400"/>
          </a:xfrm>
          <a:custGeom>
            <a:avLst/>
            <a:gdLst>
              <a:gd name="connsiteX0" fmla="*/ 0 w 8116642"/>
              <a:gd name="connsiteY0" fmla="*/ 0 h 8915400"/>
              <a:gd name="connsiteX1" fmla="*/ 8116642 w 8116642"/>
              <a:gd name="connsiteY1" fmla="*/ 0 h 8915400"/>
              <a:gd name="connsiteX2" fmla="*/ 8116642 w 8116642"/>
              <a:gd name="connsiteY2" fmla="*/ 8915400 h 8915400"/>
              <a:gd name="connsiteX3" fmla="*/ 0 w 8116642"/>
              <a:gd name="connsiteY3" fmla="*/ 8915400 h 8915400"/>
            </a:gdLst>
            <a:ahLst/>
            <a:cxnLst>
              <a:cxn ang="0">
                <a:pos x="connsiteX0" y="connsiteY0"/>
              </a:cxn>
              <a:cxn ang="0">
                <a:pos x="connsiteX1" y="connsiteY1"/>
              </a:cxn>
              <a:cxn ang="0">
                <a:pos x="connsiteX2" y="connsiteY2"/>
              </a:cxn>
              <a:cxn ang="0">
                <a:pos x="connsiteX3" y="connsiteY3"/>
              </a:cxn>
            </a:cxnLst>
            <a:rect l="l" t="t" r="r" b="b"/>
            <a:pathLst>
              <a:path w="8116642" h="8915400">
                <a:moveTo>
                  <a:pt x="0" y="0"/>
                </a:moveTo>
                <a:lnTo>
                  <a:pt x="8116642" y="0"/>
                </a:lnTo>
                <a:lnTo>
                  <a:pt x="8116642" y="8915400"/>
                </a:lnTo>
                <a:lnTo>
                  <a:pt x="0" y="8915400"/>
                </a:lnTo>
                <a:close/>
              </a:path>
            </a:pathLst>
          </a:custGeom>
          <a:ln>
            <a:solidFill>
              <a:srgbClr val="F1F9EA"/>
            </a:solidFill>
          </a:ln>
        </p:spPr>
      </p:pic>
      <p:sp>
        <p:nvSpPr>
          <p:cNvPr id="20" name="TextBox 9">
            <a:extLst>
              <a:ext uri="{FF2B5EF4-FFF2-40B4-BE49-F238E27FC236}">
                <a16:creationId xmlns:a16="http://schemas.microsoft.com/office/drawing/2014/main" id="{7903CE50-E2EC-41CF-8FDB-7D4BBEB235EE}"/>
              </a:ext>
            </a:extLst>
          </p:cNvPr>
          <p:cNvSpPr txBox="1"/>
          <p:nvPr/>
        </p:nvSpPr>
        <p:spPr>
          <a:xfrm>
            <a:off x="1905000" y="1409700"/>
            <a:ext cx="6361358" cy="738664"/>
          </a:xfrm>
          <a:prstGeom prst="rect">
            <a:avLst/>
          </a:prstGeom>
          <a:noFill/>
        </p:spPr>
        <p:txBody>
          <a:bodyPr wrap="square" lIns="0" tIns="0" rIns="0" bIns="0" rtlCol="0" anchor="t">
            <a:spAutoFit/>
          </a:bodyPr>
          <a:lstStyle/>
          <a:p>
            <a:r>
              <a:rPr lang="pt-BR" sz="4800" b="1"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2. Um obstáculo real</a:t>
            </a:r>
          </a:p>
        </p:txBody>
      </p:sp>
      <p:sp>
        <p:nvSpPr>
          <p:cNvPr id="13" name="TextBox 9">
            <a:extLst>
              <a:ext uri="{FF2B5EF4-FFF2-40B4-BE49-F238E27FC236}">
                <a16:creationId xmlns:a16="http://schemas.microsoft.com/office/drawing/2014/main" id="{8BF5120D-F3C5-44A3-93D9-2AC86F693141}"/>
              </a:ext>
            </a:extLst>
          </p:cNvPr>
          <p:cNvSpPr txBox="1"/>
          <p:nvPr/>
        </p:nvSpPr>
        <p:spPr>
          <a:xfrm>
            <a:off x="1905000" y="2353371"/>
            <a:ext cx="6248400" cy="5539978"/>
          </a:xfrm>
          <a:prstGeom prst="rect">
            <a:avLst/>
          </a:prstGeom>
        </p:spPr>
        <p:txBody>
          <a:bodyPr wrap="square" lIns="0" tIns="0" rIns="0" bIns="0" rtlCol="0" anchor="t">
            <a:spAutoFit/>
          </a:bodyPr>
          <a:lstStyle/>
          <a:p>
            <a:r>
              <a:rPr lang="pt-BR" sz="4000"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Por intermédio de </a:t>
            </a:r>
            <a:r>
              <a:rPr lang="pt-BR" sz="4000" dirty="0" err="1">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Hataque</a:t>
            </a:r>
            <a:r>
              <a:rPr lang="pt-BR" sz="4000"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 </a:t>
            </a:r>
            <a:r>
              <a:rPr lang="pt-BR" sz="4000" dirty="0" err="1">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Mardoqueu</a:t>
            </a:r>
            <a:r>
              <a:rPr lang="pt-BR" sz="4000"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 deixou Ester informada de todo o ardiloso plano de </a:t>
            </a:r>
            <a:r>
              <a:rPr lang="pt-BR" sz="4000" dirty="0" err="1">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Hamã</a:t>
            </a:r>
            <a:r>
              <a:rPr lang="pt-BR" sz="4000"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 enviando-lhe, inclusive, uma cópia do decreto de Assuero. Ele pediu que ela fosse ao rei e suplicasse pelos judeus.</a:t>
            </a:r>
          </a:p>
        </p:txBody>
      </p:sp>
      <p:pic>
        <p:nvPicPr>
          <p:cNvPr id="30" name="Imagem 29">
            <a:extLst>
              <a:ext uri="{FF2B5EF4-FFF2-40B4-BE49-F238E27FC236}">
                <a16:creationId xmlns:a16="http://schemas.microsoft.com/office/drawing/2014/main" id="{7D33B885-E443-4B63-99BE-22853361B638}"/>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2014112" y="8115996"/>
            <a:ext cx="737968" cy="737968"/>
          </a:xfrm>
          <a:prstGeom prst="rect">
            <a:avLst/>
          </a:prstGeom>
        </p:spPr>
      </p:pic>
      <p:pic>
        <p:nvPicPr>
          <p:cNvPr id="6" name="Imagem 5">
            <a:extLst>
              <a:ext uri="{FF2B5EF4-FFF2-40B4-BE49-F238E27FC236}">
                <a16:creationId xmlns:a16="http://schemas.microsoft.com/office/drawing/2014/main" id="{45B9B50C-9BFF-5BFB-15E7-FC0EF8B83CD9}"/>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49000"/>
                    </a14:imgEffect>
                  </a14:imgLayer>
                </a14:imgProps>
              </a:ext>
              <a:ext uri="{28A0092B-C50C-407E-A947-70E740481C1C}">
                <a14:useLocalDpi xmlns:a14="http://schemas.microsoft.com/office/drawing/2010/main"/>
              </a:ext>
            </a:extLst>
          </a:blip>
          <a:srcRect t="37619" r="17206" b="37377"/>
          <a:stretch/>
        </p:blipFill>
        <p:spPr>
          <a:xfrm>
            <a:off x="2857679" y="8184728"/>
            <a:ext cx="4076404" cy="615553"/>
          </a:xfrm>
          <a:custGeom>
            <a:avLst/>
            <a:gdLst>
              <a:gd name="connsiteX0" fmla="*/ 0 w 4854804"/>
              <a:gd name="connsiteY0" fmla="*/ 0 h 609600"/>
              <a:gd name="connsiteX1" fmla="*/ 4854804 w 4854804"/>
              <a:gd name="connsiteY1" fmla="*/ 0 h 609600"/>
              <a:gd name="connsiteX2" fmla="*/ 4854804 w 4854804"/>
              <a:gd name="connsiteY2" fmla="*/ 609600 h 609600"/>
              <a:gd name="connsiteX3" fmla="*/ 0 w 4854804"/>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4854804" h="609600">
                <a:moveTo>
                  <a:pt x="0" y="0"/>
                </a:moveTo>
                <a:lnTo>
                  <a:pt x="4854804" y="0"/>
                </a:lnTo>
                <a:lnTo>
                  <a:pt x="4854804" y="609600"/>
                </a:lnTo>
                <a:lnTo>
                  <a:pt x="0" y="609600"/>
                </a:lnTo>
                <a:close/>
              </a:path>
            </a:pathLst>
          </a:custGeom>
          <a:blipFill>
            <a:blip r:embed="rId8" cstate="email">
              <a:extLst>
                <a:ext uri="{28A0092B-C50C-407E-A947-70E740481C1C}">
                  <a14:useLocalDpi xmlns:a14="http://schemas.microsoft.com/office/drawing/2010/main"/>
                </a:ext>
              </a:extLst>
            </a:blip>
            <a:stretch>
              <a:fillRect/>
            </a:stretch>
          </a:blipFill>
        </p:spPr>
      </p:pic>
      <p:sp>
        <p:nvSpPr>
          <p:cNvPr id="16" name="TextBox 9">
            <a:extLst>
              <a:ext uri="{FF2B5EF4-FFF2-40B4-BE49-F238E27FC236}">
                <a16:creationId xmlns:a16="http://schemas.microsoft.com/office/drawing/2014/main" id="{7C1BA2D0-5C05-44CB-8E46-513AAB9BB58C}"/>
              </a:ext>
            </a:extLst>
          </p:cNvPr>
          <p:cNvSpPr txBox="1"/>
          <p:nvPr/>
        </p:nvSpPr>
        <p:spPr>
          <a:xfrm>
            <a:off x="2929632" y="8223766"/>
            <a:ext cx="3932498" cy="553998"/>
          </a:xfrm>
          <a:prstGeom prst="rect">
            <a:avLst/>
          </a:prstGeom>
        </p:spPr>
        <p:txBody>
          <a:bodyPr wrap="square" lIns="0" tIns="0" rIns="0" bIns="0" rtlCol="0" anchor="t">
            <a:spAutoFit/>
          </a:bodyPr>
          <a:lstStyle/>
          <a:p>
            <a:pPr algn="ctr"/>
            <a:r>
              <a:rPr lang="pt-BR" b="1" dirty="0">
                <a:solidFill>
                  <a:schemeClr val="bg1">
                    <a:lumMod val="85000"/>
                  </a:schemeClr>
                </a:solidFill>
                <a:latin typeface="Arial" panose="020B0604020202020204" pitchFamily="34" charset="0"/>
                <a:cs typeface="Arial" panose="020B0604020202020204" pitchFamily="34" charset="0"/>
              </a:rPr>
              <a:t>1 - O PERIGOSO PLANO E O TEMOR DE ESTER</a:t>
            </a:r>
          </a:p>
        </p:txBody>
      </p:sp>
      <p:sp>
        <p:nvSpPr>
          <p:cNvPr id="14" name="Retângulo 13">
            <a:extLst>
              <a:ext uri="{FF2B5EF4-FFF2-40B4-BE49-F238E27FC236}">
                <a16:creationId xmlns:a16="http://schemas.microsoft.com/office/drawing/2014/main" id="{47DB6B98-9FC8-F84A-E2F5-3753FB5DD6B5}"/>
              </a:ext>
            </a:extLst>
          </p:cNvPr>
          <p:cNvSpPr/>
          <p:nvPr/>
        </p:nvSpPr>
        <p:spPr>
          <a:xfrm>
            <a:off x="1941758" y="2170005"/>
            <a:ext cx="3733800" cy="36000"/>
          </a:xfrm>
          <a:prstGeom prst="rect">
            <a:avLst/>
          </a:prstGeom>
          <a:gradFill>
            <a:gsLst>
              <a:gs pos="100000">
                <a:schemeClr val="accent3">
                  <a:lumMod val="50000"/>
                </a:schemeClr>
              </a:gs>
              <a:gs pos="0">
                <a:srgbClr val="0A0A0A"/>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5367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16" presetClass="entr" presetSubtype="37"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53" presetClass="entr" presetSubtype="16" fill="hold" nodeType="withEffect">
                                  <p:stCondLst>
                                    <p:cond delay="25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22" presetClass="entr" presetSubtype="8" fill="hold"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75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P spid="16"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a:extLst>
              <a:ext uri="{FF2B5EF4-FFF2-40B4-BE49-F238E27FC236}">
                <a16:creationId xmlns:a16="http://schemas.microsoft.com/office/drawing/2014/main" id="{3BE7E920-9D70-47E4-A5D3-339F75199696}"/>
              </a:ext>
            </a:extLst>
          </p:cNvPr>
          <p:cNvSpPr/>
          <p:nvPr/>
        </p:nvSpPr>
        <p:spPr>
          <a:xfrm flipH="1">
            <a:off x="9104888" y="0"/>
            <a:ext cx="9205108" cy="10287000"/>
          </a:xfrm>
          <a:prstGeom prst="rect">
            <a:avLst/>
          </a:prstGeom>
          <a:blipFill>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a:ext>
              </a:extLst>
            </a:blip>
            <a:stretch>
              <a:fillRect r="-989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4" name="Imagem 23">
            <a:extLst>
              <a:ext uri="{FF2B5EF4-FFF2-40B4-BE49-F238E27FC236}">
                <a16:creationId xmlns:a16="http://schemas.microsoft.com/office/drawing/2014/main" id="{B7FF2C90-F16A-8CC6-09EF-EB26494C9E1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1239" t="23" r="11439" b="15047"/>
          <a:stretch/>
        </p:blipFill>
        <p:spPr>
          <a:xfrm>
            <a:off x="8418758" y="685800"/>
            <a:ext cx="8116642" cy="8915400"/>
          </a:xfrm>
          <a:custGeom>
            <a:avLst/>
            <a:gdLst>
              <a:gd name="connsiteX0" fmla="*/ 0 w 8116642"/>
              <a:gd name="connsiteY0" fmla="*/ 0 h 8915400"/>
              <a:gd name="connsiteX1" fmla="*/ 8116642 w 8116642"/>
              <a:gd name="connsiteY1" fmla="*/ 0 h 8915400"/>
              <a:gd name="connsiteX2" fmla="*/ 8116642 w 8116642"/>
              <a:gd name="connsiteY2" fmla="*/ 8915400 h 8915400"/>
              <a:gd name="connsiteX3" fmla="*/ 0 w 8116642"/>
              <a:gd name="connsiteY3" fmla="*/ 8915400 h 8915400"/>
            </a:gdLst>
            <a:ahLst/>
            <a:cxnLst>
              <a:cxn ang="0">
                <a:pos x="connsiteX0" y="connsiteY0"/>
              </a:cxn>
              <a:cxn ang="0">
                <a:pos x="connsiteX1" y="connsiteY1"/>
              </a:cxn>
              <a:cxn ang="0">
                <a:pos x="connsiteX2" y="connsiteY2"/>
              </a:cxn>
              <a:cxn ang="0">
                <a:pos x="connsiteX3" y="connsiteY3"/>
              </a:cxn>
            </a:cxnLst>
            <a:rect l="l" t="t" r="r" b="b"/>
            <a:pathLst>
              <a:path w="8116642" h="8915400">
                <a:moveTo>
                  <a:pt x="0" y="0"/>
                </a:moveTo>
                <a:lnTo>
                  <a:pt x="8116642" y="0"/>
                </a:lnTo>
                <a:lnTo>
                  <a:pt x="8116642" y="8915400"/>
                </a:lnTo>
                <a:lnTo>
                  <a:pt x="0" y="8915400"/>
                </a:lnTo>
                <a:close/>
              </a:path>
            </a:pathLst>
          </a:custGeom>
          <a:ln>
            <a:solidFill>
              <a:srgbClr val="F1F9EA"/>
            </a:solidFill>
          </a:ln>
        </p:spPr>
      </p:pic>
      <p:sp>
        <p:nvSpPr>
          <p:cNvPr id="20" name="TextBox 9">
            <a:extLst>
              <a:ext uri="{FF2B5EF4-FFF2-40B4-BE49-F238E27FC236}">
                <a16:creationId xmlns:a16="http://schemas.microsoft.com/office/drawing/2014/main" id="{7903CE50-E2EC-41CF-8FDB-7D4BBEB235EE}"/>
              </a:ext>
            </a:extLst>
          </p:cNvPr>
          <p:cNvSpPr txBox="1"/>
          <p:nvPr/>
        </p:nvSpPr>
        <p:spPr>
          <a:xfrm>
            <a:off x="1828800" y="647700"/>
            <a:ext cx="6361358" cy="738664"/>
          </a:xfrm>
          <a:prstGeom prst="rect">
            <a:avLst/>
          </a:prstGeom>
          <a:noFill/>
        </p:spPr>
        <p:txBody>
          <a:bodyPr wrap="square" lIns="0" tIns="0" rIns="0" bIns="0" rtlCol="0" anchor="t">
            <a:spAutoFit/>
          </a:bodyPr>
          <a:lstStyle/>
          <a:p>
            <a:r>
              <a:rPr lang="pt-BR" sz="4800" b="1"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2. Um obstáculo real</a:t>
            </a:r>
          </a:p>
        </p:txBody>
      </p:sp>
      <p:sp>
        <p:nvSpPr>
          <p:cNvPr id="13" name="TextBox 9">
            <a:extLst>
              <a:ext uri="{FF2B5EF4-FFF2-40B4-BE49-F238E27FC236}">
                <a16:creationId xmlns:a16="http://schemas.microsoft.com/office/drawing/2014/main" id="{8BF5120D-F3C5-44A3-93D9-2AC86F693141}"/>
              </a:ext>
            </a:extLst>
          </p:cNvPr>
          <p:cNvSpPr txBox="1"/>
          <p:nvPr/>
        </p:nvSpPr>
        <p:spPr>
          <a:xfrm>
            <a:off x="1828800" y="1591371"/>
            <a:ext cx="6361358" cy="7201972"/>
          </a:xfrm>
          <a:prstGeom prst="rect">
            <a:avLst/>
          </a:prstGeom>
        </p:spPr>
        <p:txBody>
          <a:bodyPr wrap="square" lIns="0" tIns="0" rIns="0" bIns="0" rtlCol="0" anchor="t">
            <a:spAutoFit/>
          </a:bodyPr>
          <a:lstStyle/>
          <a:p>
            <a:r>
              <a:rPr lang="pt-BR" sz="3600"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Mas havia um grande obstáculo. Ester respondeu a </a:t>
            </a:r>
            <a:r>
              <a:rPr lang="pt-BR" sz="3600" dirty="0" err="1">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Mardoqueu</a:t>
            </a:r>
            <a:r>
              <a:rPr lang="pt-BR" sz="3600"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 lembrando-lhe da lei que não permitia que qualquer pessoa, homem ou mulher, fosse ao interior do palácio sem ser chamada pelo rei. A sentença era a morte, salvo se o rei estendesse o cetro de ouro. Acredita-se que essa rigorosa norma existia porque os reis temiam ser vítimas de conspirações. </a:t>
            </a:r>
          </a:p>
        </p:txBody>
      </p:sp>
      <p:pic>
        <p:nvPicPr>
          <p:cNvPr id="30" name="Imagem 29">
            <a:extLst>
              <a:ext uri="{FF2B5EF4-FFF2-40B4-BE49-F238E27FC236}">
                <a16:creationId xmlns:a16="http://schemas.microsoft.com/office/drawing/2014/main" id="{7D33B885-E443-4B63-99BE-22853361B638}"/>
              </a:ext>
            </a:extLst>
          </p:cNvPr>
          <p:cNvPicPr>
            <a:picLocks noChangeAspect="1"/>
          </p:cNvPicPr>
          <p:nvPr/>
        </p:nvPicPr>
        <p:blipFill>
          <a:blip r:embed="rId6"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1937912" y="8877300"/>
            <a:ext cx="737968" cy="737968"/>
          </a:xfrm>
          <a:prstGeom prst="rect">
            <a:avLst/>
          </a:prstGeom>
        </p:spPr>
      </p:pic>
      <p:pic>
        <p:nvPicPr>
          <p:cNvPr id="6" name="Imagem 5">
            <a:extLst>
              <a:ext uri="{FF2B5EF4-FFF2-40B4-BE49-F238E27FC236}">
                <a16:creationId xmlns:a16="http://schemas.microsoft.com/office/drawing/2014/main" id="{45B9B50C-9BFF-5BFB-15E7-FC0EF8B83CD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9000"/>
                    </a14:imgEffect>
                  </a14:imgLayer>
                </a14:imgProps>
              </a:ext>
              <a:ext uri="{28A0092B-C50C-407E-A947-70E740481C1C}">
                <a14:useLocalDpi xmlns:a14="http://schemas.microsoft.com/office/drawing/2010/main"/>
              </a:ext>
            </a:extLst>
          </a:blip>
          <a:srcRect t="37619" r="17206" b="37377"/>
          <a:stretch/>
        </p:blipFill>
        <p:spPr>
          <a:xfrm>
            <a:off x="2781479" y="8946032"/>
            <a:ext cx="4076404" cy="615553"/>
          </a:xfrm>
          <a:custGeom>
            <a:avLst/>
            <a:gdLst>
              <a:gd name="connsiteX0" fmla="*/ 0 w 4854804"/>
              <a:gd name="connsiteY0" fmla="*/ 0 h 609600"/>
              <a:gd name="connsiteX1" fmla="*/ 4854804 w 4854804"/>
              <a:gd name="connsiteY1" fmla="*/ 0 h 609600"/>
              <a:gd name="connsiteX2" fmla="*/ 4854804 w 4854804"/>
              <a:gd name="connsiteY2" fmla="*/ 609600 h 609600"/>
              <a:gd name="connsiteX3" fmla="*/ 0 w 4854804"/>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4854804" h="609600">
                <a:moveTo>
                  <a:pt x="0" y="0"/>
                </a:moveTo>
                <a:lnTo>
                  <a:pt x="4854804" y="0"/>
                </a:lnTo>
                <a:lnTo>
                  <a:pt x="4854804" y="609600"/>
                </a:lnTo>
                <a:lnTo>
                  <a:pt x="0" y="609600"/>
                </a:lnTo>
                <a:close/>
              </a:path>
            </a:pathLst>
          </a:custGeom>
          <a:blipFill>
            <a:blip r:embed="rId9" cstate="email">
              <a:extLst>
                <a:ext uri="{28A0092B-C50C-407E-A947-70E740481C1C}">
                  <a14:useLocalDpi xmlns:a14="http://schemas.microsoft.com/office/drawing/2010/main"/>
                </a:ext>
              </a:extLst>
            </a:blip>
            <a:stretch>
              <a:fillRect/>
            </a:stretch>
          </a:blipFill>
        </p:spPr>
      </p:pic>
      <p:sp>
        <p:nvSpPr>
          <p:cNvPr id="16" name="TextBox 9">
            <a:extLst>
              <a:ext uri="{FF2B5EF4-FFF2-40B4-BE49-F238E27FC236}">
                <a16:creationId xmlns:a16="http://schemas.microsoft.com/office/drawing/2014/main" id="{7C1BA2D0-5C05-44CB-8E46-513AAB9BB58C}"/>
              </a:ext>
            </a:extLst>
          </p:cNvPr>
          <p:cNvSpPr txBox="1"/>
          <p:nvPr/>
        </p:nvSpPr>
        <p:spPr>
          <a:xfrm>
            <a:off x="2853432" y="8985070"/>
            <a:ext cx="3932498" cy="553998"/>
          </a:xfrm>
          <a:prstGeom prst="rect">
            <a:avLst/>
          </a:prstGeom>
        </p:spPr>
        <p:txBody>
          <a:bodyPr wrap="square" lIns="0" tIns="0" rIns="0" bIns="0" rtlCol="0" anchor="t">
            <a:spAutoFit/>
          </a:bodyPr>
          <a:lstStyle/>
          <a:p>
            <a:pPr algn="ctr"/>
            <a:r>
              <a:rPr lang="pt-BR" b="1" dirty="0">
                <a:solidFill>
                  <a:schemeClr val="bg1">
                    <a:lumMod val="85000"/>
                  </a:schemeClr>
                </a:solidFill>
                <a:latin typeface="Arial" panose="020B0604020202020204" pitchFamily="34" charset="0"/>
                <a:cs typeface="Arial" panose="020B0604020202020204" pitchFamily="34" charset="0"/>
              </a:rPr>
              <a:t>1 - O PERIGOSO PLANO E O TEMOR DE ESTER</a:t>
            </a:r>
          </a:p>
        </p:txBody>
      </p:sp>
      <p:sp>
        <p:nvSpPr>
          <p:cNvPr id="14" name="Retângulo 13">
            <a:extLst>
              <a:ext uri="{FF2B5EF4-FFF2-40B4-BE49-F238E27FC236}">
                <a16:creationId xmlns:a16="http://schemas.microsoft.com/office/drawing/2014/main" id="{47DB6B98-9FC8-F84A-E2F5-3753FB5DD6B5}"/>
              </a:ext>
            </a:extLst>
          </p:cNvPr>
          <p:cNvSpPr/>
          <p:nvPr/>
        </p:nvSpPr>
        <p:spPr>
          <a:xfrm>
            <a:off x="1865558" y="1408005"/>
            <a:ext cx="3733800" cy="36000"/>
          </a:xfrm>
          <a:prstGeom prst="rect">
            <a:avLst/>
          </a:prstGeom>
          <a:gradFill>
            <a:gsLst>
              <a:gs pos="100000">
                <a:schemeClr val="accent3">
                  <a:lumMod val="50000"/>
                </a:schemeClr>
              </a:gs>
              <a:gs pos="0">
                <a:srgbClr val="0A0A0A"/>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1593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16" presetClass="entr" presetSubtype="37"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53" presetClass="entr" presetSubtype="16" fill="hold" nodeType="withEffect">
                                  <p:stCondLst>
                                    <p:cond delay="25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22" presetClass="entr" presetSubtype="8" fill="hold"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75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P spid="16"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a:extLst>
              <a:ext uri="{FF2B5EF4-FFF2-40B4-BE49-F238E27FC236}">
                <a16:creationId xmlns:a16="http://schemas.microsoft.com/office/drawing/2014/main" id="{3BE7E920-9D70-47E4-A5D3-339F75199696}"/>
              </a:ext>
            </a:extLst>
          </p:cNvPr>
          <p:cNvSpPr/>
          <p:nvPr/>
        </p:nvSpPr>
        <p:spPr>
          <a:xfrm flipH="1">
            <a:off x="9104888" y="0"/>
            <a:ext cx="9205108" cy="10287000"/>
          </a:xfrm>
          <a:prstGeom prst="rect">
            <a:avLst/>
          </a:prstGeom>
          <a:blipFill>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a:ext>
              </a:extLst>
            </a:blip>
            <a:stretch>
              <a:fillRect r="-989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4" name="Imagem 23">
            <a:extLst>
              <a:ext uri="{FF2B5EF4-FFF2-40B4-BE49-F238E27FC236}">
                <a16:creationId xmlns:a16="http://schemas.microsoft.com/office/drawing/2014/main" id="{B7FF2C90-F16A-8CC6-09EF-EB26494C9E13}"/>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4480" r="4480"/>
          <a:stretch/>
        </p:blipFill>
        <p:spPr>
          <a:xfrm>
            <a:off x="8418758" y="685800"/>
            <a:ext cx="8116642" cy="8915400"/>
          </a:xfrm>
          <a:custGeom>
            <a:avLst/>
            <a:gdLst>
              <a:gd name="connsiteX0" fmla="*/ 0 w 8116642"/>
              <a:gd name="connsiteY0" fmla="*/ 0 h 8915400"/>
              <a:gd name="connsiteX1" fmla="*/ 8116642 w 8116642"/>
              <a:gd name="connsiteY1" fmla="*/ 0 h 8915400"/>
              <a:gd name="connsiteX2" fmla="*/ 8116642 w 8116642"/>
              <a:gd name="connsiteY2" fmla="*/ 8915400 h 8915400"/>
              <a:gd name="connsiteX3" fmla="*/ 0 w 8116642"/>
              <a:gd name="connsiteY3" fmla="*/ 8915400 h 8915400"/>
            </a:gdLst>
            <a:ahLst/>
            <a:cxnLst>
              <a:cxn ang="0">
                <a:pos x="connsiteX0" y="connsiteY0"/>
              </a:cxn>
              <a:cxn ang="0">
                <a:pos x="connsiteX1" y="connsiteY1"/>
              </a:cxn>
              <a:cxn ang="0">
                <a:pos x="connsiteX2" y="connsiteY2"/>
              </a:cxn>
              <a:cxn ang="0">
                <a:pos x="connsiteX3" y="connsiteY3"/>
              </a:cxn>
            </a:cxnLst>
            <a:rect l="l" t="t" r="r" b="b"/>
            <a:pathLst>
              <a:path w="8116642" h="8915400">
                <a:moveTo>
                  <a:pt x="0" y="0"/>
                </a:moveTo>
                <a:lnTo>
                  <a:pt x="8116642" y="0"/>
                </a:lnTo>
                <a:lnTo>
                  <a:pt x="8116642" y="8915400"/>
                </a:lnTo>
                <a:lnTo>
                  <a:pt x="0" y="8915400"/>
                </a:lnTo>
                <a:close/>
              </a:path>
            </a:pathLst>
          </a:custGeom>
          <a:ln>
            <a:solidFill>
              <a:srgbClr val="F1F9EA"/>
            </a:solidFill>
          </a:ln>
        </p:spPr>
      </p:pic>
      <p:sp>
        <p:nvSpPr>
          <p:cNvPr id="20" name="TextBox 9">
            <a:extLst>
              <a:ext uri="{FF2B5EF4-FFF2-40B4-BE49-F238E27FC236}">
                <a16:creationId xmlns:a16="http://schemas.microsoft.com/office/drawing/2014/main" id="{7903CE50-E2EC-41CF-8FDB-7D4BBEB235EE}"/>
              </a:ext>
            </a:extLst>
          </p:cNvPr>
          <p:cNvSpPr txBox="1"/>
          <p:nvPr/>
        </p:nvSpPr>
        <p:spPr>
          <a:xfrm>
            <a:off x="2057400" y="571500"/>
            <a:ext cx="4957130" cy="1477328"/>
          </a:xfrm>
          <a:prstGeom prst="rect">
            <a:avLst/>
          </a:prstGeom>
          <a:noFill/>
        </p:spPr>
        <p:txBody>
          <a:bodyPr wrap="square" lIns="0" tIns="0" rIns="0" bIns="0" rtlCol="0" anchor="t">
            <a:spAutoFit/>
          </a:bodyPr>
          <a:lstStyle/>
          <a:p>
            <a:r>
              <a:rPr lang="pt-BR" sz="4800" b="1"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3. Autoritarismo e morte</a:t>
            </a:r>
          </a:p>
        </p:txBody>
      </p:sp>
      <p:sp>
        <p:nvSpPr>
          <p:cNvPr id="13" name="TextBox 9">
            <a:extLst>
              <a:ext uri="{FF2B5EF4-FFF2-40B4-BE49-F238E27FC236}">
                <a16:creationId xmlns:a16="http://schemas.microsoft.com/office/drawing/2014/main" id="{8BF5120D-F3C5-44A3-93D9-2AC86F693141}"/>
              </a:ext>
            </a:extLst>
          </p:cNvPr>
          <p:cNvSpPr txBox="1"/>
          <p:nvPr/>
        </p:nvSpPr>
        <p:spPr>
          <a:xfrm>
            <a:off x="2057400" y="2277171"/>
            <a:ext cx="6096000" cy="6432530"/>
          </a:xfrm>
          <a:prstGeom prst="rect">
            <a:avLst/>
          </a:prstGeom>
        </p:spPr>
        <p:txBody>
          <a:bodyPr wrap="square" lIns="0" tIns="0" rIns="0" bIns="0" rtlCol="0" anchor="t">
            <a:spAutoFit/>
          </a:bodyPr>
          <a:lstStyle/>
          <a:p>
            <a:r>
              <a:rPr lang="pt-BR" sz="3800"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O que Assuero temia lhe sobreveio. Foi assassinado por um dos oficiais do palácio em 465 a.C., oito anos depois dos episódios narrados no livro de Ester. Dois de seus guardas, aliás, já haviam tramado sua morte anos antes (Et 3.21). Decisões autoritárias produzem muitos inimigos.</a:t>
            </a:r>
          </a:p>
        </p:txBody>
      </p:sp>
      <p:pic>
        <p:nvPicPr>
          <p:cNvPr id="30" name="Imagem 29">
            <a:extLst>
              <a:ext uri="{FF2B5EF4-FFF2-40B4-BE49-F238E27FC236}">
                <a16:creationId xmlns:a16="http://schemas.microsoft.com/office/drawing/2014/main" id="{7D33B885-E443-4B63-99BE-22853361B638}"/>
              </a:ext>
            </a:extLst>
          </p:cNvPr>
          <p:cNvPicPr>
            <a:picLocks noChangeAspect="1"/>
          </p:cNvPicPr>
          <p:nvPr/>
        </p:nvPicPr>
        <p:blipFill>
          <a:blip r:embed="rId6"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2166512" y="8724900"/>
            <a:ext cx="737968" cy="737968"/>
          </a:xfrm>
          <a:prstGeom prst="rect">
            <a:avLst/>
          </a:prstGeom>
        </p:spPr>
      </p:pic>
      <p:pic>
        <p:nvPicPr>
          <p:cNvPr id="6" name="Imagem 5">
            <a:extLst>
              <a:ext uri="{FF2B5EF4-FFF2-40B4-BE49-F238E27FC236}">
                <a16:creationId xmlns:a16="http://schemas.microsoft.com/office/drawing/2014/main" id="{45B9B50C-9BFF-5BFB-15E7-FC0EF8B83CD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9000"/>
                    </a14:imgEffect>
                  </a14:imgLayer>
                </a14:imgProps>
              </a:ext>
              <a:ext uri="{28A0092B-C50C-407E-A947-70E740481C1C}">
                <a14:useLocalDpi xmlns:a14="http://schemas.microsoft.com/office/drawing/2010/main"/>
              </a:ext>
            </a:extLst>
          </a:blip>
          <a:srcRect t="37619" r="17206" b="37377"/>
          <a:stretch/>
        </p:blipFill>
        <p:spPr>
          <a:xfrm>
            <a:off x="3010079" y="8793632"/>
            <a:ext cx="4076404" cy="615553"/>
          </a:xfrm>
          <a:custGeom>
            <a:avLst/>
            <a:gdLst>
              <a:gd name="connsiteX0" fmla="*/ 0 w 4854804"/>
              <a:gd name="connsiteY0" fmla="*/ 0 h 609600"/>
              <a:gd name="connsiteX1" fmla="*/ 4854804 w 4854804"/>
              <a:gd name="connsiteY1" fmla="*/ 0 h 609600"/>
              <a:gd name="connsiteX2" fmla="*/ 4854804 w 4854804"/>
              <a:gd name="connsiteY2" fmla="*/ 609600 h 609600"/>
              <a:gd name="connsiteX3" fmla="*/ 0 w 4854804"/>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4854804" h="609600">
                <a:moveTo>
                  <a:pt x="0" y="0"/>
                </a:moveTo>
                <a:lnTo>
                  <a:pt x="4854804" y="0"/>
                </a:lnTo>
                <a:lnTo>
                  <a:pt x="4854804" y="609600"/>
                </a:lnTo>
                <a:lnTo>
                  <a:pt x="0" y="609600"/>
                </a:lnTo>
                <a:close/>
              </a:path>
            </a:pathLst>
          </a:custGeom>
          <a:blipFill>
            <a:blip r:embed="rId9" cstate="email">
              <a:extLst>
                <a:ext uri="{28A0092B-C50C-407E-A947-70E740481C1C}">
                  <a14:useLocalDpi xmlns:a14="http://schemas.microsoft.com/office/drawing/2010/main"/>
                </a:ext>
              </a:extLst>
            </a:blip>
            <a:stretch>
              <a:fillRect/>
            </a:stretch>
          </a:blipFill>
        </p:spPr>
      </p:pic>
      <p:sp>
        <p:nvSpPr>
          <p:cNvPr id="16" name="TextBox 9">
            <a:extLst>
              <a:ext uri="{FF2B5EF4-FFF2-40B4-BE49-F238E27FC236}">
                <a16:creationId xmlns:a16="http://schemas.microsoft.com/office/drawing/2014/main" id="{7C1BA2D0-5C05-44CB-8E46-513AAB9BB58C}"/>
              </a:ext>
            </a:extLst>
          </p:cNvPr>
          <p:cNvSpPr txBox="1"/>
          <p:nvPr/>
        </p:nvSpPr>
        <p:spPr>
          <a:xfrm>
            <a:off x="3082032" y="8832670"/>
            <a:ext cx="3932498" cy="553998"/>
          </a:xfrm>
          <a:prstGeom prst="rect">
            <a:avLst/>
          </a:prstGeom>
        </p:spPr>
        <p:txBody>
          <a:bodyPr wrap="square" lIns="0" tIns="0" rIns="0" bIns="0" rtlCol="0" anchor="t">
            <a:spAutoFit/>
          </a:bodyPr>
          <a:lstStyle/>
          <a:p>
            <a:pPr algn="ctr"/>
            <a:r>
              <a:rPr lang="pt-BR" b="1" dirty="0">
                <a:solidFill>
                  <a:schemeClr val="bg1">
                    <a:lumMod val="85000"/>
                  </a:schemeClr>
                </a:solidFill>
                <a:latin typeface="Arial" panose="020B0604020202020204" pitchFamily="34" charset="0"/>
                <a:cs typeface="Arial" panose="020B0604020202020204" pitchFamily="34" charset="0"/>
              </a:rPr>
              <a:t>1 - O PERIGOSO PLANO E O TEMOR DE ESTER</a:t>
            </a:r>
          </a:p>
        </p:txBody>
      </p:sp>
      <p:sp>
        <p:nvSpPr>
          <p:cNvPr id="14" name="Retângulo 13">
            <a:extLst>
              <a:ext uri="{FF2B5EF4-FFF2-40B4-BE49-F238E27FC236}">
                <a16:creationId xmlns:a16="http://schemas.microsoft.com/office/drawing/2014/main" id="{47DB6B98-9FC8-F84A-E2F5-3753FB5DD6B5}"/>
              </a:ext>
            </a:extLst>
          </p:cNvPr>
          <p:cNvSpPr/>
          <p:nvPr/>
        </p:nvSpPr>
        <p:spPr>
          <a:xfrm>
            <a:off x="2094158" y="2093805"/>
            <a:ext cx="3733800" cy="36000"/>
          </a:xfrm>
          <a:prstGeom prst="rect">
            <a:avLst/>
          </a:prstGeom>
          <a:gradFill>
            <a:gsLst>
              <a:gs pos="100000">
                <a:schemeClr val="accent3">
                  <a:lumMod val="50000"/>
                </a:schemeClr>
              </a:gs>
              <a:gs pos="0">
                <a:srgbClr val="0A0A0A"/>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5260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16" presetClass="entr" presetSubtype="37"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53" presetClass="entr" presetSubtype="16" fill="hold" nodeType="withEffect">
                                  <p:stCondLst>
                                    <p:cond delay="25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22" presetClass="entr" presetSubtype="8" fill="hold"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75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P spid="16"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a:extLst>
              <a:ext uri="{FF2B5EF4-FFF2-40B4-BE49-F238E27FC236}">
                <a16:creationId xmlns:a16="http://schemas.microsoft.com/office/drawing/2014/main" id="{3BE7E920-9D70-47E4-A5D3-339F75199696}"/>
              </a:ext>
            </a:extLst>
          </p:cNvPr>
          <p:cNvSpPr/>
          <p:nvPr/>
        </p:nvSpPr>
        <p:spPr>
          <a:xfrm flipH="1">
            <a:off x="9104888" y="0"/>
            <a:ext cx="9205108" cy="10287000"/>
          </a:xfrm>
          <a:prstGeom prst="rect">
            <a:avLst/>
          </a:prstGeom>
          <a:blipFill>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a:ext>
              </a:extLst>
            </a:blip>
            <a:stretch>
              <a:fillRect r="-989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4" name="Imagem 23">
            <a:extLst>
              <a:ext uri="{FF2B5EF4-FFF2-40B4-BE49-F238E27FC236}">
                <a16:creationId xmlns:a16="http://schemas.microsoft.com/office/drawing/2014/main" id="{B7FF2C90-F16A-8CC6-09EF-EB26494C9E13}"/>
              </a:ext>
            </a:extLst>
          </p:cNvPr>
          <p:cNvPicPr>
            <a:picLocks noChangeAspect="1"/>
          </p:cNvPicPr>
          <p:nvPr/>
        </p:nvPicPr>
        <p:blipFill>
          <a:blip r:embed="rId4" cstate="email">
            <a:extLst>
              <a:ext uri="{28A0092B-C50C-407E-A947-70E740481C1C}">
                <a14:useLocalDpi xmlns:a14="http://schemas.microsoft.com/office/drawing/2010/main"/>
              </a:ext>
            </a:extLst>
          </a:blip>
          <a:srcRect l="4480" r="4480"/>
          <a:stretch/>
        </p:blipFill>
        <p:spPr>
          <a:xfrm>
            <a:off x="8418758" y="685800"/>
            <a:ext cx="8116642" cy="8915400"/>
          </a:xfrm>
          <a:custGeom>
            <a:avLst/>
            <a:gdLst>
              <a:gd name="connsiteX0" fmla="*/ 0 w 8116642"/>
              <a:gd name="connsiteY0" fmla="*/ 0 h 8915400"/>
              <a:gd name="connsiteX1" fmla="*/ 8116642 w 8116642"/>
              <a:gd name="connsiteY1" fmla="*/ 0 h 8915400"/>
              <a:gd name="connsiteX2" fmla="*/ 8116642 w 8116642"/>
              <a:gd name="connsiteY2" fmla="*/ 8915400 h 8915400"/>
              <a:gd name="connsiteX3" fmla="*/ 0 w 8116642"/>
              <a:gd name="connsiteY3" fmla="*/ 8915400 h 8915400"/>
            </a:gdLst>
            <a:ahLst/>
            <a:cxnLst>
              <a:cxn ang="0">
                <a:pos x="connsiteX0" y="connsiteY0"/>
              </a:cxn>
              <a:cxn ang="0">
                <a:pos x="connsiteX1" y="connsiteY1"/>
              </a:cxn>
              <a:cxn ang="0">
                <a:pos x="connsiteX2" y="connsiteY2"/>
              </a:cxn>
              <a:cxn ang="0">
                <a:pos x="connsiteX3" y="connsiteY3"/>
              </a:cxn>
            </a:cxnLst>
            <a:rect l="l" t="t" r="r" b="b"/>
            <a:pathLst>
              <a:path w="8116642" h="8915400">
                <a:moveTo>
                  <a:pt x="0" y="0"/>
                </a:moveTo>
                <a:lnTo>
                  <a:pt x="8116642" y="0"/>
                </a:lnTo>
                <a:lnTo>
                  <a:pt x="8116642" y="8915400"/>
                </a:lnTo>
                <a:lnTo>
                  <a:pt x="0" y="8915400"/>
                </a:lnTo>
                <a:close/>
              </a:path>
            </a:pathLst>
          </a:custGeom>
          <a:ln>
            <a:solidFill>
              <a:srgbClr val="F1F9EA"/>
            </a:solidFill>
          </a:ln>
        </p:spPr>
      </p:pic>
      <p:sp>
        <p:nvSpPr>
          <p:cNvPr id="20" name="TextBox 9">
            <a:extLst>
              <a:ext uri="{FF2B5EF4-FFF2-40B4-BE49-F238E27FC236}">
                <a16:creationId xmlns:a16="http://schemas.microsoft.com/office/drawing/2014/main" id="{7903CE50-E2EC-41CF-8FDB-7D4BBEB235EE}"/>
              </a:ext>
            </a:extLst>
          </p:cNvPr>
          <p:cNvSpPr txBox="1"/>
          <p:nvPr/>
        </p:nvSpPr>
        <p:spPr>
          <a:xfrm>
            <a:off x="2667000" y="2476500"/>
            <a:ext cx="3276600" cy="738664"/>
          </a:xfrm>
          <a:prstGeom prst="rect">
            <a:avLst/>
          </a:prstGeom>
          <a:noFill/>
        </p:spPr>
        <p:txBody>
          <a:bodyPr wrap="square" lIns="0" tIns="0" rIns="0" bIns="0" rtlCol="0" anchor="t">
            <a:spAutoFit/>
          </a:bodyPr>
          <a:lstStyle/>
          <a:p>
            <a:r>
              <a:rPr lang="pt-BR" sz="4800" b="1"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Sinopse I</a:t>
            </a:r>
          </a:p>
        </p:txBody>
      </p:sp>
      <p:sp>
        <p:nvSpPr>
          <p:cNvPr id="13" name="TextBox 9">
            <a:extLst>
              <a:ext uri="{FF2B5EF4-FFF2-40B4-BE49-F238E27FC236}">
                <a16:creationId xmlns:a16="http://schemas.microsoft.com/office/drawing/2014/main" id="{8BF5120D-F3C5-44A3-93D9-2AC86F693141}"/>
              </a:ext>
            </a:extLst>
          </p:cNvPr>
          <p:cNvSpPr txBox="1"/>
          <p:nvPr/>
        </p:nvSpPr>
        <p:spPr>
          <a:xfrm>
            <a:off x="2667000" y="3496371"/>
            <a:ext cx="5410200" cy="1846659"/>
          </a:xfrm>
          <a:prstGeom prst="rect">
            <a:avLst/>
          </a:prstGeom>
        </p:spPr>
        <p:txBody>
          <a:bodyPr wrap="square" lIns="0" tIns="0" rIns="0" bIns="0" rtlCol="0" anchor="t">
            <a:spAutoFit/>
          </a:bodyPr>
          <a:lstStyle/>
          <a:p>
            <a:r>
              <a:rPr lang="pt-BR" sz="4000" dirty="0">
                <a:gradFill>
                  <a:gsLst>
                    <a:gs pos="100000">
                      <a:schemeClr val="accent3">
                        <a:lumMod val="50000"/>
                      </a:schemeClr>
                    </a:gs>
                    <a:gs pos="0">
                      <a:srgbClr val="0A0A0A"/>
                    </a:gs>
                  </a:gsLst>
                  <a:lin ang="11400000" scaled="0"/>
                </a:gradFill>
                <a:latin typeface="Arial" panose="020B0604020202020204" pitchFamily="34" charset="0"/>
                <a:cs typeface="Arial" panose="020B0604020202020204" pitchFamily="34" charset="0"/>
              </a:rPr>
              <a:t>Não era simples ir ao palácio e interceder ao rei pelo povo judeu.</a:t>
            </a:r>
          </a:p>
        </p:txBody>
      </p:sp>
      <p:pic>
        <p:nvPicPr>
          <p:cNvPr id="30" name="Imagem 29">
            <a:extLst>
              <a:ext uri="{FF2B5EF4-FFF2-40B4-BE49-F238E27FC236}">
                <a16:creationId xmlns:a16="http://schemas.microsoft.com/office/drawing/2014/main" id="{7D33B885-E443-4B63-99BE-22853361B638}"/>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2700029" y="5600700"/>
            <a:ext cx="737968" cy="737968"/>
          </a:xfrm>
          <a:prstGeom prst="rect">
            <a:avLst/>
          </a:prstGeom>
        </p:spPr>
      </p:pic>
      <p:pic>
        <p:nvPicPr>
          <p:cNvPr id="6" name="Imagem 5">
            <a:extLst>
              <a:ext uri="{FF2B5EF4-FFF2-40B4-BE49-F238E27FC236}">
                <a16:creationId xmlns:a16="http://schemas.microsoft.com/office/drawing/2014/main" id="{45B9B50C-9BFF-5BFB-15E7-FC0EF8B83CD9}"/>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49000"/>
                    </a14:imgEffect>
                  </a14:imgLayer>
                </a14:imgProps>
              </a:ext>
              <a:ext uri="{28A0092B-C50C-407E-A947-70E740481C1C}">
                <a14:useLocalDpi xmlns:a14="http://schemas.microsoft.com/office/drawing/2010/main"/>
              </a:ext>
            </a:extLst>
          </a:blip>
          <a:srcRect t="37619" r="17206" b="37377"/>
          <a:stretch/>
        </p:blipFill>
        <p:spPr>
          <a:xfrm>
            <a:off x="3543596" y="5669432"/>
            <a:ext cx="4076404" cy="615553"/>
          </a:xfrm>
          <a:custGeom>
            <a:avLst/>
            <a:gdLst>
              <a:gd name="connsiteX0" fmla="*/ 0 w 4854804"/>
              <a:gd name="connsiteY0" fmla="*/ 0 h 609600"/>
              <a:gd name="connsiteX1" fmla="*/ 4854804 w 4854804"/>
              <a:gd name="connsiteY1" fmla="*/ 0 h 609600"/>
              <a:gd name="connsiteX2" fmla="*/ 4854804 w 4854804"/>
              <a:gd name="connsiteY2" fmla="*/ 609600 h 609600"/>
              <a:gd name="connsiteX3" fmla="*/ 0 w 4854804"/>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4854804" h="609600">
                <a:moveTo>
                  <a:pt x="0" y="0"/>
                </a:moveTo>
                <a:lnTo>
                  <a:pt x="4854804" y="0"/>
                </a:lnTo>
                <a:lnTo>
                  <a:pt x="4854804" y="609600"/>
                </a:lnTo>
                <a:lnTo>
                  <a:pt x="0" y="609600"/>
                </a:lnTo>
                <a:close/>
              </a:path>
            </a:pathLst>
          </a:custGeom>
          <a:blipFill>
            <a:blip r:embed="rId8" cstate="email">
              <a:extLst>
                <a:ext uri="{28A0092B-C50C-407E-A947-70E740481C1C}">
                  <a14:useLocalDpi xmlns:a14="http://schemas.microsoft.com/office/drawing/2010/main"/>
                </a:ext>
              </a:extLst>
            </a:blip>
            <a:stretch>
              <a:fillRect/>
            </a:stretch>
          </a:blipFill>
        </p:spPr>
      </p:pic>
      <p:sp>
        <p:nvSpPr>
          <p:cNvPr id="16" name="TextBox 9">
            <a:extLst>
              <a:ext uri="{FF2B5EF4-FFF2-40B4-BE49-F238E27FC236}">
                <a16:creationId xmlns:a16="http://schemas.microsoft.com/office/drawing/2014/main" id="{7C1BA2D0-5C05-44CB-8E46-513AAB9BB58C}"/>
              </a:ext>
            </a:extLst>
          </p:cNvPr>
          <p:cNvSpPr txBox="1"/>
          <p:nvPr/>
        </p:nvSpPr>
        <p:spPr>
          <a:xfrm>
            <a:off x="3615549" y="5708470"/>
            <a:ext cx="3932498" cy="553998"/>
          </a:xfrm>
          <a:prstGeom prst="rect">
            <a:avLst/>
          </a:prstGeom>
        </p:spPr>
        <p:txBody>
          <a:bodyPr wrap="square" lIns="0" tIns="0" rIns="0" bIns="0" rtlCol="0" anchor="t">
            <a:spAutoFit/>
          </a:bodyPr>
          <a:lstStyle/>
          <a:p>
            <a:pPr algn="ctr"/>
            <a:r>
              <a:rPr lang="pt-BR" b="1" dirty="0">
                <a:solidFill>
                  <a:schemeClr val="bg1">
                    <a:lumMod val="85000"/>
                  </a:schemeClr>
                </a:solidFill>
                <a:latin typeface="Arial" panose="020B0604020202020204" pitchFamily="34" charset="0"/>
                <a:cs typeface="Arial" panose="020B0604020202020204" pitchFamily="34" charset="0"/>
              </a:rPr>
              <a:t>1 - O PERIGOSO PLANO E O TEMOR DE ESTER</a:t>
            </a:r>
          </a:p>
        </p:txBody>
      </p:sp>
      <p:sp>
        <p:nvSpPr>
          <p:cNvPr id="14" name="Retângulo 13">
            <a:extLst>
              <a:ext uri="{FF2B5EF4-FFF2-40B4-BE49-F238E27FC236}">
                <a16:creationId xmlns:a16="http://schemas.microsoft.com/office/drawing/2014/main" id="{47DB6B98-9FC8-F84A-E2F5-3753FB5DD6B5}"/>
              </a:ext>
            </a:extLst>
          </p:cNvPr>
          <p:cNvSpPr/>
          <p:nvPr/>
        </p:nvSpPr>
        <p:spPr>
          <a:xfrm>
            <a:off x="2703758" y="3313005"/>
            <a:ext cx="3733800" cy="36000"/>
          </a:xfrm>
          <a:prstGeom prst="rect">
            <a:avLst/>
          </a:prstGeom>
          <a:gradFill>
            <a:gsLst>
              <a:gs pos="100000">
                <a:schemeClr val="accent3">
                  <a:lumMod val="50000"/>
                </a:schemeClr>
              </a:gs>
              <a:gs pos="0">
                <a:srgbClr val="0A0A0A"/>
              </a:gs>
            </a:gsLst>
            <a:lin ang="11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6905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16" presetClass="entr" presetSubtype="37"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53" presetClass="entr" presetSubtype="16" fill="hold" nodeType="withEffect">
                                  <p:stCondLst>
                                    <p:cond delay="25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22" presetClass="entr" presetSubtype="8" fill="hold"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75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P spid="16"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F65411A0-32A7-4EA2-A057-7629F6C032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1" y="-6240"/>
            <a:ext cx="18276920" cy="10293240"/>
          </a:xfrm>
          <a:prstGeom prst="rect">
            <a:avLst/>
          </a:prstGeom>
        </p:spPr>
      </p:pic>
    </p:spTree>
    <p:extLst>
      <p:ext uri="{BB962C8B-B14F-4D97-AF65-F5344CB8AC3E}">
        <p14:creationId xmlns:p14="http://schemas.microsoft.com/office/powerpoint/2010/main" val="325885305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836A99E-E5F2-4314-98C6-9BEF8D46C1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1" y="0"/>
            <a:ext cx="18265841" cy="10287000"/>
          </a:xfrm>
          <a:prstGeom prst="rect">
            <a:avLst/>
          </a:prstGeom>
        </p:spPr>
      </p:pic>
    </p:spTree>
    <p:extLst>
      <p:ext uri="{BB962C8B-B14F-4D97-AF65-F5344CB8AC3E}">
        <p14:creationId xmlns:p14="http://schemas.microsoft.com/office/powerpoint/2010/main" val="137233006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836A99E-E5F2-4314-98C6-9BEF8D46C1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1" y="0"/>
            <a:ext cx="18265841" cy="10287000"/>
          </a:xfrm>
          <a:prstGeom prst="rect">
            <a:avLst/>
          </a:prstGeom>
        </p:spPr>
      </p:pic>
    </p:spTree>
    <p:extLst>
      <p:ext uri="{BB962C8B-B14F-4D97-AF65-F5344CB8AC3E}">
        <p14:creationId xmlns:p14="http://schemas.microsoft.com/office/powerpoint/2010/main" val="55804860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836A99E-E5F2-4314-98C6-9BEF8D46C1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81" y="2"/>
            <a:ext cx="18265841" cy="10286999"/>
          </a:xfrm>
          <a:prstGeom prst="rect">
            <a:avLst/>
          </a:prstGeom>
        </p:spPr>
      </p:pic>
    </p:spTree>
    <p:extLst>
      <p:ext uri="{BB962C8B-B14F-4D97-AF65-F5344CB8AC3E}">
        <p14:creationId xmlns:p14="http://schemas.microsoft.com/office/powerpoint/2010/main" val="257163018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AA89BB36-EDF0-4B42-4C48-4E467A36A691}"/>
              </a:ext>
            </a:extLst>
          </p:cNvPr>
          <p:cNvSpPr/>
          <p:nvPr/>
        </p:nvSpPr>
        <p:spPr>
          <a:xfrm>
            <a:off x="9677400" y="0"/>
            <a:ext cx="8610600" cy="10287000"/>
          </a:xfrm>
          <a:prstGeom prst="rect">
            <a:avLst/>
          </a:prstGeom>
          <a:blipFill>
            <a:blip r:embed="rId2" cstate="email">
              <a:extLst>
                <a:ext uri="{28A0092B-C50C-407E-A947-70E740481C1C}">
                  <a14:useLocalDpi xmlns:a14="http://schemas.microsoft.com/office/drawing/2010/main"/>
                </a:ext>
              </a:extLst>
            </a:blip>
            <a:stretch>
              <a:fillRect l="-23006" t="19" r="-25363" b="-1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218F6A4C-DC4E-5559-D541-6CB74648E548}"/>
              </a:ext>
            </a:extLst>
          </p:cNvPr>
          <p:cNvSpPr/>
          <p:nvPr/>
        </p:nvSpPr>
        <p:spPr>
          <a:xfrm rot="5400000">
            <a:off x="-304801" y="304805"/>
            <a:ext cx="10287001" cy="9677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10"/>
          <p:cNvSpPr txBox="1"/>
          <p:nvPr/>
        </p:nvSpPr>
        <p:spPr>
          <a:xfrm>
            <a:off x="676590" y="1114648"/>
            <a:ext cx="4835971" cy="2031325"/>
          </a:xfrm>
          <a:prstGeom prst="rect">
            <a:avLst/>
          </a:prstGeom>
        </p:spPr>
        <p:txBody>
          <a:bodyPr wrap="square" lIns="0" tIns="0" rIns="0" bIns="0" rtlCol="0" anchor="t">
            <a:spAutoFit/>
          </a:bodyPr>
          <a:lstStyle/>
          <a:p>
            <a:r>
              <a:rPr lang="pt-BR" sz="6600" b="1" dirty="0">
                <a:gradFill>
                  <a:gsLst>
                    <a:gs pos="100000">
                      <a:srgbClr val="980000"/>
                    </a:gs>
                    <a:gs pos="0">
                      <a:srgbClr val="1F1320"/>
                    </a:gs>
                  </a:gsLst>
                  <a:lin ang="11400000" scaled="0"/>
                </a:gradFill>
                <a:latin typeface="Arial" panose="020B0604020202020204" pitchFamily="34" charset="0"/>
                <a:cs typeface="Arial" panose="020B0604020202020204" pitchFamily="34" charset="0"/>
              </a:rPr>
              <a:t>TEXTO ÁUREO</a:t>
            </a:r>
          </a:p>
        </p:txBody>
      </p:sp>
      <p:sp>
        <p:nvSpPr>
          <p:cNvPr id="15" name="TextBox 15"/>
          <p:cNvSpPr txBox="1"/>
          <p:nvPr/>
        </p:nvSpPr>
        <p:spPr>
          <a:xfrm>
            <a:off x="676589" y="3249898"/>
            <a:ext cx="7705411" cy="5909310"/>
          </a:xfrm>
          <a:prstGeom prst="rect">
            <a:avLst/>
          </a:prstGeom>
        </p:spPr>
        <p:txBody>
          <a:bodyPr wrap="square" lIns="0" tIns="0" rIns="0" bIns="0" rtlCol="0" anchor="t">
            <a:spAutoFit/>
          </a:bodyPr>
          <a:lstStyle/>
          <a:p>
            <a:r>
              <a:rPr lang="pt-BR" sz="4800" dirty="0">
                <a:gradFill>
                  <a:gsLst>
                    <a:gs pos="100000">
                      <a:srgbClr val="980000"/>
                    </a:gs>
                    <a:gs pos="0">
                      <a:srgbClr val="1F1320"/>
                    </a:gs>
                  </a:gsLst>
                  <a:lin ang="11400000" scaled="0"/>
                </a:gradFill>
                <a:latin typeface="Arial" panose="020B0604020202020204" pitchFamily="34" charset="0"/>
                <a:cs typeface="Arial" panose="020B0604020202020204" pitchFamily="34" charset="0"/>
              </a:rPr>
              <a:t>“Porque desde a antiguidade não se ouviu, nem com ouvidos se percebeu, nem com os olhos se viu um Deus além de ti, que trabalhe para aquele que nele espera.”</a:t>
            </a:r>
          </a:p>
          <a:p>
            <a:r>
              <a:rPr lang="pt-BR" sz="4800" dirty="0">
                <a:gradFill>
                  <a:gsLst>
                    <a:gs pos="100000">
                      <a:srgbClr val="980000"/>
                    </a:gs>
                    <a:gs pos="0">
                      <a:srgbClr val="1F1320"/>
                    </a:gs>
                  </a:gsLst>
                  <a:lin ang="11400000" scaled="0"/>
                </a:gradFill>
                <a:latin typeface="Arial" panose="020B0604020202020204" pitchFamily="34" charset="0"/>
                <a:cs typeface="Arial" panose="020B0604020202020204" pitchFamily="34" charset="0"/>
              </a:rPr>
              <a:t>(</a:t>
            </a:r>
            <a:r>
              <a:rPr lang="pt-BR" sz="4800" dirty="0" err="1">
                <a:gradFill>
                  <a:gsLst>
                    <a:gs pos="100000">
                      <a:srgbClr val="980000"/>
                    </a:gs>
                    <a:gs pos="0">
                      <a:srgbClr val="1F1320"/>
                    </a:gs>
                  </a:gsLst>
                  <a:lin ang="11400000" scaled="0"/>
                </a:gradFill>
                <a:latin typeface="Arial" panose="020B0604020202020204" pitchFamily="34" charset="0"/>
                <a:cs typeface="Arial" panose="020B0604020202020204" pitchFamily="34" charset="0"/>
              </a:rPr>
              <a:t>Is</a:t>
            </a:r>
            <a:r>
              <a:rPr lang="pt-BR" sz="4800" dirty="0">
                <a:gradFill>
                  <a:gsLst>
                    <a:gs pos="100000">
                      <a:srgbClr val="980000"/>
                    </a:gs>
                    <a:gs pos="0">
                      <a:srgbClr val="1F1320"/>
                    </a:gs>
                  </a:gsLst>
                  <a:lin ang="11400000" scaled="0"/>
                </a:gradFill>
                <a:latin typeface="Arial" panose="020B0604020202020204" pitchFamily="34" charset="0"/>
                <a:cs typeface="Arial" panose="020B0604020202020204" pitchFamily="34" charset="0"/>
              </a:rPr>
              <a:t> 64.4)</a:t>
            </a:r>
          </a:p>
        </p:txBody>
      </p:sp>
      <p:pic>
        <p:nvPicPr>
          <p:cNvPr id="34" name="Imagem 33">
            <a:extLst>
              <a:ext uri="{FF2B5EF4-FFF2-40B4-BE49-F238E27FC236}">
                <a16:creationId xmlns:a16="http://schemas.microsoft.com/office/drawing/2014/main" id="{C9321063-750C-4237-8983-B23C07ACC790}"/>
              </a:ext>
            </a:extLst>
          </p:cNvPr>
          <p:cNvPicPr>
            <a:picLocks noChangeAspect="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860394" y="876300"/>
            <a:ext cx="2269673" cy="2269673"/>
          </a:xfrm>
          <a:prstGeom prst="rect">
            <a:avLst/>
          </a:prstGeom>
        </p:spPr>
      </p:pic>
      <p:sp>
        <p:nvSpPr>
          <p:cNvPr id="4" name="Retângulo 3">
            <a:extLst>
              <a:ext uri="{FF2B5EF4-FFF2-40B4-BE49-F238E27FC236}">
                <a16:creationId xmlns:a16="http://schemas.microsoft.com/office/drawing/2014/main" id="{7AF2B3FF-69C9-69E9-DAA8-78312A6C73FD}"/>
              </a:ext>
            </a:extLst>
          </p:cNvPr>
          <p:cNvSpPr/>
          <p:nvPr/>
        </p:nvSpPr>
        <p:spPr>
          <a:xfrm>
            <a:off x="8839200" y="1928301"/>
            <a:ext cx="6388780" cy="6055416"/>
          </a:xfrm>
          <a:prstGeom prst="rect">
            <a:avLst/>
          </a:prstGeom>
          <a:blipFill>
            <a:blip r:embed="rId4" cstate="email">
              <a:extLst>
                <a:ext uri="{28A0092B-C50C-407E-A947-70E740481C1C}">
                  <a14:useLocalDpi xmlns:a14="http://schemas.microsoft.com/office/drawing/2010/main"/>
                </a:ext>
              </a:extLst>
            </a:blip>
            <a:stretch>
              <a:fillRect l="-68354" t="-50476" r="-31834" b="-1594"/>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FC5C97AE-FADC-7DA6-F516-690269390930}"/>
              </a:ext>
            </a:extLst>
          </p:cNvPr>
          <p:cNvSpPr/>
          <p:nvPr/>
        </p:nvSpPr>
        <p:spPr>
          <a:xfrm>
            <a:off x="10963589" y="6951972"/>
            <a:ext cx="5188173" cy="2458728"/>
          </a:xfrm>
          <a:prstGeom prst="rect">
            <a:avLst/>
          </a:prstGeom>
          <a:blipFill>
            <a:blip r:embed="rId5" cstate="email">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029E8BD-9B1C-DCCB-4E06-EFCC5630DD2C}"/>
              </a:ext>
            </a:extLst>
          </p:cNvPr>
          <p:cNvSpPr/>
          <p:nvPr/>
        </p:nvSpPr>
        <p:spPr>
          <a:xfrm>
            <a:off x="13522775" y="1405862"/>
            <a:ext cx="2590800" cy="2455613"/>
          </a:xfrm>
          <a:prstGeom prst="rect">
            <a:avLst/>
          </a:prstGeom>
          <a:blipFill>
            <a:blip r:embed="rId7" cstate="email">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0867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4" grpId="0" animBg="1"/>
      <p:bldP spid="7"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AA89BB36-EDF0-4B42-4C48-4E467A36A691}"/>
              </a:ext>
            </a:extLst>
          </p:cNvPr>
          <p:cNvSpPr/>
          <p:nvPr/>
        </p:nvSpPr>
        <p:spPr>
          <a:xfrm>
            <a:off x="0" y="0"/>
            <a:ext cx="8610600" cy="10287000"/>
          </a:xfrm>
          <a:prstGeom prst="rect">
            <a:avLst/>
          </a:prstGeom>
          <a:blipFill>
            <a:blip r:embed="rId2" cstate="email">
              <a:extLst>
                <a:ext uri="{BEBA8EAE-BF5A-486C-A8C5-ECC9F3942E4B}">
                  <a14:imgProps xmlns:a14="http://schemas.microsoft.com/office/drawing/2010/main">
                    <a14:imgLayer r:embed="rId3">
                      <a14:imgEffect>
                        <a14:colorTemperature colorTemp="8800"/>
                      </a14:imgEffect>
                      <a14:imgEffect>
                        <a14:saturation sat="200000"/>
                      </a14:imgEffect>
                    </a14:imgLayer>
                  </a14:imgProps>
                </a:ext>
                <a:ext uri="{28A0092B-C50C-407E-A947-70E740481C1C}">
                  <a14:useLocalDpi xmlns:a14="http://schemas.microsoft.com/office/drawing/2010/main"/>
                </a:ext>
              </a:extLst>
            </a:blip>
            <a:stretch>
              <a:fillRect l="-24434" t="-137" r="-30679" b="1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218F6A4C-DC4E-5559-D541-6CB74648E548}"/>
              </a:ext>
            </a:extLst>
          </p:cNvPr>
          <p:cNvSpPr/>
          <p:nvPr/>
        </p:nvSpPr>
        <p:spPr>
          <a:xfrm rot="5400000">
            <a:off x="8266377" y="304806"/>
            <a:ext cx="10287001" cy="9677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10"/>
          <p:cNvSpPr txBox="1"/>
          <p:nvPr/>
        </p:nvSpPr>
        <p:spPr>
          <a:xfrm>
            <a:off x="10591800" y="1716525"/>
            <a:ext cx="4486669" cy="2031325"/>
          </a:xfrm>
          <a:prstGeom prst="rect">
            <a:avLst/>
          </a:prstGeom>
        </p:spPr>
        <p:txBody>
          <a:bodyPr wrap="square" lIns="0" tIns="0" rIns="0" bIns="0" rtlCol="0" anchor="t">
            <a:spAutoFit/>
          </a:bodyPr>
          <a:lstStyle/>
          <a:p>
            <a:r>
              <a:rPr lang="pt-BR" sz="6600" b="1" dirty="0">
                <a:gradFill>
                  <a:gsLst>
                    <a:gs pos="100000">
                      <a:srgbClr val="009242"/>
                    </a:gs>
                    <a:gs pos="0">
                      <a:srgbClr val="002A13"/>
                    </a:gs>
                  </a:gsLst>
                  <a:lin ang="11400000" scaled="0"/>
                </a:gradFill>
                <a:latin typeface="Arial" panose="020B0604020202020204" pitchFamily="34" charset="0"/>
                <a:cs typeface="Arial" panose="020B0604020202020204" pitchFamily="34" charset="0"/>
              </a:rPr>
              <a:t>VERDADE PRÁTICA</a:t>
            </a:r>
          </a:p>
        </p:txBody>
      </p:sp>
      <p:sp>
        <p:nvSpPr>
          <p:cNvPr id="15" name="TextBox 15"/>
          <p:cNvSpPr txBox="1"/>
          <p:nvPr/>
        </p:nvSpPr>
        <p:spPr>
          <a:xfrm>
            <a:off x="10591800" y="3891320"/>
            <a:ext cx="7020134" cy="4985980"/>
          </a:xfrm>
          <a:prstGeom prst="rect">
            <a:avLst/>
          </a:prstGeom>
        </p:spPr>
        <p:txBody>
          <a:bodyPr wrap="square" lIns="0" tIns="0" rIns="0" bIns="0" rtlCol="0" anchor="t">
            <a:spAutoFit/>
          </a:bodyPr>
          <a:lstStyle/>
          <a:p>
            <a:r>
              <a:rPr lang="pt-BR" sz="5400" dirty="0">
                <a:gradFill>
                  <a:gsLst>
                    <a:gs pos="100000">
                      <a:srgbClr val="009242"/>
                    </a:gs>
                    <a:gs pos="0">
                      <a:srgbClr val="002A13"/>
                    </a:gs>
                  </a:gsLst>
                  <a:lin ang="11400000" scaled="0"/>
                </a:gradFill>
                <a:latin typeface="Arial" panose="020B0604020202020204" pitchFamily="34" charset="0"/>
                <a:cs typeface="Arial" panose="020B0604020202020204" pitchFamily="34" charset="0"/>
              </a:rPr>
              <a:t>É nos momentos dramáticos da vida que mais aprendemos a confiar em Deus e a depender </a:t>
            </a:r>
            <a:r>
              <a:rPr lang="pt-BR" sz="5400" dirty="0" err="1">
                <a:gradFill>
                  <a:gsLst>
                    <a:gs pos="100000">
                      <a:srgbClr val="009242"/>
                    </a:gs>
                    <a:gs pos="0">
                      <a:srgbClr val="002A13"/>
                    </a:gs>
                  </a:gsLst>
                  <a:lin ang="11400000" scaled="0"/>
                </a:gradFill>
                <a:latin typeface="Arial" panose="020B0604020202020204" pitchFamily="34" charset="0"/>
                <a:cs typeface="Arial" panose="020B0604020202020204" pitchFamily="34" charset="0"/>
              </a:rPr>
              <a:t>dEle</a:t>
            </a:r>
            <a:r>
              <a:rPr lang="pt-BR" sz="5400" dirty="0">
                <a:gradFill>
                  <a:gsLst>
                    <a:gs pos="100000">
                      <a:srgbClr val="009242"/>
                    </a:gs>
                    <a:gs pos="0">
                      <a:srgbClr val="002A13"/>
                    </a:gs>
                  </a:gsLst>
                  <a:lin ang="11400000" scaled="0"/>
                </a:gradFill>
                <a:latin typeface="Arial" panose="020B0604020202020204" pitchFamily="34" charset="0"/>
                <a:cs typeface="Arial" panose="020B0604020202020204" pitchFamily="34" charset="0"/>
              </a:rPr>
              <a:t> realmente.</a:t>
            </a:r>
          </a:p>
        </p:txBody>
      </p:sp>
      <p:pic>
        <p:nvPicPr>
          <p:cNvPr id="34" name="Imagem 33">
            <a:extLst>
              <a:ext uri="{FF2B5EF4-FFF2-40B4-BE49-F238E27FC236}">
                <a16:creationId xmlns:a16="http://schemas.microsoft.com/office/drawing/2014/main" id="{C9321063-750C-4237-8983-B23C07ACC790}"/>
              </a:ext>
            </a:extLst>
          </p:cNvPr>
          <p:cNvPicPr>
            <a:picLocks noChangeAspect="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14667531" y="1545447"/>
            <a:ext cx="2269673" cy="2269673"/>
          </a:xfrm>
          <a:prstGeom prst="rect">
            <a:avLst/>
          </a:prstGeom>
        </p:spPr>
      </p:pic>
      <p:sp>
        <p:nvSpPr>
          <p:cNvPr id="4" name="Retângulo 3">
            <a:extLst>
              <a:ext uri="{FF2B5EF4-FFF2-40B4-BE49-F238E27FC236}">
                <a16:creationId xmlns:a16="http://schemas.microsoft.com/office/drawing/2014/main" id="{7AF2B3FF-69C9-69E9-DAA8-78312A6C73FD}"/>
              </a:ext>
            </a:extLst>
          </p:cNvPr>
          <p:cNvSpPr/>
          <p:nvPr/>
        </p:nvSpPr>
        <p:spPr>
          <a:xfrm>
            <a:off x="2880577" y="2233100"/>
            <a:ext cx="6388780" cy="6055416"/>
          </a:xfrm>
          <a:prstGeom prst="rect">
            <a:avLst/>
          </a:prstGeom>
          <a:blipFill>
            <a:blip r:embed="rId5" cstate="email">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029E8BD-9B1C-DCCB-4E06-EFCC5630DD2C}"/>
              </a:ext>
            </a:extLst>
          </p:cNvPr>
          <p:cNvSpPr/>
          <p:nvPr/>
        </p:nvSpPr>
        <p:spPr>
          <a:xfrm flipH="1">
            <a:off x="7577911" y="1294684"/>
            <a:ext cx="2590800" cy="2455613"/>
          </a:xfrm>
          <a:prstGeom prst="rect">
            <a:avLst/>
          </a:prstGeom>
          <a:blipFill>
            <a:blip r:embed="rId7" cstate="email">
              <a:extLst>
                <a:ext uri="{28A0092B-C50C-407E-A947-70E740481C1C}">
                  <a14:useLocalDpi xmlns:a14="http://schemas.microsoft.com/office/drawing/2010/main"/>
                </a:ext>
              </a:extLst>
            </a:blip>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FC952A64-7640-1655-73C9-270B82D39DB8}"/>
              </a:ext>
            </a:extLst>
          </p:cNvPr>
          <p:cNvSpPr/>
          <p:nvPr/>
        </p:nvSpPr>
        <p:spPr>
          <a:xfrm flipH="1">
            <a:off x="1246223" y="6189610"/>
            <a:ext cx="3268708" cy="3098148"/>
          </a:xfrm>
          <a:prstGeom prst="rect">
            <a:avLst/>
          </a:prstGeom>
          <a:blipFill>
            <a:blip r:embed="rId8" cstate="email">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9721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4" grpId="0" animBg="1"/>
      <p:bldP spid="6"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kUpDiag">
          <a:fgClr>
            <a:schemeClr val="bg1">
              <a:lumMod val="75000"/>
            </a:schemeClr>
          </a:fgClr>
          <a:bgClr>
            <a:schemeClr val="bg1">
              <a:lumMod val="65000"/>
            </a:schemeClr>
          </a:bgClr>
        </a:pattFill>
        <a:effectLst/>
      </p:bgPr>
    </p:bg>
    <p:spTree>
      <p:nvGrpSpPr>
        <p:cNvPr id="1" name=""/>
        <p:cNvGrpSpPr/>
        <p:nvPr/>
      </p:nvGrpSpPr>
      <p:grpSpPr>
        <a:xfrm>
          <a:off x="0" y="0"/>
          <a:ext cx="0" cy="0"/>
          <a:chOff x="0" y="0"/>
          <a:chExt cx="0" cy="0"/>
        </a:xfrm>
      </p:grpSpPr>
      <p:sp>
        <p:nvSpPr>
          <p:cNvPr id="36" name="Freeform 3">
            <a:extLst>
              <a:ext uri="{FF2B5EF4-FFF2-40B4-BE49-F238E27FC236}">
                <a16:creationId xmlns:a16="http://schemas.microsoft.com/office/drawing/2014/main" id="{F6ED6EEF-5EB3-43AB-A411-F5BC23455110}"/>
              </a:ext>
            </a:extLst>
          </p:cNvPr>
          <p:cNvSpPr/>
          <p:nvPr/>
        </p:nvSpPr>
        <p:spPr>
          <a:xfrm>
            <a:off x="0" y="0"/>
            <a:ext cx="18288000" cy="10287000"/>
          </a:xfrm>
          <a:custGeom>
            <a:avLst/>
            <a:gdLst/>
            <a:ahLst/>
            <a:cxnLst/>
            <a:rect l="l" t="t" r="r" b="b"/>
            <a:pathLst>
              <a:path w="1609350" h="1354667">
                <a:moveTo>
                  <a:pt x="0" y="0"/>
                </a:moveTo>
                <a:lnTo>
                  <a:pt x="1609350" y="0"/>
                </a:lnTo>
                <a:lnTo>
                  <a:pt x="1609350" y="1354667"/>
                </a:lnTo>
                <a:lnTo>
                  <a:pt x="0" y="1354667"/>
                </a:lnTo>
                <a:close/>
              </a:path>
            </a:pathLst>
          </a:custGeom>
          <a:blipFill>
            <a:blip r:embed="rId2" cstate="email">
              <a:extLst>
                <a:ext uri="{28A0092B-C50C-407E-A947-70E740481C1C}">
                  <a14:useLocalDpi xmlns:a14="http://schemas.microsoft.com/office/drawing/2010/main"/>
                </a:ext>
              </a:extLst>
            </a:blip>
            <a:stretch>
              <a:fillRect l="-10625"/>
            </a:stretch>
          </a:blipFill>
        </p:spPr>
      </p:sp>
      <p:sp>
        <p:nvSpPr>
          <p:cNvPr id="2" name="Retângulo 1">
            <a:extLst>
              <a:ext uri="{FF2B5EF4-FFF2-40B4-BE49-F238E27FC236}">
                <a16:creationId xmlns:a16="http://schemas.microsoft.com/office/drawing/2014/main" id="{3A0339DB-C2FA-5D69-D349-E933A1062D72}"/>
              </a:ext>
            </a:extLst>
          </p:cNvPr>
          <p:cNvSpPr/>
          <p:nvPr/>
        </p:nvSpPr>
        <p:spPr>
          <a:xfrm>
            <a:off x="4758171" y="495300"/>
            <a:ext cx="8805427" cy="9125130"/>
          </a:xfrm>
          <a:prstGeom prst="rect">
            <a:avLst/>
          </a:prstGeom>
          <a:solidFill>
            <a:schemeClr val="bg1"/>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3" name="Group 3">
            <a:extLst>
              <a:ext uri="{FF2B5EF4-FFF2-40B4-BE49-F238E27FC236}">
                <a16:creationId xmlns:a16="http://schemas.microsoft.com/office/drawing/2014/main" id="{DFFA4FCE-2645-4919-973B-404E415F25D1}"/>
              </a:ext>
            </a:extLst>
          </p:cNvPr>
          <p:cNvGrpSpPr/>
          <p:nvPr/>
        </p:nvGrpSpPr>
        <p:grpSpPr>
          <a:xfrm>
            <a:off x="4758173" y="7260148"/>
            <a:ext cx="8805427" cy="1124948"/>
            <a:chOff x="0" y="0"/>
            <a:chExt cx="6862939" cy="3093494"/>
          </a:xfrm>
          <a:gradFill>
            <a:gsLst>
              <a:gs pos="49500">
                <a:srgbClr val="876241"/>
              </a:gs>
              <a:gs pos="100000">
                <a:srgbClr val="271D13"/>
              </a:gs>
              <a:gs pos="0">
                <a:srgbClr val="1F170F"/>
              </a:gs>
            </a:gsLst>
            <a:lin ang="11400000" scaled="0"/>
          </a:gradFill>
        </p:grpSpPr>
        <p:sp>
          <p:nvSpPr>
            <p:cNvPr id="14" name="Freeform 4">
              <a:extLst>
                <a:ext uri="{FF2B5EF4-FFF2-40B4-BE49-F238E27FC236}">
                  <a16:creationId xmlns:a16="http://schemas.microsoft.com/office/drawing/2014/main" id="{49A11EEF-8417-4E94-A23F-C2BE352EC080}"/>
                </a:ext>
              </a:extLst>
            </p:cNvPr>
            <p:cNvSpPr/>
            <p:nvPr/>
          </p:nvSpPr>
          <p:spPr>
            <a:xfrm>
              <a:off x="0" y="0"/>
              <a:ext cx="6862939" cy="3093494"/>
            </a:xfrm>
            <a:prstGeom prst="rect">
              <a:avLst/>
            </a:prstGeom>
            <a:grpFill/>
            <a:ln w="57150">
              <a:noFill/>
              <a:prstDash val="solid"/>
              <a:extLst>
                <a:ext uri="{C807C97D-BFC1-408E-A445-0C87EB9F89A2}">
                  <ask:lineSketchStyleProps xmlns:ask="http://schemas.microsoft.com/office/drawing/2018/sketchyshapes" sd="3348051544">
                    <a:custGeom>
                      <a:avLst/>
                      <a:gdLst>
                        <a:gd name="connsiteX0" fmla="*/ 8894430 w 9058711"/>
                        <a:gd name="connsiteY0" fmla="*/ 6350380 h 6350381"/>
                        <a:gd name="connsiteX1" fmla="*/ 8137817 w 9058711"/>
                        <a:gd name="connsiteY1" fmla="*/ 6350380 h 6350381"/>
                        <a:gd name="connsiteX2" fmla="*/ 7555807 w 9058711"/>
                        <a:gd name="connsiteY2" fmla="*/ 6350380 h 6350381"/>
                        <a:gd name="connsiteX3" fmla="*/ 6799194 w 9058711"/>
                        <a:gd name="connsiteY3" fmla="*/ 6350380 h 6350381"/>
                        <a:gd name="connsiteX4" fmla="*/ 6042581 w 9058711"/>
                        <a:gd name="connsiteY4" fmla="*/ 6350380 h 6350381"/>
                        <a:gd name="connsiteX5" fmla="*/ 5285968 w 9058711"/>
                        <a:gd name="connsiteY5" fmla="*/ 6350380 h 6350381"/>
                        <a:gd name="connsiteX6" fmla="*/ 4878561 w 9058711"/>
                        <a:gd name="connsiteY6" fmla="*/ 6350380 h 6350381"/>
                        <a:gd name="connsiteX7" fmla="*/ 4121948 w 9058711"/>
                        <a:gd name="connsiteY7" fmla="*/ 6350380 h 6350381"/>
                        <a:gd name="connsiteX8" fmla="*/ 3539938 w 9058711"/>
                        <a:gd name="connsiteY8" fmla="*/ 6350380 h 6350381"/>
                        <a:gd name="connsiteX9" fmla="*/ 3045230 w 9058711"/>
                        <a:gd name="connsiteY9" fmla="*/ 6350380 h 6350381"/>
                        <a:gd name="connsiteX10" fmla="*/ 2375918 w 9058711"/>
                        <a:gd name="connsiteY10" fmla="*/ 6350380 h 6350381"/>
                        <a:gd name="connsiteX11" fmla="*/ 1619305 w 9058711"/>
                        <a:gd name="connsiteY11" fmla="*/ 6350380 h 6350381"/>
                        <a:gd name="connsiteX12" fmla="*/ 949994 w 9058711"/>
                        <a:gd name="connsiteY12" fmla="*/ 6350380 h 6350381"/>
                        <a:gd name="connsiteX13" fmla="*/ 164280 w 9058711"/>
                        <a:gd name="connsiteY13" fmla="*/ 6350380 h 6350381"/>
                        <a:gd name="connsiteX14" fmla="*/ 0 w 9058711"/>
                        <a:gd name="connsiteY14" fmla="*/ 6094887 h 6350381"/>
                        <a:gd name="connsiteX15" fmla="*/ 0 w 9058711"/>
                        <a:gd name="connsiteY15" fmla="*/ 5394160 h 6350381"/>
                        <a:gd name="connsiteX16" fmla="*/ 0 w 9058711"/>
                        <a:gd name="connsiteY16" fmla="*/ 4927008 h 6350381"/>
                        <a:gd name="connsiteX17" fmla="*/ 0 w 9058711"/>
                        <a:gd name="connsiteY17" fmla="*/ 4518251 h 6350381"/>
                        <a:gd name="connsiteX18" fmla="*/ 0 w 9058711"/>
                        <a:gd name="connsiteY18" fmla="*/ 4109493 h 6350381"/>
                        <a:gd name="connsiteX19" fmla="*/ 0 w 9058711"/>
                        <a:gd name="connsiteY19" fmla="*/ 3700735 h 6350381"/>
                        <a:gd name="connsiteX20" fmla="*/ 0 w 9058711"/>
                        <a:gd name="connsiteY20" fmla="*/ 3116796 h 6350381"/>
                        <a:gd name="connsiteX21" fmla="*/ 0 w 9058711"/>
                        <a:gd name="connsiteY21" fmla="*/ 2532857 h 6350381"/>
                        <a:gd name="connsiteX22" fmla="*/ 0 w 9058711"/>
                        <a:gd name="connsiteY22" fmla="*/ 1890523 h 6350381"/>
                        <a:gd name="connsiteX23" fmla="*/ 0 w 9058711"/>
                        <a:gd name="connsiteY23" fmla="*/ 1423372 h 6350381"/>
                        <a:gd name="connsiteX24" fmla="*/ 0 w 9058711"/>
                        <a:gd name="connsiteY24" fmla="*/ 897826 h 6350381"/>
                        <a:gd name="connsiteX25" fmla="*/ 0 w 9058711"/>
                        <a:gd name="connsiteY25" fmla="*/ 255493 h 6350381"/>
                        <a:gd name="connsiteX26" fmla="*/ 164280 w 9058711"/>
                        <a:gd name="connsiteY26" fmla="*/ 0 h 6350381"/>
                        <a:gd name="connsiteX27" fmla="*/ 746290 w 9058711"/>
                        <a:gd name="connsiteY27" fmla="*/ 0 h 6350381"/>
                        <a:gd name="connsiteX28" fmla="*/ 1328300 w 9058711"/>
                        <a:gd name="connsiteY28" fmla="*/ 0 h 6350381"/>
                        <a:gd name="connsiteX29" fmla="*/ 1910310 w 9058711"/>
                        <a:gd name="connsiteY29" fmla="*/ 0 h 6350381"/>
                        <a:gd name="connsiteX30" fmla="*/ 2317717 w 9058711"/>
                        <a:gd name="connsiteY30" fmla="*/ 0 h 6350381"/>
                        <a:gd name="connsiteX31" fmla="*/ 2899727 w 9058711"/>
                        <a:gd name="connsiteY31" fmla="*/ 0 h 6350381"/>
                        <a:gd name="connsiteX32" fmla="*/ 3394436 w 9058711"/>
                        <a:gd name="connsiteY32" fmla="*/ 0 h 6350381"/>
                        <a:gd name="connsiteX33" fmla="*/ 3889144 w 9058711"/>
                        <a:gd name="connsiteY33" fmla="*/ 0 h 6350381"/>
                        <a:gd name="connsiteX34" fmla="*/ 4558456 w 9058711"/>
                        <a:gd name="connsiteY34" fmla="*/ 0 h 6350381"/>
                        <a:gd name="connsiteX35" fmla="*/ 5140466 w 9058711"/>
                        <a:gd name="connsiteY35" fmla="*/ 0 h 6350381"/>
                        <a:gd name="connsiteX36" fmla="*/ 5897078 w 9058711"/>
                        <a:gd name="connsiteY36" fmla="*/ 0 h 6350381"/>
                        <a:gd name="connsiteX37" fmla="*/ 6304486 w 9058711"/>
                        <a:gd name="connsiteY37" fmla="*/ 0 h 6350381"/>
                        <a:gd name="connsiteX38" fmla="*/ 6973797 w 9058711"/>
                        <a:gd name="connsiteY38" fmla="*/ 0 h 6350381"/>
                        <a:gd name="connsiteX39" fmla="*/ 7381204 w 9058711"/>
                        <a:gd name="connsiteY39" fmla="*/ 0 h 6350381"/>
                        <a:gd name="connsiteX40" fmla="*/ 8050515 w 9058711"/>
                        <a:gd name="connsiteY40" fmla="*/ 0 h 6350381"/>
                        <a:gd name="connsiteX41" fmla="*/ 8894430 w 9058711"/>
                        <a:gd name="connsiteY41" fmla="*/ 0 h 6350381"/>
                        <a:gd name="connsiteX42" fmla="*/ 9058711 w 9058711"/>
                        <a:gd name="connsiteY42" fmla="*/ 255493 h 6350381"/>
                        <a:gd name="connsiteX43" fmla="*/ 9058711 w 9058711"/>
                        <a:gd name="connsiteY43" fmla="*/ 664251 h 6350381"/>
                        <a:gd name="connsiteX44" fmla="*/ 9058711 w 9058711"/>
                        <a:gd name="connsiteY44" fmla="*/ 1073008 h 6350381"/>
                        <a:gd name="connsiteX45" fmla="*/ 9058711 w 9058711"/>
                        <a:gd name="connsiteY45" fmla="*/ 1715342 h 6350381"/>
                        <a:gd name="connsiteX46" fmla="*/ 9058711 w 9058711"/>
                        <a:gd name="connsiteY46" fmla="*/ 2416069 h 6350381"/>
                        <a:gd name="connsiteX47" fmla="*/ 9058711 w 9058711"/>
                        <a:gd name="connsiteY47" fmla="*/ 3116796 h 6350381"/>
                        <a:gd name="connsiteX48" fmla="*/ 9058711 w 9058711"/>
                        <a:gd name="connsiteY48" fmla="*/ 3642342 h 6350381"/>
                        <a:gd name="connsiteX49" fmla="*/ 9058711 w 9058711"/>
                        <a:gd name="connsiteY49" fmla="*/ 4226281 h 6350381"/>
                        <a:gd name="connsiteX50" fmla="*/ 9058711 w 9058711"/>
                        <a:gd name="connsiteY50" fmla="*/ 4635039 h 6350381"/>
                        <a:gd name="connsiteX51" fmla="*/ 9058711 w 9058711"/>
                        <a:gd name="connsiteY51" fmla="*/ 5335766 h 6350381"/>
                        <a:gd name="connsiteX52" fmla="*/ 9058711 w 9058711"/>
                        <a:gd name="connsiteY52" fmla="*/ 6094887 h 6350381"/>
                        <a:gd name="connsiteX53" fmla="*/ 8894430 w 9058711"/>
                        <a:gd name="connsiteY53" fmla="*/ 6350380 h 635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58711" h="6350381" fill="none" extrusionOk="0">
                          <a:moveTo>
                            <a:pt x="8894430" y="6350380"/>
                          </a:moveTo>
                          <a:cubicBezTo>
                            <a:pt x="8627206" y="6369131"/>
                            <a:pt x="8487934" y="6278713"/>
                            <a:pt x="8137817" y="6350380"/>
                          </a:cubicBezTo>
                          <a:cubicBezTo>
                            <a:pt x="7787700" y="6422047"/>
                            <a:pt x="7766779" y="6300872"/>
                            <a:pt x="7555807" y="6350380"/>
                          </a:cubicBezTo>
                          <a:cubicBezTo>
                            <a:pt x="7344835" y="6399888"/>
                            <a:pt x="7021772" y="6319135"/>
                            <a:pt x="6799194" y="6350380"/>
                          </a:cubicBezTo>
                          <a:cubicBezTo>
                            <a:pt x="6576616" y="6381625"/>
                            <a:pt x="6262407" y="6319424"/>
                            <a:pt x="6042581" y="6350380"/>
                          </a:cubicBezTo>
                          <a:cubicBezTo>
                            <a:pt x="5822755" y="6381336"/>
                            <a:pt x="5612826" y="6290282"/>
                            <a:pt x="5285968" y="6350380"/>
                          </a:cubicBezTo>
                          <a:cubicBezTo>
                            <a:pt x="4959110" y="6410478"/>
                            <a:pt x="5047349" y="6336708"/>
                            <a:pt x="4878561" y="6350380"/>
                          </a:cubicBezTo>
                          <a:cubicBezTo>
                            <a:pt x="4709773" y="6364052"/>
                            <a:pt x="4438981" y="6328475"/>
                            <a:pt x="4121948" y="6350380"/>
                          </a:cubicBezTo>
                          <a:cubicBezTo>
                            <a:pt x="3804915" y="6372285"/>
                            <a:pt x="3753055" y="6332326"/>
                            <a:pt x="3539938" y="6350380"/>
                          </a:cubicBezTo>
                          <a:cubicBezTo>
                            <a:pt x="3326821" y="6368434"/>
                            <a:pt x="3169250" y="6331017"/>
                            <a:pt x="3045230" y="6350380"/>
                          </a:cubicBezTo>
                          <a:cubicBezTo>
                            <a:pt x="2921210" y="6369743"/>
                            <a:pt x="2528833" y="6325835"/>
                            <a:pt x="2375918" y="6350380"/>
                          </a:cubicBezTo>
                          <a:cubicBezTo>
                            <a:pt x="2223003" y="6374925"/>
                            <a:pt x="1854822" y="6295216"/>
                            <a:pt x="1619305" y="6350380"/>
                          </a:cubicBezTo>
                          <a:cubicBezTo>
                            <a:pt x="1383788" y="6405544"/>
                            <a:pt x="1243494" y="6309420"/>
                            <a:pt x="949994" y="6350380"/>
                          </a:cubicBezTo>
                          <a:cubicBezTo>
                            <a:pt x="656494" y="6391340"/>
                            <a:pt x="450003" y="6281679"/>
                            <a:pt x="164280" y="6350380"/>
                          </a:cubicBezTo>
                          <a:cubicBezTo>
                            <a:pt x="80716" y="6347242"/>
                            <a:pt x="7858" y="6228792"/>
                            <a:pt x="0" y="6094887"/>
                          </a:cubicBezTo>
                          <a:cubicBezTo>
                            <a:pt x="-70769" y="5931681"/>
                            <a:pt x="61840" y="5667674"/>
                            <a:pt x="0" y="5394160"/>
                          </a:cubicBezTo>
                          <a:cubicBezTo>
                            <a:pt x="-61840" y="5120646"/>
                            <a:pt x="25442" y="5038086"/>
                            <a:pt x="0" y="4927008"/>
                          </a:cubicBezTo>
                          <a:cubicBezTo>
                            <a:pt x="-25442" y="4815930"/>
                            <a:pt x="42409" y="4612719"/>
                            <a:pt x="0" y="4518251"/>
                          </a:cubicBezTo>
                          <a:cubicBezTo>
                            <a:pt x="-42409" y="4423783"/>
                            <a:pt x="24631" y="4262528"/>
                            <a:pt x="0" y="4109493"/>
                          </a:cubicBezTo>
                          <a:cubicBezTo>
                            <a:pt x="-24631" y="3956458"/>
                            <a:pt x="17745" y="3864831"/>
                            <a:pt x="0" y="3700735"/>
                          </a:cubicBezTo>
                          <a:cubicBezTo>
                            <a:pt x="-17745" y="3536639"/>
                            <a:pt x="41789" y="3281498"/>
                            <a:pt x="0" y="3116796"/>
                          </a:cubicBezTo>
                          <a:cubicBezTo>
                            <a:pt x="-41789" y="2952094"/>
                            <a:pt x="24449" y="2721418"/>
                            <a:pt x="0" y="2532857"/>
                          </a:cubicBezTo>
                          <a:cubicBezTo>
                            <a:pt x="-24449" y="2344296"/>
                            <a:pt x="25686" y="2075653"/>
                            <a:pt x="0" y="1890523"/>
                          </a:cubicBezTo>
                          <a:cubicBezTo>
                            <a:pt x="-25686" y="1705393"/>
                            <a:pt x="8683" y="1645996"/>
                            <a:pt x="0" y="1423372"/>
                          </a:cubicBezTo>
                          <a:cubicBezTo>
                            <a:pt x="-8683" y="1200748"/>
                            <a:pt x="62953" y="1080108"/>
                            <a:pt x="0" y="897826"/>
                          </a:cubicBezTo>
                          <a:cubicBezTo>
                            <a:pt x="-62953" y="715544"/>
                            <a:pt x="64652" y="430195"/>
                            <a:pt x="0" y="255493"/>
                          </a:cubicBezTo>
                          <a:cubicBezTo>
                            <a:pt x="-10111" y="121632"/>
                            <a:pt x="71251" y="-3941"/>
                            <a:pt x="164280" y="0"/>
                          </a:cubicBezTo>
                          <a:cubicBezTo>
                            <a:pt x="317556" y="-69310"/>
                            <a:pt x="495585" y="25360"/>
                            <a:pt x="746290" y="0"/>
                          </a:cubicBezTo>
                          <a:cubicBezTo>
                            <a:pt x="996995" y="-25360"/>
                            <a:pt x="1138332" y="60869"/>
                            <a:pt x="1328300" y="0"/>
                          </a:cubicBezTo>
                          <a:cubicBezTo>
                            <a:pt x="1518268" y="-60869"/>
                            <a:pt x="1775128" y="18161"/>
                            <a:pt x="1910310" y="0"/>
                          </a:cubicBezTo>
                          <a:cubicBezTo>
                            <a:pt x="2045492" y="-18161"/>
                            <a:pt x="2177361" y="27405"/>
                            <a:pt x="2317717" y="0"/>
                          </a:cubicBezTo>
                          <a:cubicBezTo>
                            <a:pt x="2458073" y="-27405"/>
                            <a:pt x="2638856" y="69109"/>
                            <a:pt x="2899727" y="0"/>
                          </a:cubicBezTo>
                          <a:cubicBezTo>
                            <a:pt x="3160598" y="-69109"/>
                            <a:pt x="3221973" y="1106"/>
                            <a:pt x="3394436" y="0"/>
                          </a:cubicBezTo>
                          <a:cubicBezTo>
                            <a:pt x="3566899" y="-1106"/>
                            <a:pt x="3753624" y="36362"/>
                            <a:pt x="3889144" y="0"/>
                          </a:cubicBezTo>
                          <a:cubicBezTo>
                            <a:pt x="4024664" y="-36362"/>
                            <a:pt x="4352738" y="50366"/>
                            <a:pt x="4558456" y="0"/>
                          </a:cubicBezTo>
                          <a:cubicBezTo>
                            <a:pt x="4764174" y="-50366"/>
                            <a:pt x="4889941" y="13017"/>
                            <a:pt x="5140466" y="0"/>
                          </a:cubicBezTo>
                          <a:cubicBezTo>
                            <a:pt x="5390991" y="-13017"/>
                            <a:pt x="5622599" y="21365"/>
                            <a:pt x="5897078" y="0"/>
                          </a:cubicBezTo>
                          <a:cubicBezTo>
                            <a:pt x="6171557" y="-21365"/>
                            <a:pt x="6137486" y="21115"/>
                            <a:pt x="6304486" y="0"/>
                          </a:cubicBezTo>
                          <a:cubicBezTo>
                            <a:pt x="6471486" y="-21115"/>
                            <a:pt x="6691514" y="70"/>
                            <a:pt x="6973797" y="0"/>
                          </a:cubicBezTo>
                          <a:cubicBezTo>
                            <a:pt x="7256080" y="-70"/>
                            <a:pt x="7196098" y="30142"/>
                            <a:pt x="7381204" y="0"/>
                          </a:cubicBezTo>
                          <a:cubicBezTo>
                            <a:pt x="7566310" y="-30142"/>
                            <a:pt x="7820498" y="5194"/>
                            <a:pt x="8050515" y="0"/>
                          </a:cubicBezTo>
                          <a:cubicBezTo>
                            <a:pt x="8280532" y="-5194"/>
                            <a:pt x="8708930" y="50735"/>
                            <a:pt x="8894430" y="0"/>
                          </a:cubicBezTo>
                          <a:cubicBezTo>
                            <a:pt x="8988489" y="8501"/>
                            <a:pt x="9062520" y="107473"/>
                            <a:pt x="9058711" y="255493"/>
                          </a:cubicBezTo>
                          <a:cubicBezTo>
                            <a:pt x="9087964" y="360359"/>
                            <a:pt x="9048254" y="576494"/>
                            <a:pt x="9058711" y="664251"/>
                          </a:cubicBezTo>
                          <a:cubicBezTo>
                            <a:pt x="9069168" y="752008"/>
                            <a:pt x="9033881" y="888750"/>
                            <a:pt x="9058711" y="1073008"/>
                          </a:cubicBezTo>
                          <a:cubicBezTo>
                            <a:pt x="9083541" y="1257266"/>
                            <a:pt x="9002879" y="1548876"/>
                            <a:pt x="9058711" y="1715342"/>
                          </a:cubicBezTo>
                          <a:cubicBezTo>
                            <a:pt x="9114543" y="1881808"/>
                            <a:pt x="8984645" y="2208785"/>
                            <a:pt x="9058711" y="2416069"/>
                          </a:cubicBezTo>
                          <a:cubicBezTo>
                            <a:pt x="9132777" y="2623353"/>
                            <a:pt x="9012899" y="2943894"/>
                            <a:pt x="9058711" y="3116796"/>
                          </a:cubicBezTo>
                          <a:cubicBezTo>
                            <a:pt x="9104523" y="3289698"/>
                            <a:pt x="9025086" y="3409406"/>
                            <a:pt x="9058711" y="3642342"/>
                          </a:cubicBezTo>
                          <a:cubicBezTo>
                            <a:pt x="9092336" y="3875278"/>
                            <a:pt x="9037780" y="3968653"/>
                            <a:pt x="9058711" y="4226281"/>
                          </a:cubicBezTo>
                          <a:cubicBezTo>
                            <a:pt x="9079642" y="4483909"/>
                            <a:pt x="9046575" y="4496513"/>
                            <a:pt x="9058711" y="4635039"/>
                          </a:cubicBezTo>
                          <a:cubicBezTo>
                            <a:pt x="9070847" y="4773565"/>
                            <a:pt x="9025640" y="5195002"/>
                            <a:pt x="9058711" y="5335766"/>
                          </a:cubicBezTo>
                          <a:cubicBezTo>
                            <a:pt x="9091782" y="5476530"/>
                            <a:pt x="9045966" y="5847121"/>
                            <a:pt x="9058711" y="6094887"/>
                          </a:cubicBezTo>
                          <a:cubicBezTo>
                            <a:pt x="9083832" y="6239429"/>
                            <a:pt x="8992732" y="6351438"/>
                            <a:pt x="8894430" y="6350380"/>
                          </a:cubicBezTo>
                          <a:close/>
                        </a:path>
                        <a:path w="9058711" h="6350381" stroke="0" extrusionOk="0">
                          <a:moveTo>
                            <a:pt x="8894430" y="6350380"/>
                          </a:moveTo>
                          <a:cubicBezTo>
                            <a:pt x="8814062" y="6368777"/>
                            <a:pt x="8651666" y="6317575"/>
                            <a:pt x="8574325" y="6350380"/>
                          </a:cubicBezTo>
                          <a:cubicBezTo>
                            <a:pt x="8496984" y="6383185"/>
                            <a:pt x="8122241" y="6349508"/>
                            <a:pt x="7992315" y="6350380"/>
                          </a:cubicBezTo>
                          <a:cubicBezTo>
                            <a:pt x="7862389" y="6351252"/>
                            <a:pt x="7549572" y="6281156"/>
                            <a:pt x="7323003" y="6350380"/>
                          </a:cubicBezTo>
                          <a:cubicBezTo>
                            <a:pt x="7096434" y="6419604"/>
                            <a:pt x="6920891" y="6283605"/>
                            <a:pt x="6566390" y="6350380"/>
                          </a:cubicBezTo>
                          <a:cubicBezTo>
                            <a:pt x="6211889" y="6417155"/>
                            <a:pt x="6217395" y="6339711"/>
                            <a:pt x="6071682" y="6350380"/>
                          </a:cubicBezTo>
                          <a:cubicBezTo>
                            <a:pt x="5925969" y="6361049"/>
                            <a:pt x="5760894" y="6296474"/>
                            <a:pt x="5576973" y="6350380"/>
                          </a:cubicBezTo>
                          <a:cubicBezTo>
                            <a:pt x="5393052" y="6404286"/>
                            <a:pt x="5150608" y="6344662"/>
                            <a:pt x="4820360" y="6350380"/>
                          </a:cubicBezTo>
                          <a:cubicBezTo>
                            <a:pt x="4490112" y="6356098"/>
                            <a:pt x="4398466" y="6306110"/>
                            <a:pt x="4151049" y="6350380"/>
                          </a:cubicBezTo>
                          <a:cubicBezTo>
                            <a:pt x="3903632" y="6394650"/>
                            <a:pt x="3812083" y="6309490"/>
                            <a:pt x="3481737" y="6350380"/>
                          </a:cubicBezTo>
                          <a:cubicBezTo>
                            <a:pt x="3151391" y="6391270"/>
                            <a:pt x="2961045" y="6340294"/>
                            <a:pt x="2812426" y="6350380"/>
                          </a:cubicBezTo>
                          <a:cubicBezTo>
                            <a:pt x="2663807" y="6360466"/>
                            <a:pt x="2259245" y="6279769"/>
                            <a:pt x="2055813" y="6350380"/>
                          </a:cubicBezTo>
                          <a:cubicBezTo>
                            <a:pt x="1852381" y="6420991"/>
                            <a:pt x="1763388" y="6307465"/>
                            <a:pt x="1648406" y="6350380"/>
                          </a:cubicBezTo>
                          <a:cubicBezTo>
                            <a:pt x="1533424" y="6393295"/>
                            <a:pt x="1326858" y="6305586"/>
                            <a:pt x="1153697" y="6350380"/>
                          </a:cubicBezTo>
                          <a:cubicBezTo>
                            <a:pt x="980536" y="6395174"/>
                            <a:pt x="842401" y="6301890"/>
                            <a:pt x="746290" y="6350380"/>
                          </a:cubicBezTo>
                          <a:cubicBezTo>
                            <a:pt x="650179" y="6398870"/>
                            <a:pt x="445225" y="6350069"/>
                            <a:pt x="164280" y="6350380"/>
                          </a:cubicBezTo>
                          <a:cubicBezTo>
                            <a:pt x="72530" y="6347433"/>
                            <a:pt x="-23791" y="6247312"/>
                            <a:pt x="0" y="6094887"/>
                          </a:cubicBezTo>
                          <a:cubicBezTo>
                            <a:pt x="-24647" y="5918962"/>
                            <a:pt x="43209" y="5730127"/>
                            <a:pt x="0" y="5627735"/>
                          </a:cubicBezTo>
                          <a:cubicBezTo>
                            <a:pt x="-43209" y="5525343"/>
                            <a:pt x="9334" y="5284184"/>
                            <a:pt x="0" y="5043796"/>
                          </a:cubicBezTo>
                          <a:cubicBezTo>
                            <a:pt x="-9334" y="4803408"/>
                            <a:pt x="30371" y="4707108"/>
                            <a:pt x="0" y="4518251"/>
                          </a:cubicBezTo>
                          <a:cubicBezTo>
                            <a:pt x="-30371" y="4329395"/>
                            <a:pt x="38928" y="4290523"/>
                            <a:pt x="0" y="4109493"/>
                          </a:cubicBezTo>
                          <a:cubicBezTo>
                            <a:pt x="-38928" y="3928463"/>
                            <a:pt x="12299" y="3766324"/>
                            <a:pt x="0" y="3467160"/>
                          </a:cubicBezTo>
                          <a:cubicBezTo>
                            <a:pt x="-12299" y="3167996"/>
                            <a:pt x="80786" y="3064271"/>
                            <a:pt x="0" y="2766432"/>
                          </a:cubicBezTo>
                          <a:cubicBezTo>
                            <a:pt x="-80786" y="2468593"/>
                            <a:pt x="58935" y="2378978"/>
                            <a:pt x="0" y="2240887"/>
                          </a:cubicBezTo>
                          <a:cubicBezTo>
                            <a:pt x="-58935" y="2102797"/>
                            <a:pt x="39424" y="1837345"/>
                            <a:pt x="0" y="1715342"/>
                          </a:cubicBezTo>
                          <a:cubicBezTo>
                            <a:pt x="-39424" y="1593339"/>
                            <a:pt x="50529" y="1219021"/>
                            <a:pt x="0" y="1073008"/>
                          </a:cubicBezTo>
                          <a:cubicBezTo>
                            <a:pt x="-50529" y="926995"/>
                            <a:pt x="33651" y="660205"/>
                            <a:pt x="0" y="255493"/>
                          </a:cubicBezTo>
                          <a:cubicBezTo>
                            <a:pt x="-2539" y="137428"/>
                            <a:pt x="65572" y="14402"/>
                            <a:pt x="164280" y="0"/>
                          </a:cubicBezTo>
                          <a:cubicBezTo>
                            <a:pt x="345088" y="-48066"/>
                            <a:pt x="435779" y="47864"/>
                            <a:pt x="658989" y="0"/>
                          </a:cubicBezTo>
                          <a:cubicBezTo>
                            <a:pt x="882199" y="-47864"/>
                            <a:pt x="1163391" y="56613"/>
                            <a:pt x="1415602" y="0"/>
                          </a:cubicBezTo>
                          <a:cubicBezTo>
                            <a:pt x="1667813" y="-56613"/>
                            <a:pt x="1638341" y="10305"/>
                            <a:pt x="1735707" y="0"/>
                          </a:cubicBezTo>
                          <a:cubicBezTo>
                            <a:pt x="1833074" y="-10305"/>
                            <a:pt x="2077131" y="27668"/>
                            <a:pt x="2230416" y="0"/>
                          </a:cubicBezTo>
                          <a:cubicBezTo>
                            <a:pt x="2383701" y="-27668"/>
                            <a:pt x="2744140" y="45384"/>
                            <a:pt x="2987029" y="0"/>
                          </a:cubicBezTo>
                          <a:cubicBezTo>
                            <a:pt x="3229918" y="-45384"/>
                            <a:pt x="3230651" y="9686"/>
                            <a:pt x="3307134" y="0"/>
                          </a:cubicBezTo>
                          <a:cubicBezTo>
                            <a:pt x="3383618" y="-9686"/>
                            <a:pt x="3491522" y="31548"/>
                            <a:pt x="3627240" y="0"/>
                          </a:cubicBezTo>
                          <a:cubicBezTo>
                            <a:pt x="3762958" y="-31548"/>
                            <a:pt x="3990530" y="40407"/>
                            <a:pt x="4296551" y="0"/>
                          </a:cubicBezTo>
                          <a:cubicBezTo>
                            <a:pt x="4602572" y="-40407"/>
                            <a:pt x="4542975" y="20792"/>
                            <a:pt x="4703958" y="0"/>
                          </a:cubicBezTo>
                          <a:cubicBezTo>
                            <a:pt x="4864941" y="-20792"/>
                            <a:pt x="4936674" y="26547"/>
                            <a:pt x="5024064" y="0"/>
                          </a:cubicBezTo>
                          <a:cubicBezTo>
                            <a:pt x="5111454" y="-26547"/>
                            <a:pt x="5246022" y="28684"/>
                            <a:pt x="5431471" y="0"/>
                          </a:cubicBezTo>
                          <a:cubicBezTo>
                            <a:pt x="5616920" y="-28684"/>
                            <a:pt x="5838187" y="68377"/>
                            <a:pt x="6013481" y="0"/>
                          </a:cubicBezTo>
                          <a:cubicBezTo>
                            <a:pt x="6188775" y="-68377"/>
                            <a:pt x="6362283" y="46004"/>
                            <a:pt x="6682792" y="0"/>
                          </a:cubicBezTo>
                          <a:cubicBezTo>
                            <a:pt x="7003301" y="-46004"/>
                            <a:pt x="6899976" y="30517"/>
                            <a:pt x="7090199" y="0"/>
                          </a:cubicBezTo>
                          <a:cubicBezTo>
                            <a:pt x="7280422" y="-30517"/>
                            <a:pt x="7669042" y="23496"/>
                            <a:pt x="7846812" y="0"/>
                          </a:cubicBezTo>
                          <a:cubicBezTo>
                            <a:pt x="8024582" y="-23496"/>
                            <a:pt x="8194817" y="29529"/>
                            <a:pt x="8341520" y="0"/>
                          </a:cubicBezTo>
                          <a:cubicBezTo>
                            <a:pt x="8488223" y="-29529"/>
                            <a:pt x="8743813" y="4562"/>
                            <a:pt x="8894430" y="0"/>
                          </a:cubicBezTo>
                          <a:cubicBezTo>
                            <a:pt x="9022636" y="-1629"/>
                            <a:pt x="9066321" y="92170"/>
                            <a:pt x="9058711" y="255493"/>
                          </a:cubicBezTo>
                          <a:cubicBezTo>
                            <a:pt x="9060707" y="360476"/>
                            <a:pt x="9057109" y="522689"/>
                            <a:pt x="9058711" y="722645"/>
                          </a:cubicBezTo>
                          <a:cubicBezTo>
                            <a:pt x="9060313" y="922601"/>
                            <a:pt x="9019811" y="1048602"/>
                            <a:pt x="9058711" y="1248190"/>
                          </a:cubicBezTo>
                          <a:cubicBezTo>
                            <a:pt x="9097611" y="1447778"/>
                            <a:pt x="9005744" y="1530310"/>
                            <a:pt x="9058711" y="1773735"/>
                          </a:cubicBezTo>
                          <a:cubicBezTo>
                            <a:pt x="9111678" y="2017161"/>
                            <a:pt x="9053340" y="2072952"/>
                            <a:pt x="9058711" y="2299281"/>
                          </a:cubicBezTo>
                          <a:cubicBezTo>
                            <a:pt x="9064082" y="2525610"/>
                            <a:pt x="9056324" y="2529269"/>
                            <a:pt x="9058711" y="2708038"/>
                          </a:cubicBezTo>
                          <a:cubicBezTo>
                            <a:pt x="9061098" y="2886807"/>
                            <a:pt x="9003302" y="2981369"/>
                            <a:pt x="9058711" y="3175190"/>
                          </a:cubicBezTo>
                          <a:cubicBezTo>
                            <a:pt x="9114120" y="3369011"/>
                            <a:pt x="9047428" y="3420993"/>
                            <a:pt x="9058711" y="3583948"/>
                          </a:cubicBezTo>
                          <a:cubicBezTo>
                            <a:pt x="9069994" y="3746903"/>
                            <a:pt x="9000939" y="3971849"/>
                            <a:pt x="9058711" y="4226281"/>
                          </a:cubicBezTo>
                          <a:cubicBezTo>
                            <a:pt x="9116483" y="4480713"/>
                            <a:pt x="9025289" y="4521861"/>
                            <a:pt x="9058711" y="4810220"/>
                          </a:cubicBezTo>
                          <a:cubicBezTo>
                            <a:pt x="9092133" y="5098579"/>
                            <a:pt x="9031220" y="5096623"/>
                            <a:pt x="9058711" y="5277372"/>
                          </a:cubicBezTo>
                          <a:cubicBezTo>
                            <a:pt x="9086202" y="5458121"/>
                            <a:pt x="8987032" y="5733483"/>
                            <a:pt x="9058711" y="6094887"/>
                          </a:cubicBezTo>
                          <a:cubicBezTo>
                            <a:pt x="9062448" y="6232639"/>
                            <a:pt x="8993421" y="6363693"/>
                            <a:pt x="8894430" y="6350380"/>
                          </a:cubicBezTo>
                          <a:close/>
                        </a:path>
                      </a:pathLst>
                    </a:custGeom>
                    <ask:type>
                      <ask:lineSketchNone/>
                    </ask:type>
                  </ask:lineSketchStyleProps>
                </a:ext>
              </a:extLst>
            </a:ln>
          </p:spPr>
        </p:sp>
      </p:grpSp>
      <p:grpSp>
        <p:nvGrpSpPr>
          <p:cNvPr id="15" name="Group 3">
            <a:extLst>
              <a:ext uri="{FF2B5EF4-FFF2-40B4-BE49-F238E27FC236}">
                <a16:creationId xmlns:a16="http://schemas.microsoft.com/office/drawing/2014/main" id="{32EBD4F8-0A4F-47AC-B467-97B682E8B821}"/>
              </a:ext>
            </a:extLst>
          </p:cNvPr>
          <p:cNvGrpSpPr/>
          <p:nvPr/>
        </p:nvGrpSpPr>
        <p:grpSpPr>
          <a:xfrm>
            <a:off x="4769288" y="8365049"/>
            <a:ext cx="8794310" cy="1255381"/>
            <a:chOff x="0" y="0"/>
            <a:chExt cx="6862939" cy="3093494"/>
          </a:xfrm>
          <a:solidFill>
            <a:srgbClr val="091D27"/>
          </a:solidFill>
        </p:grpSpPr>
        <p:sp>
          <p:nvSpPr>
            <p:cNvPr id="16" name="Freeform 4">
              <a:extLst>
                <a:ext uri="{FF2B5EF4-FFF2-40B4-BE49-F238E27FC236}">
                  <a16:creationId xmlns:a16="http://schemas.microsoft.com/office/drawing/2014/main" id="{83C442CC-2CBA-4AF4-9795-2ADF33838CD6}"/>
                </a:ext>
              </a:extLst>
            </p:cNvPr>
            <p:cNvSpPr/>
            <p:nvPr/>
          </p:nvSpPr>
          <p:spPr>
            <a:xfrm>
              <a:off x="0" y="0"/>
              <a:ext cx="6862939" cy="3093494"/>
            </a:xfrm>
            <a:prstGeom prst="rect">
              <a:avLst/>
            </a:prstGeom>
            <a:grpFill/>
            <a:ln w="57150">
              <a:noFill/>
              <a:prstDash val="solid"/>
              <a:extLst>
                <a:ext uri="{C807C97D-BFC1-408E-A445-0C87EB9F89A2}">
                  <ask:lineSketchStyleProps xmlns:ask="http://schemas.microsoft.com/office/drawing/2018/sketchyshapes" sd="3348051544">
                    <a:custGeom>
                      <a:avLst/>
                      <a:gdLst>
                        <a:gd name="connsiteX0" fmla="*/ 8894430 w 9058711"/>
                        <a:gd name="connsiteY0" fmla="*/ 6350380 h 6350381"/>
                        <a:gd name="connsiteX1" fmla="*/ 8137817 w 9058711"/>
                        <a:gd name="connsiteY1" fmla="*/ 6350380 h 6350381"/>
                        <a:gd name="connsiteX2" fmla="*/ 7555807 w 9058711"/>
                        <a:gd name="connsiteY2" fmla="*/ 6350380 h 6350381"/>
                        <a:gd name="connsiteX3" fmla="*/ 6799194 w 9058711"/>
                        <a:gd name="connsiteY3" fmla="*/ 6350380 h 6350381"/>
                        <a:gd name="connsiteX4" fmla="*/ 6042581 w 9058711"/>
                        <a:gd name="connsiteY4" fmla="*/ 6350380 h 6350381"/>
                        <a:gd name="connsiteX5" fmla="*/ 5285968 w 9058711"/>
                        <a:gd name="connsiteY5" fmla="*/ 6350380 h 6350381"/>
                        <a:gd name="connsiteX6" fmla="*/ 4878561 w 9058711"/>
                        <a:gd name="connsiteY6" fmla="*/ 6350380 h 6350381"/>
                        <a:gd name="connsiteX7" fmla="*/ 4121948 w 9058711"/>
                        <a:gd name="connsiteY7" fmla="*/ 6350380 h 6350381"/>
                        <a:gd name="connsiteX8" fmla="*/ 3539938 w 9058711"/>
                        <a:gd name="connsiteY8" fmla="*/ 6350380 h 6350381"/>
                        <a:gd name="connsiteX9" fmla="*/ 3045230 w 9058711"/>
                        <a:gd name="connsiteY9" fmla="*/ 6350380 h 6350381"/>
                        <a:gd name="connsiteX10" fmla="*/ 2375918 w 9058711"/>
                        <a:gd name="connsiteY10" fmla="*/ 6350380 h 6350381"/>
                        <a:gd name="connsiteX11" fmla="*/ 1619305 w 9058711"/>
                        <a:gd name="connsiteY11" fmla="*/ 6350380 h 6350381"/>
                        <a:gd name="connsiteX12" fmla="*/ 949994 w 9058711"/>
                        <a:gd name="connsiteY12" fmla="*/ 6350380 h 6350381"/>
                        <a:gd name="connsiteX13" fmla="*/ 164280 w 9058711"/>
                        <a:gd name="connsiteY13" fmla="*/ 6350380 h 6350381"/>
                        <a:gd name="connsiteX14" fmla="*/ 0 w 9058711"/>
                        <a:gd name="connsiteY14" fmla="*/ 6094887 h 6350381"/>
                        <a:gd name="connsiteX15" fmla="*/ 0 w 9058711"/>
                        <a:gd name="connsiteY15" fmla="*/ 5394160 h 6350381"/>
                        <a:gd name="connsiteX16" fmla="*/ 0 w 9058711"/>
                        <a:gd name="connsiteY16" fmla="*/ 4927008 h 6350381"/>
                        <a:gd name="connsiteX17" fmla="*/ 0 w 9058711"/>
                        <a:gd name="connsiteY17" fmla="*/ 4518251 h 6350381"/>
                        <a:gd name="connsiteX18" fmla="*/ 0 w 9058711"/>
                        <a:gd name="connsiteY18" fmla="*/ 4109493 h 6350381"/>
                        <a:gd name="connsiteX19" fmla="*/ 0 w 9058711"/>
                        <a:gd name="connsiteY19" fmla="*/ 3700735 h 6350381"/>
                        <a:gd name="connsiteX20" fmla="*/ 0 w 9058711"/>
                        <a:gd name="connsiteY20" fmla="*/ 3116796 h 6350381"/>
                        <a:gd name="connsiteX21" fmla="*/ 0 w 9058711"/>
                        <a:gd name="connsiteY21" fmla="*/ 2532857 h 6350381"/>
                        <a:gd name="connsiteX22" fmla="*/ 0 w 9058711"/>
                        <a:gd name="connsiteY22" fmla="*/ 1890523 h 6350381"/>
                        <a:gd name="connsiteX23" fmla="*/ 0 w 9058711"/>
                        <a:gd name="connsiteY23" fmla="*/ 1423372 h 6350381"/>
                        <a:gd name="connsiteX24" fmla="*/ 0 w 9058711"/>
                        <a:gd name="connsiteY24" fmla="*/ 897826 h 6350381"/>
                        <a:gd name="connsiteX25" fmla="*/ 0 w 9058711"/>
                        <a:gd name="connsiteY25" fmla="*/ 255493 h 6350381"/>
                        <a:gd name="connsiteX26" fmla="*/ 164280 w 9058711"/>
                        <a:gd name="connsiteY26" fmla="*/ 0 h 6350381"/>
                        <a:gd name="connsiteX27" fmla="*/ 746290 w 9058711"/>
                        <a:gd name="connsiteY27" fmla="*/ 0 h 6350381"/>
                        <a:gd name="connsiteX28" fmla="*/ 1328300 w 9058711"/>
                        <a:gd name="connsiteY28" fmla="*/ 0 h 6350381"/>
                        <a:gd name="connsiteX29" fmla="*/ 1910310 w 9058711"/>
                        <a:gd name="connsiteY29" fmla="*/ 0 h 6350381"/>
                        <a:gd name="connsiteX30" fmla="*/ 2317717 w 9058711"/>
                        <a:gd name="connsiteY30" fmla="*/ 0 h 6350381"/>
                        <a:gd name="connsiteX31" fmla="*/ 2899727 w 9058711"/>
                        <a:gd name="connsiteY31" fmla="*/ 0 h 6350381"/>
                        <a:gd name="connsiteX32" fmla="*/ 3394436 w 9058711"/>
                        <a:gd name="connsiteY32" fmla="*/ 0 h 6350381"/>
                        <a:gd name="connsiteX33" fmla="*/ 3889144 w 9058711"/>
                        <a:gd name="connsiteY33" fmla="*/ 0 h 6350381"/>
                        <a:gd name="connsiteX34" fmla="*/ 4558456 w 9058711"/>
                        <a:gd name="connsiteY34" fmla="*/ 0 h 6350381"/>
                        <a:gd name="connsiteX35" fmla="*/ 5140466 w 9058711"/>
                        <a:gd name="connsiteY35" fmla="*/ 0 h 6350381"/>
                        <a:gd name="connsiteX36" fmla="*/ 5897078 w 9058711"/>
                        <a:gd name="connsiteY36" fmla="*/ 0 h 6350381"/>
                        <a:gd name="connsiteX37" fmla="*/ 6304486 w 9058711"/>
                        <a:gd name="connsiteY37" fmla="*/ 0 h 6350381"/>
                        <a:gd name="connsiteX38" fmla="*/ 6973797 w 9058711"/>
                        <a:gd name="connsiteY38" fmla="*/ 0 h 6350381"/>
                        <a:gd name="connsiteX39" fmla="*/ 7381204 w 9058711"/>
                        <a:gd name="connsiteY39" fmla="*/ 0 h 6350381"/>
                        <a:gd name="connsiteX40" fmla="*/ 8050515 w 9058711"/>
                        <a:gd name="connsiteY40" fmla="*/ 0 h 6350381"/>
                        <a:gd name="connsiteX41" fmla="*/ 8894430 w 9058711"/>
                        <a:gd name="connsiteY41" fmla="*/ 0 h 6350381"/>
                        <a:gd name="connsiteX42" fmla="*/ 9058711 w 9058711"/>
                        <a:gd name="connsiteY42" fmla="*/ 255493 h 6350381"/>
                        <a:gd name="connsiteX43" fmla="*/ 9058711 w 9058711"/>
                        <a:gd name="connsiteY43" fmla="*/ 664251 h 6350381"/>
                        <a:gd name="connsiteX44" fmla="*/ 9058711 w 9058711"/>
                        <a:gd name="connsiteY44" fmla="*/ 1073008 h 6350381"/>
                        <a:gd name="connsiteX45" fmla="*/ 9058711 w 9058711"/>
                        <a:gd name="connsiteY45" fmla="*/ 1715342 h 6350381"/>
                        <a:gd name="connsiteX46" fmla="*/ 9058711 w 9058711"/>
                        <a:gd name="connsiteY46" fmla="*/ 2416069 h 6350381"/>
                        <a:gd name="connsiteX47" fmla="*/ 9058711 w 9058711"/>
                        <a:gd name="connsiteY47" fmla="*/ 3116796 h 6350381"/>
                        <a:gd name="connsiteX48" fmla="*/ 9058711 w 9058711"/>
                        <a:gd name="connsiteY48" fmla="*/ 3642342 h 6350381"/>
                        <a:gd name="connsiteX49" fmla="*/ 9058711 w 9058711"/>
                        <a:gd name="connsiteY49" fmla="*/ 4226281 h 6350381"/>
                        <a:gd name="connsiteX50" fmla="*/ 9058711 w 9058711"/>
                        <a:gd name="connsiteY50" fmla="*/ 4635039 h 6350381"/>
                        <a:gd name="connsiteX51" fmla="*/ 9058711 w 9058711"/>
                        <a:gd name="connsiteY51" fmla="*/ 5335766 h 6350381"/>
                        <a:gd name="connsiteX52" fmla="*/ 9058711 w 9058711"/>
                        <a:gd name="connsiteY52" fmla="*/ 6094887 h 6350381"/>
                        <a:gd name="connsiteX53" fmla="*/ 8894430 w 9058711"/>
                        <a:gd name="connsiteY53" fmla="*/ 6350380 h 635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58711" h="6350381" fill="none" extrusionOk="0">
                          <a:moveTo>
                            <a:pt x="8894430" y="6350380"/>
                          </a:moveTo>
                          <a:cubicBezTo>
                            <a:pt x="8627206" y="6369131"/>
                            <a:pt x="8487934" y="6278713"/>
                            <a:pt x="8137817" y="6350380"/>
                          </a:cubicBezTo>
                          <a:cubicBezTo>
                            <a:pt x="7787700" y="6422047"/>
                            <a:pt x="7766779" y="6300872"/>
                            <a:pt x="7555807" y="6350380"/>
                          </a:cubicBezTo>
                          <a:cubicBezTo>
                            <a:pt x="7344835" y="6399888"/>
                            <a:pt x="7021772" y="6319135"/>
                            <a:pt x="6799194" y="6350380"/>
                          </a:cubicBezTo>
                          <a:cubicBezTo>
                            <a:pt x="6576616" y="6381625"/>
                            <a:pt x="6262407" y="6319424"/>
                            <a:pt x="6042581" y="6350380"/>
                          </a:cubicBezTo>
                          <a:cubicBezTo>
                            <a:pt x="5822755" y="6381336"/>
                            <a:pt x="5612826" y="6290282"/>
                            <a:pt x="5285968" y="6350380"/>
                          </a:cubicBezTo>
                          <a:cubicBezTo>
                            <a:pt x="4959110" y="6410478"/>
                            <a:pt x="5047349" y="6336708"/>
                            <a:pt x="4878561" y="6350380"/>
                          </a:cubicBezTo>
                          <a:cubicBezTo>
                            <a:pt x="4709773" y="6364052"/>
                            <a:pt x="4438981" y="6328475"/>
                            <a:pt x="4121948" y="6350380"/>
                          </a:cubicBezTo>
                          <a:cubicBezTo>
                            <a:pt x="3804915" y="6372285"/>
                            <a:pt x="3753055" y="6332326"/>
                            <a:pt x="3539938" y="6350380"/>
                          </a:cubicBezTo>
                          <a:cubicBezTo>
                            <a:pt x="3326821" y="6368434"/>
                            <a:pt x="3169250" y="6331017"/>
                            <a:pt x="3045230" y="6350380"/>
                          </a:cubicBezTo>
                          <a:cubicBezTo>
                            <a:pt x="2921210" y="6369743"/>
                            <a:pt x="2528833" y="6325835"/>
                            <a:pt x="2375918" y="6350380"/>
                          </a:cubicBezTo>
                          <a:cubicBezTo>
                            <a:pt x="2223003" y="6374925"/>
                            <a:pt x="1854822" y="6295216"/>
                            <a:pt x="1619305" y="6350380"/>
                          </a:cubicBezTo>
                          <a:cubicBezTo>
                            <a:pt x="1383788" y="6405544"/>
                            <a:pt x="1243494" y="6309420"/>
                            <a:pt x="949994" y="6350380"/>
                          </a:cubicBezTo>
                          <a:cubicBezTo>
                            <a:pt x="656494" y="6391340"/>
                            <a:pt x="450003" y="6281679"/>
                            <a:pt x="164280" y="6350380"/>
                          </a:cubicBezTo>
                          <a:cubicBezTo>
                            <a:pt x="80716" y="6347242"/>
                            <a:pt x="7858" y="6228792"/>
                            <a:pt x="0" y="6094887"/>
                          </a:cubicBezTo>
                          <a:cubicBezTo>
                            <a:pt x="-70769" y="5931681"/>
                            <a:pt x="61840" y="5667674"/>
                            <a:pt x="0" y="5394160"/>
                          </a:cubicBezTo>
                          <a:cubicBezTo>
                            <a:pt x="-61840" y="5120646"/>
                            <a:pt x="25442" y="5038086"/>
                            <a:pt x="0" y="4927008"/>
                          </a:cubicBezTo>
                          <a:cubicBezTo>
                            <a:pt x="-25442" y="4815930"/>
                            <a:pt x="42409" y="4612719"/>
                            <a:pt x="0" y="4518251"/>
                          </a:cubicBezTo>
                          <a:cubicBezTo>
                            <a:pt x="-42409" y="4423783"/>
                            <a:pt x="24631" y="4262528"/>
                            <a:pt x="0" y="4109493"/>
                          </a:cubicBezTo>
                          <a:cubicBezTo>
                            <a:pt x="-24631" y="3956458"/>
                            <a:pt x="17745" y="3864831"/>
                            <a:pt x="0" y="3700735"/>
                          </a:cubicBezTo>
                          <a:cubicBezTo>
                            <a:pt x="-17745" y="3536639"/>
                            <a:pt x="41789" y="3281498"/>
                            <a:pt x="0" y="3116796"/>
                          </a:cubicBezTo>
                          <a:cubicBezTo>
                            <a:pt x="-41789" y="2952094"/>
                            <a:pt x="24449" y="2721418"/>
                            <a:pt x="0" y="2532857"/>
                          </a:cubicBezTo>
                          <a:cubicBezTo>
                            <a:pt x="-24449" y="2344296"/>
                            <a:pt x="25686" y="2075653"/>
                            <a:pt x="0" y="1890523"/>
                          </a:cubicBezTo>
                          <a:cubicBezTo>
                            <a:pt x="-25686" y="1705393"/>
                            <a:pt x="8683" y="1645996"/>
                            <a:pt x="0" y="1423372"/>
                          </a:cubicBezTo>
                          <a:cubicBezTo>
                            <a:pt x="-8683" y="1200748"/>
                            <a:pt x="62953" y="1080108"/>
                            <a:pt x="0" y="897826"/>
                          </a:cubicBezTo>
                          <a:cubicBezTo>
                            <a:pt x="-62953" y="715544"/>
                            <a:pt x="64652" y="430195"/>
                            <a:pt x="0" y="255493"/>
                          </a:cubicBezTo>
                          <a:cubicBezTo>
                            <a:pt x="-10111" y="121632"/>
                            <a:pt x="71251" y="-3941"/>
                            <a:pt x="164280" y="0"/>
                          </a:cubicBezTo>
                          <a:cubicBezTo>
                            <a:pt x="317556" y="-69310"/>
                            <a:pt x="495585" y="25360"/>
                            <a:pt x="746290" y="0"/>
                          </a:cubicBezTo>
                          <a:cubicBezTo>
                            <a:pt x="996995" y="-25360"/>
                            <a:pt x="1138332" y="60869"/>
                            <a:pt x="1328300" y="0"/>
                          </a:cubicBezTo>
                          <a:cubicBezTo>
                            <a:pt x="1518268" y="-60869"/>
                            <a:pt x="1775128" y="18161"/>
                            <a:pt x="1910310" y="0"/>
                          </a:cubicBezTo>
                          <a:cubicBezTo>
                            <a:pt x="2045492" y="-18161"/>
                            <a:pt x="2177361" y="27405"/>
                            <a:pt x="2317717" y="0"/>
                          </a:cubicBezTo>
                          <a:cubicBezTo>
                            <a:pt x="2458073" y="-27405"/>
                            <a:pt x="2638856" y="69109"/>
                            <a:pt x="2899727" y="0"/>
                          </a:cubicBezTo>
                          <a:cubicBezTo>
                            <a:pt x="3160598" y="-69109"/>
                            <a:pt x="3221973" y="1106"/>
                            <a:pt x="3394436" y="0"/>
                          </a:cubicBezTo>
                          <a:cubicBezTo>
                            <a:pt x="3566899" y="-1106"/>
                            <a:pt x="3753624" y="36362"/>
                            <a:pt x="3889144" y="0"/>
                          </a:cubicBezTo>
                          <a:cubicBezTo>
                            <a:pt x="4024664" y="-36362"/>
                            <a:pt x="4352738" y="50366"/>
                            <a:pt x="4558456" y="0"/>
                          </a:cubicBezTo>
                          <a:cubicBezTo>
                            <a:pt x="4764174" y="-50366"/>
                            <a:pt x="4889941" y="13017"/>
                            <a:pt x="5140466" y="0"/>
                          </a:cubicBezTo>
                          <a:cubicBezTo>
                            <a:pt x="5390991" y="-13017"/>
                            <a:pt x="5622599" y="21365"/>
                            <a:pt x="5897078" y="0"/>
                          </a:cubicBezTo>
                          <a:cubicBezTo>
                            <a:pt x="6171557" y="-21365"/>
                            <a:pt x="6137486" y="21115"/>
                            <a:pt x="6304486" y="0"/>
                          </a:cubicBezTo>
                          <a:cubicBezTo>
                            <a:pt x="6471486" y="-21115"/>
                            <a:pt x="6691514" y="70"/>
                            <a:pt x="6973797" y="0"/>
                          </a:cubicBezTo>
                          <a:cubicBezTo>
                            <a:pt x="7256080" y="-70"/>
                            <a:pt x="7196098" y="30142"/>
                            <a:pt x="7381204" y="0"/>
                          </a:cubicBezTo>
                          <a:cubicBezTo>
                            <a:pt x="7566310" y="-30142"/>
                            <a:pt x="7820498" y="5194"/>
                            <a:pt x="8050515" y="0"/>
                          </a:cubicBezTo>
                          <a:cubicBezTo>
                            <a:pt x="8280532" y="-5194"/>
                            <a:pt x="8708930" y="50735"/>
                            <a:pt x="8894430" y="0"/>
                          </a:cubicBezTo>
                          <a:cubicBezTo>
                            <a:pt x="8988489" y="8501"/>
                            <a:pt x="9062520" y="107473"/>
                            <a:pt x="9058711" y="255493"/>
                          </a:cubicBezTo>
                          <a:cubicBezTo>
                            <a:pt x="9087964" y="360359"/>
                            <a:pt x="9048254" y="576494"/>
                            <a:pt x="9058711" y="664251"/>
                          </a:cubicBezTo>
                          <a:cubicBezTo>
                            <a:pt x="9069168" y="752008"/>
                            <a:pt x="9033881" y="888750"/>
                            <a:pt x="9058711" y="1073008"/>
                          </a:cubicBezTo>
                          <a:cubicBezTo>
                            <a:pt x="9083541" y="1257266"/>
                            <a:pt x="9002879" y="1548876"/>
                            <a:pt x="9058711" y="1715342"/>
                          </a:cubicBezTo>
                          <a:cubicBezTo>
                            <a:pt x="9114543" y="1881808"/>
                            <a:pt x="8984645" y="2208785"/>
                            <a:pt x="9058711" y="2416069"/>
                          </a:cubicBezTo>
                          <a:cubicBezTo>
                            <a:pt x="9132777" y="2623353"/>
                            <a:pt x="9012899" y="2943894"/>
                            <a:pt x="9058711" y="3116796"/>
                          </a:cubicBezTo>
                          <a:cubicBezTo>
                            <a:pt x="9104523" y="3289698"/>
                            <a:pt x="9025086" y="3409406"/>
                            <a:pt x="9058711" y="3642342"/>
                          </a:cubicBezTo>
                          <a:cubicBezTo>
                            <a:pt x="9092336" y="3875278"/>
                            <a:pt x="9037780" y="3968653"/>
                            <a:pt x="9058711" y="4226281"/>
                          </a:cubicBezTo>
                          <a:cubicBezTo>
                            <a:pt x="9079642" y="4483909"/>
                            <a:pt x="9046575" y="4496513"/>
                            <a:pt x="9058711" y="4635039"/>
                          </a:cubicBezTo>
                          <a:cubicBezTo>
                            <a:pt x="9070847" y="4773565"/>
                            <a:pt x="9025640" y="5195002"/>
                            <a:pt x="9058711" y="5335766"/>
                          </a:cubicBezTo>
                          <a:cubicBezTo>
                            <a:pt x="9091782" y="5476530"/>
                            <a:pt x="9045966" y="5847121"/>
                            <a:pt x="9058711" y="6094887"/>
                          </a:cubicBezTo>
                          <a:cubicBezTo>
                            <a:pt x="9083832" y="6239429"/>
                            <a:pt x="8992732" y="6351438"/>
                            <a:pt x="8894430" y="6350380"/>
                          </a:cubicBezTo>
                          <a:close/>
                        </a:path>
                        <a:path w="9058711" h="6350381" stroke="0" extrusionOk="0">
                          <a:moveTo>
                            <a:pt x="8894430" y="6350380"/>
                          </a:moveTo>
                          <a:cubicBezTo>
                            <a:pt x="8814062" y="6368777"/>
                            <a:pt x="8651666" y="6317575"/>
                            <a:pt x="8574325" y="6350380"/>
                          </a:cubicBezTo>
                          <a:cubicBezTo>
                            <a:pt x="8496984" y="6383185"/>
                            <a:pt x="8122241" y="6349508"/>
                            <a:pt x="7992315" y="6350380"/>
                          </a:cubicBezTo>
                          <a:cubicBezTo>
                            <a:pt x="7862389" y="6351252"/>
                            <a:pt x="7549572" y="6281156"/>
                            <a:pt x="7323003" y="6350380"/>
                          </a:cubicBezTo>
                          <a:cubicBezTo>
                            <a:pt x="7096434" y="6419604"/>
                            <a:pt x="6920891" y="6283605"/>
                            <a:pt x="6566390" y="6350380"/>
                          </a:cubicBezTo>
                          <a:cubicBezTo>
                            <a:pt x="6211889" y="6417155"/>
                            <a:pt x="6217395" y="6339711"/>
                            <a:pt x="6071682" y="6350380"/>
                          </a:cubicBezTo>
                          <a:cubicBezTo>
                            <a:pt x="5925969" y="6361049"/>
                            <a:pt x="5760894" y="6296474"/>
                            <a:pt x="5576973" y="6350380"/>
                          </a:cubicBezTo>
                          <a:cubicBezTo>
                            <a:pt x="5393052" y="6404286"/>
                            <a:pt x="5150608" y="6344662"/>
                            <a:pt x="4820360" y="6350380"/>
                          </a:cubicBezTo>
                          <a:cubicBezTo>
                            <a:pt x="4490112" y="6356098"/>
                            <a:pt x="4398466" y="6306110"/>
                            <a:pt x="4151049" y="6350380"/>
                          </a:cubicBezTo>
                          <a:cubicBezTo>
                            <a:pt x="3903632" y="6394650"/>
                            <a:pt x="3812083" y="6309490"/>
                            <a:pt x="3481737" y="6350380"/>
                          </a:cubicBezTo>
                          <a:cubicBezTo>
                            <a:pt x="3151391" y="6391270"/>
                            <a:pt x="2961045" y="6340294"/>
                            <a:pt x="2812426" y="6350380"/>
                          </a:cubicBezTo>
                          <a:cubicBezTo>
                            <a:pt x="2663807" y="6360466"/>
                            <a:pt x="2259245" y="6279769"/>
                            <a:pt x="2055813" y="6350380"/>
                          </a:cubicBezTo>
                          <a:cubicBezTo>
                            <a:pt x="1852381" y="6420991"/>
                            <a:pt x="1763388" y="6307465"/>
                            <a:pt x="1648406" y="6350380"/>
                          </a:cubicBezTo>
                          <a:cubicBezTo>
                            <a:pt x="1533424" y="6393295"/>
                            <a:pt x="1326858" y="6305586"/>
                            <a:pt x="1153697" y="6350380"/>
                          </a:cubicBezTo>
                          <a:cubicBezTo>
                            <a:pt x="980536" y="6395174"/>
                            <a:pt x="842401" y="6301890"/>
                            <a:pt x="746290" y="6350380"/>
                          </a:cubicBezTo>
                          <a:cubicBezTo>
                            <a:pt x="650179" y="6398870"/>
                            <a:pt x="445225" y="6350069"/>
                            <a:pt x="164280" y="6350380"/>
                          </a:cubicBezTo>
                          <a:cubicBezTo>
                            <a:pt x="72530" y="6347433"/>
                            <a:pt x="-23791" y="6247312"/>
                            <a:pt x="0" y="6094887"/>
                          </a:cubicBezTo>
                          <a:cubicBezTo>
                            <a:pt x="-24647" y="5918962"/>
                            <a:pt x="43209" y="5730127"/>
                            <a:pt x="0" y="5627735"/>
                          </a:cubicBezTo>
                          <a:cubicBezTo>
                            <a:pt x="-43209" y="5525343"/>
                            <a:pt x="9334" y="5284184"/>
                            <a:pt x="0" y="5043796"/>
                          </a:cubicBezTo>
                          <a:cubicBezTo>
                            <a:pt x="-9334" y="4803408"/>
                            <a:pt x="30371" y="4707108"/>
                            <a:pt x="0" y="4518251"/>
                          </a:cubicBezTo>
                          <a:cubicBezTo>
                            <a:pt x="-30371" y="4329395"/>
                            <a:pt x="38928" y="4290523"/>
                            <a:pt x="0" y="4109493"/>
                          </a:cubicBezTo>
                          <a:cubicBezTo>
                            <a:pt x="-38928" y="3928463"/>
                            <a:pt x="12299" y="3766324"/>
                            <a:pt x="0" y="3467160"/>
                          </a:cubicBezTo>
                          <a:cubicBezTo>
                            <a:pt x="-12299" y="3167996"/>
                            <a:pt x="80786" y="3064271"/>
                            <a:pt x="0" y="2766432"/>
                          </a:cubicBezTo>
                          <a:cubicBezTo>
                            <a:pt x="-80786" y="2468593"/>
                            <a:pt x="58935" y="2378978"/>
                            <a:pt x="0" y="2240887"/>
                          </a:cubicBezTo>
                          <a:cubicBezTo>
                            <a:pt x="-58935" y="2102797"/>
                            <a:pt x="39424" y="1837345"/>
                            <a:pt x="0" y="1715342"/>
                          </a:cubicBezTo>
                          <a:cubicBezTo>
                            <a:pt x="-39424" y="1593339"/>
                            <a:pt x="50529" y="1219021"/>
                            <a:pt x="0" y="1073008"/>
                          </a:cubicBezTo>
                          <a:cubicBezTo>
                            <a:pt x="-50529" y="926995"/>
                            <a:pt x="33651" y="660205"/>
                            <a:pt x="0" y="255493"/>
                          </a:cubicBezTo>
                          <a:cubicBezTo>
                            <a:pt x="-2539" y="137428"/>
                            <a:pt x="65572" y="14402"/>
                            <a:pt x="164280" y="0"/>
                          </a:cubicBezTo>
                          <a:cubicBezTo>
                            <a:pt x="345088" y="-48066"/>
                            <a:pt x="435779" y="47864"/>
                            <a:pt x="658989" y="0"/>
                          </a:cubicBezTo>
                          <a:cubicBezTo>
                            <a:pt x="882199" y="-47864"/>
                            <a:pt x="1163391" y="56613"/>
                            <a:pt x="1415602" y="0"/>
                          </a:cubicBezTo>
                          <a:cubicBezTo>
                            <a:pt x="1667813" y="-56613"/>
                            <a:pt x="1638341" y="10305"/>
                            <a:pt x="1735707" y="0"/>
                          </a:cubicBezTo>
                          <a:cubicBezTo>
                            <a:pt x="1833074" y="-10305"/>
                            <a:pt x="2077131" y="27668"/>
                            <a:pt x="2230416" y="0"/>
                          </a:cubicBezTo>
                          <a:cubicBezTo>
                            <a:pt x="2383701" y="-27668"/>
                            <a:pt x="2744140" y="45384"/>
                            <a:pt x="2987029" y="0"/>
                          </a:cubicBezTo>
                          <a:cubicBezTo>
                            <a:pt x="3229918" y="-45384"/>
                            <a:pt x="3230651" y="9686"/>
                            <a:pt x="3307134" y="0"/>
                          </a:cubicBezTo>
                          <a:cubicBezTo>
                            <a:pt x="3383618" y="-9686"/>
                            <a:pt x="3491522" y="31548"/>
                            <a:pt x="3627240" y="0"/>
                          </a:cubicBezTo>
                          <a:cubicBezTo>
                            <a:pt x="3762958" y="-31548"/>
                            <a:pt x="3990530" y="40407"/>
                            <a:pt x="4296551" y="0"/>
                          </a:cubicBezTo>
                          <a:cubicBezTo>
                            <a:pt x="4602572" y="-40407"/>
                            <a:pt x="4542975" y="20792"/>
                            <a:pt x="4703958" y="0"/>
                          </a:cubicBezTo>
                          <a:cubicBezTo>
                            <a:pt x="4864941" y="-20792"/>
                            <a:pt x="4936674" y="26547"/>
                            <a:pt x="5024064" y="0"/>
                          </a:cubicBezTo>
                          <a:cubicBezTo>
                            <a:pt x="5111454" y="-26547"/>
                            <a:pt x="5246022" y="28684"/>
                            <a:pt x="5431471" y="0"/>
                          </a:cubicBezTo>
                          <a:cubicBezTo>
                            <a:pt x="5616920" y="-28684"/>
                            <a:pt x="5838187" y="68377"/>
                            <a:pt x="6013481" y="0"/>
                          </a:cubicBezTo>
                          <a:cubicBezTo>
                            <a:pt x="6188775" y="-68377"/>
                            <a:pt x="6362283" y="46004"/>
                            <a:pt x="6682792" y="0"/>
                          </a:cubicBezTo>
                          <a:cubicBezTo>
                            <a:pt x="7003301" y="-46004"/>
                            <a:pt x="6899976" y="30517"/>
                            <a:pt x="7090199" y="0"/>
                          </a:cubicBezTo>
                          <a:cubicBezTo>
                            <a:pt x="7280422" y="-30517"/>
                            <a:pt x="7669042" y="23496"/>
                            <a:pt x="7846812" y="0"/>
                          </a:cubicBezTo>
                          <a:cubicBezTo>
                            <a:pt x="8024582" y="-23496"/>
                            <a:pt x="8194817" y="29529"/>
                            <a:pt x="8341520" y="0"/>
                          </a:cubicBezTo>
                          <a:cubicBezTo>
                            <a:pt x="8488223" y="-29529"/>
                            <a:pt x="8743813" y="4562"/>
                            <a:pt x="8894430" y="0"/>
                          </a:cubicBezTo>
                          <a:cubicBezTo>
                            <a:pt x="9022636" y="-1629"/>
                            <a:pt x="9066321" y="92170"/>
                            <a:pt x="9058711" y="255493"/>
                          </a:cubicBezTo>
                          <a:cubicBezTo>
                            <a:pt x="9060707" y="360476"/>
                            <a:pt x="9057109" y="522689"/>
                            <a:pt x="9058711" y="722645"/>
                          </a:cubicBezTo>
                          <a:cubicBezTo>
                            <a:pt x="9060313" y="922601"/>
                            <a:pt x="9019811" y="1048602"/>
                            <a:pt x="9058711" y="1248190"/>
                          </a:cubicBezTo>
                          <a:cubicBezTo>
                            <a:pt x="9097611" y="1447778"/>
                            <a:pt x="9005744" y="1530310"/>
                            <a:pt x="9058711" y="1773735"/>
                          </a:cubicBezTo>
                          <a:cubicBezTo>
                            <a:pt x="9111678" y="2017161"/>
                            <a:pt x="9053340" y="2072952"/>
                            <a:pt x="9058711" y="2299281"/>
                          </a:cubicBezTo>
                          <a:cubicBezTo>
                            <a:pt x="9064082" y="2525610"/>
                            <a:pt x="9056324" y="2529269"/>
                            <a:pt x="9058711" y="2708038"/>
                          </a:cubicBezTo>
                          <a:cubicBezTo>
                            <a:pt x="9061098" y="2886807"/>
                            <a:pt x="9003302" y="2981369"/>
                            <a:pt x="9058711" y="3175190"/>
                          </a:cubicBezTo>
                          <a:cubicBezTo>
                            <a:pt x="9114120" y="3369011"/>
                            <a:pt x="9047428" y="3420993"/>
                            <a:pt x="9058711" y="3583948"/>
                          </a:cubicBezTo>
                          <a:cubicBezTo>
                            <a:pt x="9069994" y="3746903"/>
                            <a:pt x="9000939" y="3971849"/>
                            <a:pt x="9058711" y="4226281"/>
                          </a:cubicBezTo>
                          <a:cubicBezTo>
                            <a:pt x="9116483" y="4480713"/>
                            <a:pt x="9025289" y="4521861"/>
                            <a:pt x="9058711" y="4810220"/>
                          </a:cubicBezTo>
                          <a:cubicBezTo>
                            <a:pt x="9092133" y="5098579"/>
                            <a:pt x="9031220" y="5096623"/>
                            <a:pt x="9058711" y="5277372"/>
                          </a:cubicBezTo>
                          <a:cubicBezTo>
                            <a:pt x="9086202" y="5458121"/>
                            <a:pt x="8987032" y="5733483"/>
                            <a:pt x="9058711" y="6094887"/>
                          </a:cubicBezTo>
                          <a:cubicBezTo>
                            <a:pt x="9062448" y="6232639"/>
                            <a:pt x="8993421" y="6363693"/>
                            <a:pt x="8894430" y="6350380"/>
                          </a:cubicBezTo>
                          <a:close/>
                        </a:path>
                      </a:pathLst>
                    </a:custGeom>
                    <ask:type>
                      <ask:lineSketchNone/>
                    </ask:type>
                  </ask:lineSketchStyleProps>
                </a:ext>
              </a:extLst>
            </a:ln>
          </p:spPr>
        </p:sp>
      </p:grpSp>
      <p:sp>
        <p:nvSpPr>
          <p:cNvPr id="17" name="TextBox 9">
            <a:extLst>
              <a:ext uri="{FF2B5EF4-FFF2-40B4-BE49-F238E27FC236}">
                <a16:creationId xmlns:a16="http://schemas.microsoft.com/office/drawing/2014/main" id="{8557DAB9-C4DC-4AE8-A490-77FBA55E0084}"/>
              </a:ext>
            </a:extLst>
          </p:cNvPr>
          <p:cNvSpPr txBox="1"/>
          <p:nvPr/>
        </p:nvSpPr>
        <p:spPr>
          <a:xfrm>
            <a:off x="6781800" y="8572500"/>
            <a:ext cx="6625356" cy="738664"/>
          </a:xfrm>
          <a:prstGeom prst="rect">
            <a:avLst/>
          </a:prstGeom>
        </p:spPr>
        <p:txBody>
          <a:bodyPr wrap="square" lIns="0" tIns="0" rIns="0" bIns="0" rtlCol="0" anchor="t">
            <a:spAutoFit/>
          </a:bodyPr>
          <a:lstStyle/>
          <a:p>
            <a:pPr algn="ctr"/>
            <a:r>
              <a:rPr lang="pt-BR" sz="4800" b="1" dirty="0">
                <a:solidFill>
                  <a:schemeClr val="bg1">
                    <a:lumMod val="85000"/>
                  </a:schemeClr>
                </a:solidFill>
                <a:latin typeface="Arial" panose="020B0604020202020204" pitchFamily="34" charset="0"/>
                <a:cs typeface="Arial" panose="020B0604020202020204" pitchFamily="34" charset="0"/>
              </a:rPr>
              <a:t>Ester 4.5-17; 5.1-3,7,8</a:t>
            </a:r>
          </a:p>
        </p:txBody>
      </p:sp>
      <p:grpSp>
        <p:nvGrpSpPr>
          <p:cNvPr id="18" name="Group 3">
            <a:extLst>
              <a:ext uri="{FF2B5EF4-FFF2-40B4-BE49-F238E27FC236}">
                <a16:creationId xmlns:a16="http://schemas.microsoft.com/office/drawing/2014/main" id="{EC34B2FD-67CC-4DFA-B02F-4BD8D8793175}"/>
              </a:ext>
            </a:extLst>
          </p:cNvPr>
          <p:cNvGrpSpPr/>
          <p:nvPr/>
        </p:nvGrpSpPr>
        <p:grpSpPr>
          <a:xfrm>
            <a:off x="4758171" y="8354474"/>
            <a:ext cx="1958661" cy="1255381"/>
            <a:chOff x="0" y="0"/>
            <a:chExt cx="6862939" cy="3093494"/>
          </a:xfrm>
          <a:solidFill>
            <a:schemeClr val="bg1">
              <a:lumMod val="95000"/>
            </a:schemeClr>
          </a:solidFill>
        </p:grpSpPr>
        <p:sp>
          <p:nvSpPr>
            <p:cNvPr id="19" name="Freeform 4">
              <a:extLst>
                <a:ext uri="{FF2B5EF4-FFF2-40B4-BE49-F238E27FC236}">
                  <a16:creationId xmlns:a16="http://schemas.microsoft.com/office/drawing/2014/main" id="{7E655FCC-6874-4576-8163-399FA8986002}"/>
                </a:ext>
              </a:extLst>
            </p:cNvPr>
            <p:cNvSpPr/>
            <p:nvPr/>
          </p:nvSpPr>
          <p:spPr>
            <a:xfrm>
              <a:off x="0" y="0"/>
              <a:ext cx="6862939" cy="3093494"/>
            </a:xfrm>
            <a:prstGeom prst="rect">
              <a:avLst/>
            </a:prstGeom>
            <a:grpFill/>
            <a:ln w="57150">
              <a:noFill/>
              <a:prstDash val="solid"/>
              <a:extLst>
                <a:ext uri="{C807C97D-BFC1-408E-A445-0C87EB9F89A2}">
                  <ask:lineSketchStyleProps xmlns:ask="http://schemas.microsoft.com/office/drawing/2018/sketchyshapes" sd="3348051544">
                    <a:custGeom>
                      <a:avLst/>
                      <a:gdLst>
                        <a:gd name="connsiteX0" fmla="*/ 8894430 w 9058711"/>
                        <a:gd name="connsiteY0" fmla="*/ 6350380 h 6350381"/>
                        <a:gd name="connsiteX1" fmla="*/ 8137817 w 9058711"/>
                        <a:gd name="connsiteY1" fmla="*/ 6350380 h 6350381"/>
                        <a:gd name="connsiteX2" fmla="*/ 7555807 w 9058711"/>
                        <a:gd name="connsiteY2" fmla="*/ 6350380 h 6350381"/>
                        <a:gd name="connsiteX3" fmla="*/ 6799194 w 9058711"/>
                        <a:gd name="connsiteY3" fmla="*/ 6350380 h 6350381"/>
                        <a:gd name="connsiteX4" fmla="*/ 6042581 w 9058711"/>
                        <a:gd name="connsiteY4" fmla="*/ 6350380 h 6350381"/>
                        <a:gd name="connsiteX5" fmla="*/ 5285968 w 9058711"/>
                        <a:gd name="connsiteY5" fmla="*/ 6350380 h 6350381"/>
                        <a:gd name="connsiteX6" fmla="*/ 4878561 w 9058711"/>
                        <a:gd name="connsiteY6" fmla="*/ 6350380 h 6350381"/>
                        <a:gd name="connsiteX7" fmla="*/ 4121948 w 9058711"/>
                        <a:gd name="connsiteY7" fmla="*/ 6350380 h 6350381"/>
                        <a:gd name="connsiteX8" fmla="*/ 3539938 w 9058711"/>
                        <a:gd name="connsiteY8" fmla="*/ 6350380 h 6350381"/>
                        <a:gd name="connsiteX9" fmla="*/ 3045230 w 9058711"/>
                        <a:gd name="connsiteY9" fmla="*/ 6350380 h 6350381"/>
                        <a:gd name="connsiteX10" fmla="*/ 2375918 w 9058711"/>
                        <a:gd name="connsiteY10" fmla="*/ 6350380 h 6350381"/>
                        <a:gd name="connsiteX11" fmla="*/ 1619305 w 9058711"/>
                        <a:gd name="connsiteY11" fmla="*/ 6350380 h 6350381"/>
                        <a:gd name="connsiteX12" fmla="*/ 949994 w 9058711"/>
                        <a:gd name="connsiteY12" fmla="*/ 6350380 h 6350381"/>
                        <a:gd name="connsiteX13" fmla="*/ 164280 w 9058711"/>
                        <a:gd name="connsiteY13" fmla="*/ 6350380 h 6350381"/>
                        <a:gd name="connsiteX14" fmla="*/ 0 w 9058711"/>
                        <a:gd name="connsiteY14" fmla="*/ 6094887 h 6350381"/>
                        <a:gd name="connsiteX15" fmla="*/ 0 w 9058711"/>
                        <a:gd name="connsiteY15" fmla="*/ 5394160 h 6350381"/>
                        <a:gd name="connsiteX16" fmla="*/ 0 w 9058711"/>
                        <a:gd name="connsiteY16" fmla="*/ 4927008 h 6350381"/>
                        <a:gd name="connsiteX17" fmla="*/ 0 w 9058711"/>
                        <a:gd name="connsiteY17" fmla="*/ 4518251 h 6350381"/>
                        <a:gd name="connsiteX18" fmla="*/ 0 w 9058711"/>
                        <a:gd name="connsiteY18" fmla="*/ 4109493 h 6350381"/>
                        <a:gd name="connsiteX19" fmla="*/ 0 w 9058711"/>
                        <a:gd name="connsiteY19" fmla="*/ 3700735 h 6350381"/>
                        <a:gd name="connsiteX20" fmla="*/ 0 w 9058711"/>
                        <a:gd name="connsiteY20" fmla="*/ 3116796 h 6350381"/>
                        <a:gd name="connsiteX21" fmla="*/ 0 w 9058711"/>
                        <a:gd name="connsiteY21" fmla="*/ 2532857 h 6350381"/>
                        <a:gd name="connsiteX22" fmla="*/ 0 w 9058711"/>
                        <a:gd name="connsiteY22" fmla="*/ 1890523 h 6350381"/>
                        <a:gd name="connsiteX23" fmla="*/ 0 w 9058711"/>
                        <a:gd name="connsiteY23" fmla="*/ 1423372 h 6350381"/>
                        <a:gd name="connsiteX24" fmla="*/ 0 w 9058711"/>
                        <a:gd name="connsiteY24" fmla="*/ 897826 h 6350381"/>
                        <a:gd name="connsiteX25" fmla="*/ 0 w 9058711"/>
                        <a:gd name="connsiteY25" fmla="*/ 255493 h 6350381"/>
                        <a:gd name="connsiteX26" fmla="*/ 164280 w 9058711"/>
                        <a:gd name="connsiteY26" fmla="*/ 0 h 6350381"/>
                        <a:gd name="connsiteX27" fmla="*/ 746290 w 9058711"/>
                        <a:gd name="connsiteY27" fmla="*/ 0 h 6350381"/>
                        <a:gd name="connsiteX28" fmla="*/ 1328300 w 9058711"/>
                        <a:gd name="connsiteY28" fmla="*/ 0 h 6350381"/>
                        <a:gd name="connsiteX29" fmla="*/ 1910310 w 9058711"/>
                        <a:gd name="connsiteY29" fmla="*/ 0 h 6350381"/>
                        <a:gd name="connsiteX30" fmla="*/ 2317717 w 9058711"/>
                        <a:gd name="connsiteY30" fmla="*/ 0 h 6350381"/>
                        <a:gd name="connsiteX31" fmla="*/ 2899727 w 9058711"/>
                        <a:gd name="connsiteY31" fmla="*/ 0 h 6350381"/>
                        <a:gd name="connsiteX32" fmla="*/ 3394436 w 9058711"/>
                        <a:gd name="connsiteY32" fmla="*/ 0 h 6350381"/>
                        <a:gd name="connsiteX33" fmla="*/ 3889144 w 9058711"/>
                        <a:gd name="connsiteY33" fmla="*/ 0 h 6350381"/>
                        <a:gd name="connsiteX34" fmla="*/ 4558456 w 9058711"/>
                        <a:gd name="connsiteY34" fmla="*/ 0 h 6350381"/>
                        <a:gd name="connsiteX35" fmla="*/ 5140466 w 9058711"/>
                        <a:gd name="connsiteY35" fmla="*/ 0 h 6350381"/>
                        <a:gd name="connsiteX36" fmla="*/ 5897078 w 9058711"/>
                        <a:gd name="connsiteY36" fmla="*/ 0 h 6350381"/>
                        <a:gd name="connsiteX37" fmla="*/ 6304486 w 9058711"/>
                        <a:gd name="connsiteY37" fmla="*/ 0 h 6350381"/>
                        <a:gd name="connsiteX38" fmla="*/ 6973797 w 9058711"/>
                        <a:gd name="connsiteY38" fmla="*/ 0 h 6350381"/>
                        <a:gd name="connsiteX39" fmla="*/ 7381204 w 9058711"/>
                        <a:gd name="connsiteY39" fmla="*/ 0 h 6350381"/>
                        <a:gd name="connsiteX40" fmla="*/ 8050515 w 9058711"/>
                        <a:gd name="connsiteY40" fmla="*/ 0 h 6350381"/>
                        <a:gd name="connsiteX41" fmla="*/ 8894430 w 9058711"/>
                        <a:gd name="connsiteY41" fmla="*/ 0 h 6350381"/>
                        <a:gd name="connsiteX42" fmla="*/ 9058711 w 9058711"/>
                        <a:gd name="connsiteY42" fmla="*/ 255493 h 6350381"/>
                        <a:gd name="connsiteX43" fmla="*/ 9058711 w 9058711"/>
                        <a:gd name="connsiteY43" fmla="*/ 664251 h 6350381"/>
                        <a:gd name="connsiteX44" fmla="*/ 9058711 w 9058711"/>
                        <a:gd name="connsiteY44" fmla="*/ 1073008 h 6350381"/>
                        <a:gd name="connsiteX45" fmla="*/ 9058711 w 9058711"/>
                        <a:gd name="connsiteY45" fmla="*/ 1715342 h 6350381"/>
                        <a:gd name="connsiteX46" fmla="*/ 9058711 w 9058711"/>
                        <a:gd name="connsiteY46" fmla="*/ 2416069 h 6350381"/>
                        <a:gd name="connsiteX47" fmla="*/ 9058711 w 9058711"/>
                        <a:gd name="connsiteY47" fmla="*/ 3116796 h 6350381"/>
                        <a:gd name="connsiteX48" fmla="*/ 9058711 w 9058711"/>
                        <a:gd name="connsiteY48" fmla="*/ 3642342 h 6350381"/>
                        <a:gd name="connsiteX49" fmla="*/ 9058711 w 9058711"/>
                        <a:gd name="connsiteY49" fmla="*/ 4226281 h 6350381"/>
                        <a:gd name="connsiteX50" fmla="*/ 9058711 w 9058711"/>
                        <a:gd name="connsiteY50" fmla="*/ 4635039 h 6350381"/>
                        <a:gd name="connsiteX51" fmla="*/ 9058711 w 9058711"/>
                        <a:gd name="connsiteY51" fmla="*/ 5335766 h 6350381"/>
                        <a:gd name="connsiteX52" fmla="*/ 9058711 w 9058711"/>
                        <a:gd name="connsiteY52" fmla="*/ 6094887 h 6350381"/>
                        <a:gd name="connsiteX53" fmla="*/ 8894430 w 9058711"/>
                        <a:gd name="connsiteY53" fmla="*/ 6350380 h 635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58711" h="6350381" fill="none" extrusionOk="0">
                          <a:moveTo>
                            <a:pt x="8894430" y="6350380"/>
                          </a:moveTo>
                          <a:cubicBezTo>
                            <a:pt x="8627206" y="6369131"/>
                            <a:pt x="8487934" y="6278713"/>
                            <a:pt x="8137817" y="6350380"/>
                          </a:cubicBezTo>
                          <a:cubicBezTo>
                            <a:pt x="7787700" y="6422047"/>
                            <a:pt x="7766779" y="6300872"/>
                            <a:pt x="7555807" y="6350380"/>
                          </a:cubicBezTo>
                          <a:cubicBezTo>
                            <a:pt x="7344835" y="6399888"/>
                            <a:pt x="7021772" y="6319135"/>
                            <a:pt x="6799194" y="6350380"/>
                          </a:cubicBezTo>
                          <a:cubicBezTo>
                            <a:pt x="6576616" y="6381625"/>
                            <a:pt x="6262407" y="6319424"/>
                            <a:pt x="6042581" y="6350380"/>
                          </a:cubicBezTo>
                          <a:cubicBezTo>
                            <a:pt x="5822755" y="6381336"/>
                            <a:pt x="5612826" y="6290282"/>
                            <a:pt x="5285968" y="6350380"/>
                          </a:cubicBezTo>
                          <a:cubicBezTo>
                            <a:pt x="4959110" y="6410478"/>
                            <a:pt x="5047349" y="6336708"/>
                            <a:pt x="4878561" y="6350380"/>
                          </a:cubicBezTo>
                          <a:cubicBezTo>
                            <a:pt x="4709773" y="6364052"/>
                            <a:pt x="4438981" y="6328475"/>
                            <a:pt x="4121948" y="6350380"/>
                          </a:cubicBezTo>
                          <a:cubicBezTo>
                            <a:pt x="3804915" y="6372285"/>
                            <a:pt x="3753055" y="6332326"/>
                            <a:pt x="3539938" y="6350380"/>
                          </a:cubicBezTo>
                          <a:cubicBezTo>
                            <a:pt x="3326821" y="6368434"/>
                            <a:pt x="3169250" y="6331017"/>
                            <a:pt x="3045230" y="6350380"/>
                          </a:cubicBezTo>
                          <a:cubicBezTo>
                            <a:pt x="2921210" y="6369743"/>
                            <a:pt x="2528833" y="6325835"/>
                            <a:pt x="2375918" y="6350380"/>
                          </a:cubicBezTo>
                          <a:cubicBezTo>
                            <a:pt x="2223003" y="6374925"/>
                            <a:pt x="1854822" y="6295216"/>
                            <a:pt x="1619305" y="6350380"/>
                          </a:cubicBezTo>
                          <a:cubicBezTo>
                            <a:pt x="1383788" y="6405544"/>
                            <a:pt x="1243494" y="6309420"/>
                            <a:pt x="949994" y="6350380"/>
                          </a:cubicBezTo>
                          <a:cubicBezTo>
                            <a:pt x="656494" y="6391340"/>
                            <a:pt x="450003" y="6281679"/>
                            <a:pt x="164280" y="6350380"/>
                          </a:cubicBezTo>
                          <a:cubicBezTo>
                            <a:pt x="80716" y="6347242"/>
                            <a:pt x="7858" y="6228792"/>
                            <a:pt x="0" y="6094887"/>
                          </a:cubicBezTo>
                          <a:cubicBezTo>
                            <a:pt x="-70769" y="5931681"/>
                            <a:pt x="61840" y="5667674"/>
                            <a:pt x="0" y="5394160"/>
                          </a:cubicBezTo>
                          <a:cubicBezTo>
                            <a:pt x="-61840" y="5120646"/>
                            <a:pt x="25442" y="5038086"/>
                            <a:pt x="0" y="4927008"/>
                          </a:cubicBezTo>
                          <a:cubicBezTo>
                            <a:pt x="-25442" y="4815930"/>
                            <a:pt x="42409" y="4612719"/>
                            <a:pt x="0" y="4518251"/>
                          </a:cubicBezTo>
                          <a:cubicBezTo>
                            <a:pt x="-42409" y="4423783"/>
                            <a:pt x="24631" y="4262528"/>
                            <a:pt x="0" y="4109493"/>
                          </a:cubicBezTo>
                          <a:cubicBezTo>
                            <a:pt x="-24631" y="3956458"/>
                            <a:pt x="17745" y="3864831"/>
                            <a:pt x="0" y="3700735"/>
                          </a:cubicBezTo>
                          <a:cubicBezTo>
                            <a:pt x="-17745" y="3536639"/>
                            <a:pt x="41789" y="3281498"/>
                            <a:pt x="0" y="3116796"/>
                          </a:cubicBezTo>
                          <a:cubicBezTo>
                            <a:pt x="-41789" y="2952094"/>
                            <a:pt x="24449" y="2721418"/>
                            <a:pt x="0" y="2532857"/>
                          </a:cubicBezTo>
                          <a:cubicBezTo>
                            <a:pt x="-24449" y="2344296"/>
                            <a:pt x="25686" y="2075653"/>
                            <a:pt x="0" y="1890523"/>
                          </a:cubicBezTo>
                          <a:cubicBezTo>
                            <a:pt x="-25686" y="1705393"/>
                            <a:pt x="8683" y="1645996"/>
                            <a:pt x="0" y="1423372"/>
                          </a:cubicBezTo>
                          <a:cubicBezTo>
                            <a:pt x="-8683" y="1200748"/>
                            <a:pt x="62953" y="1080108"/>
                            <a:pt x="0" y="897826"/>
                          </a:cubicBezTo>
                          <a:cubicBezTo>
                            <a:pt x="-62953" y="715544"/>
                            <a:pt x="64652" y="430195"/>
                            <a:pt x="0" y="255493"/>
                          </a:cubicBezTo>
                          <a:cubicBezTo>
                            <a:pt x="-10111" y="121632"/>
                            <a:pt x="71251" y="-3941"/>
                            <a:pt x="164280" y="0"/>
                          </a:cubicBezTo>
                          <a:cubicBezTo>
                            <a:pt x="317556" y="-69310"/>
                            <a:pt x="495585" y="25360"/>
                            <a:pt x="746290" y="0"/>
                          </a:cubicBezTo>
                          <a:cubicBezTo>
                            <a:pt x="996995" y="-25360"/>
                            <a:pt x="1138332" y="60869"/>
                            <a:pt x="1328300" y="0"/>
                          </a:cubicBezTo>
                          <a:cubicBezTo>
                            <a:pt x="1518268" y="-60869"/>
                            <a:pt x="1775128" y="18161"/>
                            <a:pt x="1910310" y="0"/>
                          </a:cubicBezTo>
                          <a:cubicBezTo>
                            <a:pt x="2045492" y="-18161"/>
                            <a:pt x="2177361" y="27405"/>
                            <a:pt x="2317717" y="0"/>
                          </a:cubicBezTo>
                          <a:cubicBezTo>
                            <a:pt x="2458073" y="-27405"/>
                            <a:pt x="2638856" y="69109"/>
                            <a:pt x="2899727" y="0"/>
                          </a:cubicBezTo>
                          <a:cubicBezTo>
                            <a:pt x="3160598" y="-69109"/>
                            <a:pt x="3221973" y="1106"/>
                            <a:pt x="3394436" y="0"/>
                          </a:cubicBezTo>
                          <a:cubicBezTo>
                            <a:pt x="3566899" y="-1106"/>
                            <a:pt x="3753624" y="36362"/>
                            <a:pt x="3889144" y="0"/>
                          </a:cubicBezTo>
                          <a:cubicBezTo>
                            <a:pt x="4024664" y="-36362"/>
                            <a:pt x="4352738" y="50366"/>
                            <a:pt x="4558456" y="0"/>
                          </a:cubicBezTo>
                          <a:cubicBezTo>
                            <a:pt x="4764174" y="-50366"/>
                            <a:pt x="4889941" y="13017"/>
                            <a:pt x="5140466" y="0"/>
                          </a:cubicBezTo>
                          <a:cubicBezTo>
                            <a:pt x="5390991" y="-13017"/>
                            <a:pt x="5622599" y="21365"/>
                            <a:pt x="5897078" y="0"/>
                          </a:cubicBezTo>
                          <a:cubicBezTo>
                            <a:pt x="6171557" y="-21365"/>
                            <a:pt x="6137486" y="21115"/>
                            <a:pt x="6304486" y="0"/>
                          </a:cubicBezTo>
                          <a:cubicBezTo>
                            <a:pt x="6471486" y="-21115"/>
                            <a:pt x="6691514" y="70"/>
                            <a:pt x="6973797" y="0"/>
                          </a:cubicBezTo>
                          <a:cubicBezTo>
                            <a:pt x="7256080" y="-70"/>
                            <a:pt x="7196098" y="30142"/>
                            <a:pt x="7381204" y="0"/>
                          </a:cubicBezTo>
                          <a:cubicBezTo>
                            <a:pt x="7566310" y="-30142"/>
                            <a:pt x="7820498" y="5194"/>
                            <a:pt x="8050515" y="0"/>
                          </a:cubicBezTo>
                          <a:cubicBezTo>
                            <a:pt x="8280532" y="-5194"/>
                            <a:pt x="8708930" y="50735"/>
                            <a:pt x="8894430" y="0"/>
                          </a:cubicBezTo>
                          <a:cubicBezTo>
                            <a:pt x="8988489" y="8501"/>
                            <a:pt x="9062520" y="107473"/>
                            <a:pt x="9058711" y="255493"/>
                          </a:cubicBezTo>
                          <a:cubicBezTo>
                            <a:pt x="9087964" y="360359"/>
                            <a:pt x="9048254" y="576494"/>
                            <a:pt x="9058711" y="664251"/>
                          </a:cubicBezTo>
                          <a:cubicBezTo>
                            <a:pt x="9069168" y="752008"/>
                            <a:pt x="9033881" y="888750"/>
                            <a:pt x="9058711" y="1073008"/>
                          </a:cubicBezTo>
                          <a:cubicBezTo>
                            <a:pt x="9083541" y="1257266"/>
                            <a:pt x="9002879" y="1548876"/>
                            <a:pt x="9058711" y="1715342"/>
                          </a:cubicBezTo>
                          <a:cubicBezTo>
                            <a:pt x="9114543" y="1881808"/>
                            <a:pt x="8984645" y="2208785"/>
                            <a:pt x="9058711" y="2416069"/>
                          </a:cubicBezTo>
                          <a:cubicBezTo>
                            <a:pt x="9132777" y="2623353"/>
                            <a:pt x="9012899" y="2943894"/>
                            <a:pt x="9058711" y="3116796"/>
                          </a:cubicBezTo>
                          <a:cubicBezTo>
                            <a:pt x="9104523" y="3289698"/>
                            <a:pt x="9025086" y="3409406"/>
                            <a:pt x="9058711" y="3642342"/>
                          </a:cubicBezTo>
                          <a:cubicBezTo>
                            <a:pt x="9092336" y="3875278"/>
                            <a:pt x="9037780" y="3968653"/>
                            <a:pt x="9058711" y="4226281"/>
                          </a:cubicBezTo>
                          <a:cubicBezTo>
                            <a:pt x="9079642" y="4483909"/>
                            <a:pt x="9046575" y="4496513"/>
                            <a:pt x="9058711" y="4635039"/>
                          </a:cubicBezTo>
                          <a:cubicBezTo>
                            <a:pt x="9070847" y="4773565"/>
                            <a:pt x="9025640" y="5195002"/>
                            <a:pt x="9058711" y="5335766"/>
                          </a:cubicBezTo>
                          <a:cubicBezTo>
                            <a:pt x="9091782" y="5476530"/>
                            <a:pt x="9045966" y="5847121"/>
                            <a:pt x="9058711" y="6094887"/>
                          </a:cubicBezTo>
                          <a:cubicBezTo>
                            <a:pt x="9083832" y="6239429"/>
                            <a:pt x="8992732" y="6351438"/>
                            <a:pt x="8894430" y="6350380"/>
                          </a:cubicBezTo>
                          <a:close/>
                        </a:path>
                        <a:path w="9058711" h="6350381" stroke="0" extrusionOk="0">
                          <a:moveTo>
                            <a:pt x="8894430" y="6350380"/>
                          </a:moveTo>
                          <a:cubicBezTo>
                            <a:pt x="8814062" y="6368777"/>
                            <a:pt x="8651666" y="6317575"/>
                            <a:pt x="8574325" y="6350380"/>
                          </a:cubicBezTo>
                          <a:cubicBezTo>
                            <a:pt x="8496984" y="6383185"/>
                            <a:pt x="8122241" y="6349508"/>
                            <a:pt x="7992315" y="6350380"/>
                          </a:cubicBezTo>
                          <a:cubicBezTo>
                            <a:pt x="7862389" y="6351252"/>
                            <a:pt x="7549572" y="6281156"/>
                            <a:pt x="7323003" y="6350380"/>
                          </a:cubicBezTo>
                          <a:cubicBezTo>
                            <a:pt x="7096434" y="6419604"/>
                            <a:pt x="6920891" y="6283605"/>
                            <a:pt x="6566390" y="6350380"/>
                          </a:cubicBezTo>
                          <a:cubicBezTo>
                            <a:pt x="6211889" y="6417155"/>
                            <a:pt x="6217395" y="6339711"/>
                            <a:pt x="6071682" y="6350380"/>
                          </a:cubicBezTo>
                          <a:cubicBezTo>
                            <a:pt x="5925969" y="6361049"/>
                            <a:pt x="5760894" y="6296474"/>
                            <a:pt x="5576973" y="6350380"/>
                          </a:cubicBezTo>
                          <a:cubicBezTo>
                            <a:pt x="5393052" y="6404286"/>
                            <a:pt x="5150608" y="6344662"/>
                            <a:pt x="4820360" y="6350380"/>
                          </a:cubicBezTo>
                          <a:cubicBezTo>
                            <a:pt x="4490112" y="6356098"/>
                            <a:pt x="4398466" y="6306110"/>
                            <a:pt x="4151049" y="6350380"/>
                          </a:cubicBezTo>
                          <a:cubicBezTo>
                            <a:pt x="3903632" y="6394650"/>
                            <a:pt x="3812083" y="6309490"/>
                            <a:pt x="3481737" y="6350380"/>
                          </a:cubicBezTo>
                          <a:cubicBezTo>
                            <a:pt x="3151391" y="6391270"/>
                            <a:pt x="2961045" y="6340294"/>
                            <a:pt x="2812426" y="6350380"/>
                          </a:cubicBezTo>
                          <a:cubicBezTo>
                            <a:pt x="2663807" y="6360466"/>
                            <a:pt x="2259245" y="6279769"/>
                            <a:pt x="2055813" y="6350380"/>
                          </a:cubicBezTo>
                          <a:cubicBezTo>
                            <a:pt x="1852381" y="6420991"/>
                            <a:pt x="1763388" y="6307465"/>
                            <a:pt x="1648406" y="6350380"/>
                          </a:cubicBezTo>
                          <a:cubicBezTo>
                            <a:pt x="1533424" y="6393295"/>
                            <a:pt x="1326858" y="6305586"/>
                            <a:pt x="1153697" y="6350380"/>
                          </a:cubicBezTo>
                          <a:cubicBezTo>
                            <a:pt x="980536" y="6395174"/>
                            <a:pt x="842401" y="6301890"/>
                            <a:pt x="746290" y="6350380"/>
                          </a:cubicBezTo>
                          <a:cubicBezTo>
                            <a:pt x="650179" y="6398870"/>
                            <a:pt x="445225" y="6350069"/>
                            <a:pt x="164280" y="6350380"/>
                          </a:cubicBezTo>
                          <a:cubicBezTo>
                            <a:pt x="72530" y="6347433"/>
                            <a:pt x="-23791" y="6247312"/>
                            <a:pt x="0" y="6094887"/>
                          </a:cubicBezTo>
                          <a:cubicBezTo>
                            <a:pt x="-24647" y="5918962"/>
                            <a:pt x="43209" y="5730127"/>
                            <a:pt x="0" y="5627735"/>
                          </a:cubicBezTo>
                          <a:cubicBezTo>
                            <a:pt x="-43209" y="5525343"/>
                            <a:pt x="9334" y="5284184"/>
                            <a:pt x="0" y="5043796"/>
                          </a:cubicBezTo>
                          <a:cubicBezTo>
                            <a:pt x="-9334" y="4803408"/>
                            <a:pt x="30371" y="4707108"/>
                            <a:pt x="0" y="4518251"/>
                          </a:cubicBezTo>
                          <a:cubicBezTo>
                            <a:pt x="-30371" y="4329395"/>
                            <a:pt x="38928" y="4290523"/>
                            <a:pt x="0" y="4109493"/>
                          </a:cubicBezTo>
                          <a:cubicBezTo>
                            <a:pt x="-38928" y="3928463"/>
                            <a:pt x="12299" y="3766324"/>
                            <a:pt x="0" y="3467160"/>
                          </a:cubicBezTo>
                          <a:cubicBezTo>
                            <a:pt x="-12299" y="3167996"/>
                            <a:pt x="80786" y="3064271"/>
                            <a:pt x="0" y="2766432"/>
                          </a:cubicBezTo>
                          <a:cubicBezTo>
                            <a:pt x="-80786" y="2468593"/>
                            <a:pt x="58935" y="2378978"/>
                            <a:pt x="0" y="2240887"/>
                          </a:cubicBezTo>
                          <a:cubicBezTo>
                            <a:pt x="-58935" y="2102797"/>
                            <a:pt x="39424" y="1837345"/>
                            <a:pt x="0" y="1715342"/>
                          </a:cubicBezTo>
                          <a:cubicBezTo>
                            <a:pt x="-39424" y="1593339"/>
                            <a:pt x="50529" y="1219021"/>
                            <a:pt x="0" y="1073008"/>
                          </a:cubicBezTo>
                          <a:cubicBezTo>
                            <a:pt x="-50529" y="926995"/>
                            <a:pt x="33651" y="660205"/>
                            <a:pt x="0" y="255493"/>
                          </a:cubicBezTo>
                          <a:cubicBezTo>
                            <a:pt x="-2539" y="137428"/>
                            <a:pt x="65572" y="14402"/>
                            <a:pt x="164280" y="0"/>
                          </a:cubicBezTo>
                          <a:cubicBezTo>
                            <a:pt x="345088" y="-48066"/>
                            <a:pt x="435779" y="47864"/>
                            <a:pt x="658989" y="0"/>
                          </a:cubicBezTo>
                          <a:cubicBezTo>
                            <a:pt x="882199" y="-47864"/>
                            <a:pt x="1163391" y="56613"/>
                            <a:pt x="1415602" y="0"/>
                          </a:cubicBezTo>
                          <a:cubicBezTo>
                            <a:pt x="1667813" y="-56613"/>
                            <a:pt x="1638341" y="10305"/>
                            <a:pt x="1735707" y="0"/>
                          </a:cubicBezTo>
                          <a:cubicBezTo>
                            <a:pt x="1833074" y="-10305"/>
                            <a:pt x="2077131" y="27668"/>
                            <a:pt x="2230416" y="0"/>
                          </a:cubicBezTo>
                          <a:cubicBezTo>
                            <a:pt x="2383701" y="-27668"/>
                            <a:pt x="2744140" y="45384"/>
                            <a:pt x="2987029" y="0"/>
                          </a:cubicBezTo>
                          <a:cubicBezTo>
                            <a:pt x="3229918" y="-45384"/>
                            <a:pt x="3230651" y="9686"/>
                            <a:pt x="3307134" y="0"/>
                          </a:cubicBezTo>
                          <a:cubicBezTo>
                            <a:pt x="3383618" y="-9686"/>
                            <a:pt x="3491522" y="31548"/>
                            <a:pt x="3627240" y="0"/>
                          </a:cubicBezTo>
                          <a:cubicBezTo>
                            <a:pt x="3762958" y="-31548"/>
                            <a:pt x="3990530" y="40407"/>
                            <a:pt x="4296551" y="0"/>
                          </a:cubicBezTo>
                          <a:cubicBezTo>
                            <a:pt x="4602572" y="-40407"/>
                            <a:pt x="4542975" y="20792"/>
                            <a:pt x="4703958" y="0"/>
                          </a:cubicBezTo>
                          <a:cubicBezTo>
                            <a:pt x="4864941" y="-20792"/>
                            <a:pt x="4936674" y="26547"/>
                            <a:pt x="5024064" y="0"/>
                          </a:cubicBezTo>
                          <a:cubicBezTo>
                            <a:pt x="5111454" y="-26547"/>
                            <a:pt x="5246022" y="28684"/>
                            <a:pt x="5431471" y="0"/>
                          </a:cubicBezTo>
                          <a:cubicBezTo>
                            <a:pt x="5616920" y="-28684"/>
                            <a:pt x="5838187" y="68377"/>
                            <a:pt x="6013481" y="0"/>
                          </a:cubicBezTo>
                          <a:cubicBezTo>
                            <a:pt x="6188775" y="-68377"/>
                            <a:pt x="6362283" y="46004"/>
                            <a:pt x="6682792" y="0"/>
                          </a:cubicBezTo>
                          <a:cubicBezTo>
                            <a:pt x="7003301" y="-46004"/>
                            <a:pt x="6899976" y="30517"/>
                            <a:pt x="7090199" y="0"/>
                          </a:cubicBezTo>
                          <a:cubicBezTo>
                            <a:pt x="7280422" y="-30517"/>
                            <a:pt x="7669042" y="23496"/>
                            <a:pt x="7846812" y="0"/>
                          </a:cubicBezTo>
                          <a:cubicBezTo>
                            <a:pt x="8024582" y="-23496"/>
                            <a:pt x="8194817" y="29529"/>
                            <a:pt x="8341520" y="0"/>
                          </a:cubicBezTo>
                          <a:cubicBezTo>
                            <a:pt x="8488223" y="-29529"/>
                            <a:pt x="8743813" y="4562"/>
                            <a:pt x="8894430" y="0"/>
                          </a:cubicBezTo>
                          <a:cubicBezTo>
                            <a:pt x="9022636" y="-1629"/>
                            <a:pt x="9066321" y="92170"/>
                            <a:pt x="9058711" y="255493"/>
                          </a:cubicBezTo>
                          <a:cubicBezTo>
                            <a:pt x="9060707" y="360476"/>
                            <a:pt x="9057109" y="522689"/>
                            <a:pt x="9058711" y="722645"/>
                          </a:cubicBezTo>
                          <a:cubicBezTo>
                            <a:pt x="9060313" y="922601"/>
                            <a:pt x="9019811" y="1048602"/>
                            <a:pt x="9058711" y="1248190"/>
                          </a:cubicBezTo>
                          <a:cubicBezTo>
                            <a:pt x="9097611" y="1447778"/>
                            <a:pt x="9005744" y="1530310"/>
                            <a:pt x="9058711" y="1773735"/>
                          </a:cubicBezTo>
                          <a:cubicBezTo>
                            <a:pt x="9111678" y="2017161"/>
                            <a:pt x="9053340" y="2072952"/>
                            <a:pt x="9058711" y="2299281"/>
                          </a:cubicBezTo>
                          <a:cubicBezTo>
                            <a:pt x="9064082" y="2525610"/>
                            <a:pt x="9056324" y="2529269"/>
                            <a:pt x="9058711" y="2708038"/>
                          </a:cubicBezTo>
                          <a:cubicBezTo>
                            <a:pt x="9061098" y="2886807"/>
                            <a:pt x="9003302" y="2981369"/>
                            <a:pt x="9058711" y="3175190"/>
                          </a:cubicBezTo>
                          <a:cubicBezTo>
                            <a:pt x="9114120" y="3369011"/>
                            <a:pt x="9047428" y="3420993"/>
                            <a:pt x="9058711" y="3583948"/>
                          </a:cubicBezTo>
                          <a:cubicBezTo>
                            <a:pt x="9069994" y="3746903"/>
                            <a:pt x="9000939" y="3971849"/>
                            <a:pt x="9058711" y="4226281"/>
                          </a:cubicBezTo>
                          <a:cubicBezTo>
                            <a:pt x="9116483" y="4480713"/>
                            <a:pt x="9025289" y="4521861"/>
                            <a:pt x="9058711" y="4810220"/>
                          </a:cubicBezTo>
                          <a:cubicBezTo>
                            <a:pt x="9092133" y="5098579"/>
                            <a:pt x="9031220" y="5096623"/>
                            <a:pt x="9058711" y="5277372"/>
                          </a:cubicBezTo>
                          <a:cubicBezTo>
                            <a:pt x="9086202" y="5458121"/>
                            <a:pt x="8987032" y="5733483"/>
                            <a:pt x="9058711" y="6094887"/>
                          </a:cubicBezTo>
                          <a:cubicBezTo>
                            <a:pt x="9062448" y="6232639"/>
                            <a:pt x="8993421" y="6363693"/>
                            <a:pt x="8894430" y="6350380"/>
                          </a:cubicBezTo>
                          <a:close/>
                        </a:path>
                      </a:pathLst>
                    </a:custGeom>
                    <ask:type>
                      <ask:lineSketchNone/>
                    </ask:type>
                  </ask:lineSketchStyleProps>
                </a:ext>
              </a:extLst>
            </a:ln>
          </p:spPr>
        </p:sp>
      </p:grpSp>
      <p:pic>
        <p:nvPicPr>
          <p:cNvPr id="21" name="Imagem 20">
            <a:extLst>
              <a:ext uri="{FF2B5EF4-FFF2-40B4-BE49-F238E27FC236}">
                <a16:creationId xmlns:a16="http://schemas.microsoft.com/office/drawing/2014/main" id="{1BCB58E7-7733-45CE-B832-384B2EA33266}"/>
              </a:ext>
            </a:extLst>
          </p:cNvPr>
          <p:cNvPicPr>
            <a:picLocks noChangeAspect="1"/>
          </p:cNvPicPr>
          <p:nvPr/>
        </p:nvPicPr>
        <p:blipFill>
          <a:blip r:embed="rId3"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rot="5400000">
            <a:off x="5164805" y="8375352"/>
            <a:ext cx="1213624" cy="1213624"/>
          </a:xfrm>
          <a:prstGeom prst="rect">
            <a:avLst/>
          </a:prstGeom>
        </p:spPr>
      </p:pic>
      <p:sp>
        <p:nvSpPr>
          <p:cNvPr id="24" name="CaixaDeTexto 23">
            <a:extLst>
              <a:ext uri="{FF2B5EF4-FFF2-40B4-BE49-F238E27FC236}">
                <a16:creationId xmlns:a16="http://schemas.microsoft.com/office/drawing/2014/main" id="{DD3B0C21-6BC3-4698-B59D-9CF1A069969C}"/>
              </a:ext>
            </a:extLst>
          </p:cNvPr>
          <p:cNvSpPr txBox="1"/>
          <p:nvPr/>
        </p:nvSpPr>
        <p:spPr>
          <a:xfrm flipH="1">
            <a:off x="5078132" y="7312104"/>
            <a:ext cx="8176623" cy="1107996"/>
          </a:xfrm>
          <a:prstGeom prst="rect">
            <a:avLst/>
          </a:prstGeom>
          <a:noFill/>
          <a:effectLst/>
        </p:spPr>
        <p:txBody>
          <a:bodyPr wrap="square" rtlCol="0">
            <a:spAutoFit/>
          </a:bodyPr>
          <a:lstStyle/>
          <a:p>
            <a:pPr algn="ctr"/>
            <a:r>
              <a:rPr lang="pt-BR" sz="6600" b="1" dirty="0">
                <a:solidFill>
                  <a:schemeClr val="bg1">
                    <a:lumMod val="95000"/>
                  </a:schemeClr>
                </a:solidFill>
                <a:latin typeface="Arial" panose="020B0604020202020204" pitchFamily="34" charset="0"/>
                <a:cs typeface="Arial" panose="020B0604020202020204" pitchFamily="34" charset="0"/>
              </a:rPr>
              <a:t>TEXTO BÍBLICO</a:t>
            </a:r>
          </a:p>
        </p:txBody>
      </p:sp>
      <p:sp>
        <p:nvSpPr>
          <p:cNvPr id="4" name="Retângulo 3">
            <a:extLst>
              <a:ext uri="{FF2B5EF4-FFF2-40B4-BE49-F238E27FC236}">
                <a16:creationId xmlns:a16="http://schemas.microsoft.com/office/drawing/2014/main" id="{0A3B8E27-6550-1D6B-438D-3A77422CD7FF}"/>
              </a:ext>
            </a:extLst>
          </p:cNvPr>
          <p:cNvSpPr/>
          <p:nvPr/>
        </p:nvSpPr>
        <p:spPr>
          <a:xfrm>
            <a:off x="4758171" y="495300"/>
            <a:ext cx="8805427" cy="6764846"/>
          </a:xfrm>
          <a:prstGeom prst="rect">
            <a:avLst/>
          </a:prstGeom>
          <a: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2381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22" presetClass="entr" presetSubtype="8" fill="hold" grpId="0" nodeType="withEffect">
                                  <p:stCondLst>
                                    <p:cond delay="0"/>
                                  </p:stCondLst>
                                  <p:iterate type="lt">
                                    <p:tmPct val="10000"/>
                                  </p:iterate>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wipe(left)">
                                      <p:cBhvr>
                                        <p:cTn id="14" dur="500"/>
                                        <p:tgtEl>
                                          <p:spTgt spid="24">
                                            <p:txEl>
                                              <p:pRg st="0" end="0"/>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55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grpId="0" nodeType="withEffect">
                                  <p:stCondLst>
                                    <p:cond delay="500"/>
                                  </p:stCondLst>
                                  <p:iterate type="lt">
                                    <p:tmPct val="10000"/>
                                  </p:iterate>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iagBrick">
          <a:fgClr>
            <a:schemeClr val="tx1">
              <a:lumMod val="50000"/>
              <a:lumOff val="50000"/>
            </a:schemeClr>
          </a:fgClr>
          <a:bgClr>
            <a:schemeClr val="bg1">
              <a:lumMod val="65000"/>
            </a:schemeClr>
          </a:bgClr>
        </a:patt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FF16BEA-4B72-B12C-07CD-8D0286B9F1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5786"/>
          <a:stretch/>
        </p:blipFill>
        <p:spPr>
          <a:xfrm>
            <a:off x="-36509" y="0"/>
            <a:ext cx="18324510" cy="10287000"/>
          </a:xfrm>
          <a:prstGeom prst="rect">
            <a:avLst/>
          </a:prstGeom>
        </p:spPr>
      </p:pic>
      <p:grpSp>
        <p:nvGrpSpPr>
          <p:cNvPr id="14" name="Group 3">
            <a:extLst>
              <a:ext uri="{FF2B5EF4-FFF2-40B4-BE49-F238E27FC236}">
                <a16:creationId xmlns:a16="http://schemas.microsoft.com/office/drawing/2014/main" id="{B138CC9C-D0D4-4922-B65C-4FBE50E8DFAF}"/>
              </a:ext>
            </a:extLst>
          </p:cNvPr>
          <p:cNvGrpSpPr/>
          <p:nvPr/>
        </p:nvGrpSpPr>
        <p:grpSpPr>
          <a:xfrm>
            <a:off x="680934" y="0"/>
            <a:ext cx="8915400" cy="10325099"/>
            <a:chOff x="0" y="7697"/>
            <a:chExt cx="6862939" cy="3093494"/>
          </a:xfrm>
          <a:pattFill prst="zigZag">
            <a:fgClr>
              <a:schemeClr val="bg2"/>
            </a:fgClr>
            <a:bgClr>
              <a:schemeClr val="bg1">
                <a:lumMod val="95000"/>
              </a:schemeClr>
            </a:bgClr>
          </a:pattFill>
        </p:grpSpPr>
        <p:sp>
          <p:nvSpPr>
            <p:cNvPr id="15" name="Freeform 4">
              <a:extLst>
                <a:ext uri="{FF2B5EF4-FFF2-40B4-BE49-F238E27FC236}">
                  <a16:creationId xmlns:a16="http://schemas.microsoft.com/office/drawing/2014/main" id="{785D90EC-1111-431F-A0DA-A766FB68C10E}"/>
                </a:ext>
              </a:extLst>
            </p:cNvPr>
            <p:cNvSpPr/>
            <p:nvPr/>
          </p:nvSpPr>
          <p:spPr>
            <a:xfrm>
              <a:off x="0" y="7697"/>
              <a:ext cx="6862939" cy="3093494"/>
            </a:xfrm>
            <a:prstGeom prst="rect">
              <a:avLst/>
            </a:prstGeom>
            <a:grpFill/>
            <a:ln w="28575">
              <a:noFill/>
              <a:prstDash val="sysDash"/>
              <a:extLst>
                <a:ext uri="{C807C97D-BFC1-408E-A445-0C87EB9F89A2}">
                  <ask:lineSketchStyleProps xmlns:ask="http://schemas.microsoft.com/office/drawing/2018/sketchyshapes" sd="3348051544">
                    <a:custGeom>
                      <a:avLst/>
                      <a:gdLst>
                        <a:gd name="connsiteX0" fmla="*/ 8894430 w 9058711"/>
                        <a:gd name="connsiteY0" fmla="*/ 6350380 h 6350381"/>
                        <a:gd name="connsiteX1" fmla="*/ 8137817 w 9058711"/>
                        <a:gd name="connsiteY1" fmla="*/ 6350380 h 6350381"/>
                        <a:gd name="connsiteX2" fmla="*/ 7555807 w 9058711"/>
                        <a:gd name="connsiteY2" fmla="*/ 6350380 h 6350381"/>
                        <a:gd name="connsiteX3" fmla="*/ 6799194 w 9058711"/>
                        <a:gd name="connsiteY3" fmla="*/ 6350380 h 6350381"/>
                        <a:gd name="connsiteX4" fmla="*/ 6042581 w 9058711"/>
                        <a:gd name="connsiteY4" fmla="*/ 6350380 h 6350381"/>
                        <a:gd name="connsiteX5" fmla="*/ 5285968 w 9058711"/>
                        <a:gd name="connsiteY5" fmla="*/ 6350380 h 6350381"/>
                        <a:gd name="connsiteX6" fmla="*/ 4878561 w 9058711"/>
                        <a:gd name="connsiteY6" fmla="*/ 6350380 h 6350381"/>
                        <a:gd name="connsiteX7" fmla="*/ 4121948 w 9058711"/>
                        <a:gd name="connsiteY7" fmla="*/ 6350380 h 6350381"/>
                        <a:gd name="connsiteX8" fmla="*/ 3539938 w 9058711"/>
                        <a:gd name="connsiteY8" fmla="*/ 6350380 h 6350381"/>
                        <a:gd name="connsiteX9" fmla="*/ 3045230 w 9058711"/>
                        <a:gd name="connsiteY9" fmla="*/ 6350380 h 6350381"/>
                        <a:gd name="connsiteX10" fmla="*/ 2375918 w 9058711"/>
                        <a:gd name="connsiteY10" fmla="*/ 6350380 h 6350381"/>
                        <a:gd name="connsiteX11" fmla="*/ 1619305 w 9058711"/>
                        <a:gd name="connsiteY11" fmla="*/ 6350380 h 6350381"/>
                        <a:gd name="connsiteX12" fmla="*/ 949994 w 9058711"/>
                        <a:gd name="connsiteY12" fmla="*/ 6350380 h 6350381"/>
                        <a:gd name="connsiteX13" fmla="*/ 164280 w 9058711"/>
                        <a:gd name="connsiteY13" fmla="*/ 6350380 h 6350381"/>
                        <a:gd name="connsiteX14" fmla="*/ 0 w 9058711"/>
                        <a:gd name="connsiteY14" fmla="*/ 6094887 h 6350381"/>
                        <a:gd name="connsiteX15" fmla="*/ 0 w 9058711"/>
                        <a:gd name="connsiteY15" fmla="*/ 5394160 h 6350381"/>
                        <a:gd name="connsiteX16" fmla="*/ 0 w 9058711"/>
                        <a:gd name="connsiteY16" fmla="*/ 4927008 h 6350381"/>
                        <a:gd name="connsiteX17" fmla="*/ 0 w 9058711"/>
                        <a:gd name="connsiteY17" fmla="*/ 4518251 h 6350381"/>
                        <a:gd name="connsiteX18" fmla="*/ 0 w 9058711"/>
                        <a:gd name="connsiteY18" fmla="*/ 4109493 h 6350381"/>
                        <a:gd name="connsiteX19" fmla="*/ 0 w 9058711"/>
                        <a:gd name="connsiteY19" fmla="*/ 3700735 h 6350381"/>
                        <a:gd name="connsiteX20" fmla="*/ 0 w 9058711"/>
                        <a:gd name="connsiteY20" fmla="*/ 3116796 h 6350381"/>
                        <a:gd name="connsiteX21" fmla="*/ 0 w 9058711"/>
                        <a:gd name="connsiteY21" fmla="*/ 2532857 h 6350381"/>
                        <a:gd name="connsiteX22" fmla="*/ 0 w 9058711"/>
                        <a:gd name="connsiteY22" fmla="*/ 1890523 h 6350381"/>
                        <a:gd name="connsiteX23" fmla="*/ 0 w 9058711"/>
                        <a:gd name="connsiteY23" fmla="*/ 1423372 h 6350381"/>
                        <a:gd name="connsiteX24" fmla="*/ 0 w 9058711"/>
                        <a:gd name="connsiteY24" fmla="*/ 897826 h 6350381"/>
                        <a:gd name="connsiteX25" fmla="*/ 0 w 9058711"/>
                        <a:gd name="connsiteY25" fmla="*/ 255493 h 6350381"/>
                        <a:gd name="connsiteX26" fmla="*/ 164280 w 9058711"/>
                        <a:gd name="connsiteY26" fmla="*/ 0 h 6350381"/>
                        <a:gd name="connsiteX27" fmla="*/ 746290 w 9058711"/>
                        <a:gd name="connsiteY27" fmla="*/ 0 h 6350381"/>
                        <a:gd name="connsiteX28" fmla="*/ 1328300 w 9058711"/>
                        <a:gd name="connsiteY28" fmla="*/ 0 h 6350381"/>
                        <a:gd name="connsiteX29" fmla="*/ 1910310 w 9058711"/>
                        <a:gd name="connsiteY29" fmla="*/ 0 h 6350381"/>
                        <a:gd name="connsiteX30" fmla="*/ 2317717 w 9058711"/>
                        <a:gd name="connsiteY30" fmla="*/ 0 h 6350381"/>
                        <a:gd name="connsiteX31" fmla="*/ 2899727 w 9058711"/>
                        <a:gd name="connsiteY31" fmla="*/ 0 h 6350381"/>
                        <a:gd name="connsiteX32" fmla="*/ 3394436 w 9058711"/>
                        <a:gd name="connsiteY32" fmla="*/ 0 h 6350381"/>
                        <a:gd name="connsiteX33" fmla="*/ 3889144 w 9058711"/>
                        <a:gd name="connsiteY33" fmla="*/ 0 h 6350381"/>
                        <a:gd name="connsiteX34" fmla="*/ 4558456 w 9058711"/>
                        <a:gd name="connsiteY34" fmla="*/ 0 h 6350381"/>
                        <a:gd name="connsiteX35" fmla="*/ 5140466 w 9058711"/>
                        <a:gd name="connsiteY35" fmla="*/ 0 h 6350381"/>
                        <a:gd name="connsiteX36" fmla="*/ 5897078 w 9058711"/>
                        <a:gd name="connsiteY36" fmla="*/ 0 h 6350381"/>
                        <a:gd name="connsiteX37" fmla="*/ 6304486 w 9058711"/>
                        <a:gd name="connsiteY37" fmla="*/ 0 h 6350381"/>
                        <a:gd name="connsiteX38" fmla="*/ 6973797 w 9058711"/>
                        <a:gd name="connsiteY38" fmla="*/ 0 h 6350381"/>
                        <a:gd name="connsiteX39" fmla="*/ 7381204 w 9058711"/>
                        <a:gd name="connsiteY39" fmla="*/ 0 h 6350381"/>
                        <a:gd name="connsiteX40" fmla="*/ 8050515 w 9058711"/>
                        <a:gd name="connsiteY40" fmla="*/ 0 h 6350381"/>
                        <a:gd name="connsiteX41" fmla="*/ 8894430 w 9058711"/>
                        <a:gd name="connsiteY41" fmla="*/ 0 h 6350381"/>
                        <a:gd name="connsiteX42" fmla="*/ 9058711 w 9058711"/>
                        <a:gd name="connsiteY42" fmla="*/ 255493 h 6350381"/>
                        <a:gd name="connsiteX43" fmla="*/ 9058711 w 9058711"/>
                        <a:gd name="connsiteY43" fmla="*/ 664251 h 6350381"/>
                        <a:gd name="connsiteX44" fmla="*/ 9058711 w 9058711"/>
                        <a:gd name="connsiteY44" fmla="*/ 1073008 h 6350381"/>
                        <a:gd name="connsiteX45" fmla="*/ 9058711 w 9058711"/>
                        <a:gd name="connsiteY45" fmla="*/ 1715342 h 6350381"/>
                        <a:gd name="connsiteX46" fmla="*/ 9058711 w 9058711"/>
                        <a:gd name="connsiteY46" fmla="*/ 2416069 h 6350381"/>
                        <a:gd name="connsiteX47" fmla="*/ 9058711 w 9058711"/>
                        <a:gd name="connsiteY47" fmla="*/ 3116796 h 6350381"/>
                        <a:gd name="connsiteX48" fmla="*/ 9058711 w 9058711"/>
                        <a:gd name="connsiteY48" fmla="*/ 3642342 h 6350381"/>
                        <a:gd name="connsiteX49" fmla="*/ 9058711 w 9058711"/>
                        <a:gd name="connsiteY49" fmla="*/ 4226281 h 6350381"/>
                        <a:gd name="connsiteX50" fmla="*/ 9058711 w 9058711"/>
                        <a:gd name="connsiteY50" fmla="*/ 4635039 h 6350381"/>
                        <a:gd name="connsiteX51" fmla="*/ 9058711 w 9058711"/>
                        <a:gd name="connsiteY51" fmla="*/ 5335766 h 6350381"/>
                        <a:gd name="connsiteX52" fmla="*/ 9058711 w 9058711"/>
                        <a:gd name="connsiteY52" fmla="*/ 6094887 h 6350381"/>
                        <a:gd name="connsiteX53" fmla="*/ 8894430 w 9058711"/>
                        <a:gd name="connsiteY53" fmla="*/ 6350380 h 635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58711" h="6350381" fill="none" extrusionOk="0">
                          <a:moveTo>
                            <a:pt x="8894430" y="6350380"/>
                          </a:moveTo>
                          <a:cubicBezTo>
                            <a:pt x="8627206" y="6369131"/>
                            <a:pt x="8487934" y="6278713"/>
                            <a:pt x="8137817" y="6350380"/>
                          </a:cubicBezTo>
                          <a:cubicBezTo>
                            <a:pt x="7787700" y="6422047"/>
                            <a:pt x="7766779" y="6300872"/>
                            <a:pt x="7555807" y="6350380"/>
                          </a:cubicBezTo>
                          <a:cubicBezTo>
                            <a:pt x="7344835" y="6399888"/>
                            <a:pt x="7021772" y="6319135"/>
                            <a:pt x="6799194" y="6350380"/>
                          </a:cubicBezTo>
                          <a:cubicBezTo>
                            <a:pt x="6576616" y="6381625"/>
                            <a:pt x="6262407" y="6319424"/>
                            <a:pt x="6042581" y="6350380"/>
                          </a:cubicBezTo>
                          <a:cubicBezTo>
                            <a:pt x="5822755" y="6381336"/>
                            <a:pt x="5612826" y="6290282"/>
                            <a:pt x="5285968" y="6350380"/>
                          </a:cubicBezTo>
                          <a:cubicBezTo>
                            <a:pt x="4959110" y="6410478"/>
                            <a:pt x="5047349" y="6336708"/>
                            <a:pt x="4878561" y="6350380"/>
                          </a:cubicBezTo>
                          <a:cubicBezTo>
                            <a:pt x="4709773" y="6364052"/>
                            <a:pt x="4438981" y="6328475"/>
                            <a:pt x="4121948" y="6350380"/>
                          </a:cubicBezTo>
                          <a:cubicBezTo>
                            <a:pt x="3804915" y="6372285"/>
                            <a:pt x="3753055" y="6332326"/>
                            <a:pt x="3539938" y="6350380"/>
                          </a:cubicBezTo>
                          <a:cubicBezTo>
                            <a:pt x="3326821" y="6368434"/>
                            <a:pt x="3169250" y="6331017"/>
                            <a:pt x="3045230" y="6350380"/>
                          </a:cubicBezTo>
                          <a:cubicBezTo>
                            <a:pt x="2921210" y="6369743"/>
                            <a:pt x="2528833" y="6325835"/>
                            <a:pt x="2375918" y="6350380"/>
                          </a:cubicBezTo>
                          <a:cubicBezTo>
                            <a:pt x="2223003" y="6374925"/>
                            <a:pt x="1854822" y="6295216"/>
                            <a:pt x="1619305" y="6350380"/>
                          </a:cubicBezTo>
                          <a:cubicBezTo>
                            <a:pt x="1383788" y="6405544"/>
                            <a:pt x="1243494" y="6309420"/>
                            <a:pt x="949994" y="6350380"/>
                          </a:cubicBezTo>
                          <a:cubicBezTo>
                            <a:pt x="656494" y="6391340"/>
                            <a:pt x="450003" y="6281679"/>
                            <a:pt x="164280" y="6350380"/>
                          </a:cubicBezTo>
                          <a:cubicBezTo>
                            <a:pt x="80716" y="6347242"/>
                            <a:pt x="7858" y="6228792"/>
                            <a:pt x="0" y="6094887"/>
                          </a:cubicBezTo>
                          <a:cubicBezTo>
                            <a:pt x="-70769" y="5931681"/>
                            <a:pt x="61840" y="5667674"/>
                            <a:pt x="0" y="5394160"/>
                          </a:cubicBezTo>
                          <a:cubicBezTo>
                            <a:pt x="-61840" y="5120646"/>
                            <a:pt x="25442" y="5038086"/>
                            <a:pt x="0" y="4927008"/>
                          </a:cubicBezTo>
                          <a:cubicBezTo>
                            <a:pt x="-25442" y="4815930"/>
                            <a:pt x="42409" y="4612719"/>
                            <a:pt x="0" y="4518251"/>
                          </a:cubicBezTo>
                          <a:cubicBezTo>
                            <a:pt x="-42409" y="4423783"/>
                            <a:pt x="24631" y="4262528"/>
                            <a:pt x="0" y="4109493"/>
                          </a:cubicBezTo>
                          <a:cubicBezTo>
                            <a:pt x="-24631" y="3956458"/>
                            <a:pt x="17745" y="3864831"/>
                            <a:pt x="0" y="3700735"/>
                          </a:cubicBezTo>
                          <a:cubicBezTo>
                            <a:pt x="-17745" y="3536639"/>
                            <a:pt x="41789" y="3281498"/>
                            <a:pt x="0" y="3116796"/>
                          </a:cubicBezTo>
                          <a:cubicBezTo>
                            <a:pt x="-41789" y="2952094"/>
                            <a:pt x="24449" y="2721418"/>
                            <a:pt x="0" y="2532857"/>
                          </a:cubicBezTo>
                          <a:cubicBezTo>
                            <a:pt x="-24449" y="2344296"/>
                            <a:pt x="25686" y="2075653"/>
                            <a:pt x="0" y="1890523"/>
                          </a:cubicBezTo>
                          <a:cubicBezTo>
                            <a:pt x="-25686" y="1705393"/>
                            <a:pt x="8683" y="1645996"/>
                            <a:pt x="0" y="1423372"/>
                          </a:cubicBezTo>
                          <a:cubicBezTo>
                            <a:pt x="-8683" y="1200748"/>
                            <a:pt x="62953" y="1080108"/>
                            <a:pt x="0" y="897826"/>
                          </a:cubicBezTo>
                          <a:cubicBezTo>
                            <a:pt x="-62953" y="715544"/>
                            <a:pt x="64652" y="430195"/>
                            <a:pt x="0" y="255493"/>
                          </a:cubicBezTo>
                          <a:cubicBezTo>
                            <a:pt x="-10111" y="121632"/>
                            <a:pt x="71251" y="-3941"/>
                            <a:pt x="164280" y="0"/>
                          </a:cubicBezTo>
                          <a:cubicBezTo>
                            <a:pt x="317556" y="-69310"/>
                            <a:pt x="495585" y="25360"/>
                            <a:pt x="746290" y="0"/>
                          </a:cubicBezTo>
                          <a:cubicBezTo>
                            <a:pt x="996995" y="-25360"/>
                            <a:pt x="1138332" y="60869"/>
                            <a:pt x="1328300" y="0"/>
                          </a:cubicBezTo>
                          <a:cubicBezTo>
                            <a:pt x="1518268" y="-60869"/>
                            <a:pt x="1775128" y="18161"/>
                            <a:pt x="1910310" y="0"/>
                          </a:cubicBezTo>
                          <a:cubicBezTo>
                            <a:pt x="2045492" y="-18161"/>
                            <a:pt x="2177361" y="27405"/>
                            <a:pt x="2317717" y="0"/>
                          </a:cubicBezTo>
                          <a:cubicBezTo>
                            <a:pt x="2458073" y="-27405"/>
                            <a:pt x="2638856" y="69109"/>
                            <a:pt x="2899727" y="0"/>
                          </a:cubicBezTo>
                          <a:cubicBezTo>
                            <a:pt x="3160598" y="-69109"/>
                            <a:pt x="3221973" y="1106"/>
                            <a:pt x="3394436" y="0"/>
                          </a:cubicBezTo>
                          <a:cubicBezTo>
                            <a:pt x="3566899" y="-1106"/>
                            <a:pt x="3753624" y="36362"/>
                            <a:pt x="3889144" y="0"/>
                          </a:cubicBezTo>
                          <a:cubicBezTo>
                            <a:pt x="4024664" y="-36362"/>
                            <a:pt x="4352738" y="50366"/>
                            <a:pt x="4558456" y="0"/>
                          </a:cubicBezTo>
                          <a:cubicBezTo>
                            <a:pt x="4764174" y="-50366"/>
                            <a:pt x="4889941" y="13017"/>
                            <a:pt x="5140466" y="0"/>
                          </a:cubicBezTo>
                          <a:cubicBezTo>
                            <a:pt x="5390991" y="-13017"/>
                            <a:pt x="5622599" y="21365"/>
                            <a:pt x="5897078" y="0"/>
                          </a:cubicBezTo>
                          <a:cubicBezTo>
                            <a:pt x="6171557" y="-21365"/>
                            <a:pt x="6137486" y="21115"/>
                            <a:pt x="6304486" y="0"/>
                          </a:cubicBezTo>
                          <a:cubicBezTo>
                            <a:pt x="6471486" y="-21115"/>
                            <a:pt x="6691514" y="70"/>
                            <a:pt x="6973797" y="0"/>
                          </a:cubicBezTo>
                          <a:cubicBezTo>
                            <a:pt x="7256080" y="-70"/>
                            <a:pt x="7196098" y="30142"/>
                            <a:pt x="7381204" y="0"/>
                          </a:cubicBezTo>
                          <a:cubicBezTo>
                            <a:pt x="7566310" y="-30142"/>
                            <a:pt x="7820498" y="5194"/>
                            <a:pt x="8050515" y="0"/>
                          </a:cubicBezTo>
                          <a:cubicBezTo>
                            <a:pt x="8280532" y="-5194"/>
                            <a:pt x="8708930" y="50735"/>
                            <a:pt x="8894430" y="0"/>
                          </a:cubicBezTo>
                          <a:cubicBezTo>
                            <a:pt x="8988489" y="8501"/>
                            <a:pt x="9062520" y="107473"/>
                            <a:pt x="9058711" y="255493"/>
                          </a:cubicBezTo>
                          <a:cubicBezTo>
                            <a:pt x="9087964" y="360359"/>
                            <a:pt x="9048254" y="576494"/>
                            <a:pt x="9058711" y="664251"/>
                          </a:cubicBezTo>
                          <a:cubicBezTo>
                            <a:pt x="9069168" y="752008"/>
                            <a:pt x="9033881" y="888750"/>
                            <a:pt x="9058711" y="1073008"/>
                          </a:cubicBezTo>
                          <a:cubicBezTo>
                            <a:pt x="9083541" y="1257266"/>
                            <a:pt x="9002879" y="1548876"/>
                            <a:pt x="9058711" y="1715342"/>
                          </a:cubicBezTo>
                          <a:cubicBezTo>
                            <a:pt x="9114543" y="1881808"/>
                            <a:pt x="8984645" y="2208785"/>
                            <a:pt x="9058711" y="2416069"/>
                          </a:cubicBezTo>
                          <a:cubicBezTo>
                            <a:pt x="9132777" y="2623353"/>
                            <a:pt x="9012899" y="2943894"/>
                            <a:pt x="9058711" y="3116796"/>
                          </a:cubicBezTo>
                          <a:cubicBezTo>
                            <a:pt x="9104523" y="3289698"/>
                            <a:pt x="9025086" y="3409406"/>
                            <a:pt x="9058711" y="3642342"/>
                          </a:cubicBezTo>
                          <a:cubicBezTo>
                            <a:pt x="9092336" y="3875278"/>
                            <a:pt x="9037780" y="3968653"/>
                            <a:pt x="9058711" y="4226281"/>
                          </a:cubicBezTo>
                          <a:cubicBezTo>
                            <a:pt x="9079642" y="4483909"/>
                            <a:pt x="9046575" y="4496513"/>
                            <a:pt x="9058711" y="4635039"/>
                          </a:cubicBezTo>
                          <a:cubicBezTo>
                            <a:pt x="9070847" y="4773565"/>
                            <a:pt x="9025640" y="5195002"/>
                            <a:pt x="9058711" y="5335766"/>
                          </a:cubicBezTo>
                          <a:cubicBezTo>
                            <a:pt x="9091782" y="5476530"/>
                            <a:pt x="9045966" y="5847121"/>
                            <a:pt x="9058711" y="6094887"/>
                          </a:cubicBezTo>
                          <a:cubicBezTo>
                            <a:pt x="9083832" y="6239429"/>
                            <a:pt x="8992732" y="6351438"/>
                            <a:pt x="8894430" y="6350380"/>
                          </a:cubicBezTo>
                          <a:close/>
                        </a:path>
                        <a:path w="9058711" h="6350381" stroke="0" extrusionOk="0">
                          <a:moveTo>
                            <a:pt x="8894430" y="6350380"/>
                          </a:moveTo>
                          <a:cubicBezTo>
                            <a:pt x="8814062" y="6368777"/>
                            <a:pt x="8651666" y="6317575"/>
                            <a:pt x="8574325" y="6350380"/>
                          </a:cubicBezTo>
                          <a:cubicBezTo>
                            <a:pt x="8496984" y="6383185"/>
                            <a:pt x="8122241" y="6349508"/>
                            <a:pt x="7992315" y="6350380"/>
                          </a:cubicBezTo>
                          <a:cubicBezTo>
                            <a:pt x="7862389" y="6351252"/>
                            <a:pt x="7549572" y="6281156"/>
                            <a:pt x="7323003" y="6350380"/>
                          </a:cubicBezTo>
                          <a:cubicBezTo>
                            <a:pt x="7096434" y="6419604"/>
                            <a:pt x="6920891" y="6283605"/>
                            <a:pt x="6566390" y="6350380"/>
                          </a:cubicBezTo>
                          <a:cubicBezTo>
                            <a:pt x="6211889" y="6417155"/>
                            <a:pt x="6217395" y="6339711"/>
                            <a:pt x="6071682" y="6350380"/>
                          </a:cubicBezTo>
                          <a:cubicBezTo>
                            <a:pt x="5925969" y="6361049"/>
                            <a:pt x="5760894" y="6296474"/>
                            <a:pt x="5576973" y="6350380"/>
                          </a:cubicBezTo>
                          <a:cubicBezTo>
                            <a:pt x="5393052" y="6404286"/>
                            <a:pt x="5150608" y="6344662"/>
                            <a:pt x="4820360" y="6350380"/>
                          </a:cubicBezTo>
                          <a:cubicBezTo>
                            <a:pt x="4490112" y="6356098"/>
                            <a:pt x="4398466" y="6306110"/>
                            <a:pt x="4151049" y="6350380"/>
                          </a:cubicBezTo>
                          <a:cubicBezTo>
                            <a:pt x="3903632" y="6394650"/>
                            <a:pt x="3812083" y="6309490"/>
                            <a:pt x="3481737" y="6350380"/>
                          </a:cubicBezTo>
                          <a:cubicBezTo>
                            <a:pt x="3151391" y="6391270"/>
                            <a:pt x="2961045" y="6340294"/>
                            <a:pt x="2812426" y="6350380"/>
                          </a:cubicBezTo>
                          <a:cubicBezTo>
                            <a:pt x="2663807" y="6360466"/>
                            <a:pt x="2259245" y="6279769"/>
                            <a:pt x="2055813" y="6350380"/>
                          </a:cubicBezTo>
                          <a:cubicBezTo>
                            <a:pt x="1852381" y="6420991"/>
                            <a:pt x="1763388" y="6307465"/>
                            <a:pt x="1648406" y="6350380"/>
                          </a:cubicBezTo>
                          <a:cubicBezTo>
                            <a:pt x="1533424" y="6393295"/>
                            <a:pt x="1326858" y="6305586"/>
                            <a:pt x="1153697" y="6350380"/>
                          </a:cubicBezTo>
                          <a:cubicBezTo>
                            <a:pt x="980536" y="6395174"/>
                            <a:pt x="842401" y="6301890"/>
                            <a:pt x="746290" y="6350380"/>
                          </a:cubicBezTo>
                          <a:cubicBezTo>
                            <a:pt x="650179" y="6398870"/>
                            <a:pt x="445225" y="6350069"/>
                            <a:pt x="164280" y="6350380"/>
                          </a:cubicBezTo>
                          <a:cubicBezTo>
                            <a:pt x="72530" y="6347433"/>
                            <a:pt x="-23791" y="6247312"/>
                            <a:pt x="0" y="6094887"/>
                          </a:cubicBezTo>
                          <a:cubicBezTo>
                            <a:pt x="-24647" y="5918962"/>
                            <a:pt x="43209" y="5730127"/>
                            <a:pt x="0" y="5627735"/>
                          </a:cubicBezTo>
                          <a:cubicBezTo>
                            <a:pt x="-43209" y="5525343"/>
                            <a:pt x="9334" y="5284184"/>
                            <a:pt x="0" y="5043796"/>
                          </a:cubicBezTo>
                          <a:cubicBezTo>
                            <a:pt x="-9334" y="4803408"/>
                            <a:pt x="30371" y="4707108"/>
                            <a:pt x="0" y="4518251"/>
                          </a:cubicBezTo>
                          <a:cubicBezTo>
                            <a:pt x="-30371" y="4329395"/>
                            <a:pt x="38928" y="4290523"/>
                            <a:pt x="0" y="4109493"/>
                          </a:cubicBezTo>
                          <a:cubicBezTo>
                            <a:pt x="-38928" y="3928463"/>
                            <a:pt x="12299" y="3766324"/>
                            <a:pt x="0" y="3467160"/>
                          </a:cubicBezTo>
                          <a:cubicBezTo>
                            <a:pt x="-12299" y="3167996"/>
                            <a:pt x="80786" y="3064271"/>
                            <a:pt x="0" y="2766432"/>
                          </a:cubicBezTo>
                          <a:cubicBezTo>
                            <a:pt x="-80786" y="2468593"/>
                            <a:pt x="58935" y="2378978"/>
                            <a:pt x="0" y="2240887"/>
                          </a:cubicBezTo>
                          <a:cubicBezTo>
                            <a:pt x="-58935" y="2102797"/>
                            <a:pt x="39424" y="1837345"/>
                            <a:pt x="0" y="1715342"/>
                          </a:cubicBezTo>
                          <a:cubicBezTo>
                            <a:pt x="-39424" y="1593339"/>
                            <a:pt x="50529" y="1219021"/>
                            <a:pt x="0" y="1073008"/>
                          </a:cubicBezTo>
                          <a:cubicBezTo>
                            <a:pt x="-50529" y="926995"/>
                            <a:pt x="33651" y="660205"/>
                            <a:pt x="0" y="255493"/>
                          </a:cubicBezTo>
                          <a:cubicBezTo>
                            <a:pt x="-2539" y="137428"/>
                            <a:pt x="65572" y="14402"/>
                            <a:pt x="164280" y="0"/>
                          </a:cubicBezTo>
                          <a:cubicBezTo>
                            <a:pt x="345088" y="-48066"/>
                            <a:pt x="435779" y="47864"/>
                            <a:pt x="658989" y="0"/>
                          </a:cubicBezTo>
                          <a:cubicBezTo>
                            <a:pt x="882199" y="-47864"/>
                            <a:pt x="1163391" y="56613"/>
                            <a:pt x="1415602" y="0"/>
                          </a:cubicBezTo>
                          <a:cubicBezTo>
                            <a:pt x="1667813" y="-56613"/>
                            <a:pt x="1638341" y="10305"/>
                            <a:pt x="1735707" y="0"/>
                          </a:cubicBezTo>
                          <a:cubicBezTo>
                            <a:pt x="1833074" y="-10305"/>
                            <a:pt x="2077131" y="27668"/>
                            <a:pt x="2230416" y="0"/>
                          </a:cubicBezTo>
                          <a:cubicBezTo>
                            <a:pt x="2383701" y="-27668"/>
                            <a:pt x="2744140" y="45384"/>
                            <a:pt x="2987029" y="0"/>
                          </a:cubicBezTo>
                          <a:cubicBezTo>
                            <a:pt x="3229918" y="-45384"/>
                            <a:pt x="3230651" y="9686"/>
                            <a:pt x="3307134" y="0"/>
                          </a:cubicBezTo>
                          <a:cubicBezTo>
                            <a:pt x="3383618" y="-9686"/>
                            <a:pt x="3491522" y="31548"/>
                            <a:pt x="3627240" y="0"/>
                          </a:cubicBezTo>
                          <a:cubicBezTo>
                            <a:pt x="3762958" y="-31548"/>
                            <a:pt x="3990530" y="40407"/>
                            <a:pt x="4296551" y="0"/>
                          </a:cubicBezTo>
                          <a:cubicBezTo>
                            <a:pt x="4602572" y="-40407"/>
                            <a:pt x="4542975" y="20792"/>
                            <a:pt x="4703958" y="0"/>
                          </a:cubicBezTo>
                          <a:cubicBezTo>
                            <a:pt x="4864941" y="-20792"/>
                            <a:pt x="4936674" y="26547"/>
                            <a:pt x="5024064" y="0"/>
                          </a:cubicBezTo>
                          <a:cubicBezTo>
                            <a:pt x="5111454" y="-26547"/>
                            <a:pt x="5246022" y="28684"/>
                            <a:pt x="5431471" y="0"/>
                          </a:cubicBezTo>
                          <a:cubicBezTo>
                            <a:pt x="5616920" y="-28684"/>
                            <a:pt x="5838187" y="68377"/>
                            <a:pt x="6013481" y="0"/>
                          </a:cubicBezTo>
                          <a:cubicBezTo>
                            <a:pt x="6188775" y="-68377"/>
                            <a:pt x="6362283" y="46004"/>
                            <a:pt x="6682792" y="0"/>
                          </a:cubicBezTo>
                          <a:cubicBezTo>
                            <a:pt x="7003301" y="-46004"/>
                            <a:pt x="6899976" y="30517"/>
                            <a:pt x="7090199" y="0"/>
                          </a:cubicBezTo>
                          <a:cubicBezTo>
                            <a:pt x="7280422" y="-30517"/>
                            <a:pt x="7669042" y="23496"/>
                            <a:pt x="7846812" y="0"/>
                          </a:cubicBezTo>
                          <a:cubicBezTo>
                            <a:pt x="8024582" y="-23496"/>
                            <a:pt x="8194817" y="29529"/>
                            <a:pt x="8341520" y="0"/>
                          </a:cubicBezTo>
                          <a:cubicBezTo>
                            <a:pt x="8488223" y="-29529"/>
                            <a:pt x="8743813" y="4562"/>
                            <a:pt x="8894430" y="0"/>
                          </a:cubicBezTo>
                          <a:cubicBezTo>
                            <a:pt x="9022636" y="-1629"/>
                            <a:pt x="9066321" y="92170"/>
                            <a:pt x="9058711" y="255493"/>
                          </a:cubicBezTo>
                          <a:cubicBezTo>
                            <a:pt x="9060707" y="360476"/>
                            <a:pt x="9057109" y="522689"/>
                            <a:pt x="9058711" y="722645"/>
                          </a:cubicBezTo>
                          <a:cubicBezTo>
                            <a:pt x="9060313" y="922601"/>
                            <a:pt x="9019811" y="1048602"/>
                            <a:pt x="9058711" y="1248190"/>
                          </a:cubicBezTo>
                          <a:cubicBezTo>
                            <a:pt x="9097611" y="1447778"/>
                            <a:pt x="9005744" y="1530310"/>
                            <a:pt x="9058711" y="1773735"/>
                          </a:cubicBezTo>
                          <a:cubicBezTo>
                            <a:pt x="9111678" y="2017161"/>
                            <a:pt x="9053340" y="2072952"/>
                            <a:pt x="9058711" y="2299281"/>
                          </a:cubicBezTo>
                          <a:cubicBezTo>
                            <a:pt x="9064082" y="2525610"/>
                            <a:pt x="9056324" y="2529269"/>
                            <a:pt x="9058711" y="2708038"/>
                          </a:cubicBezTo>
                          <a:cubicBezTo>
                            <a:pt x="9061098" y="2886807"/>
                            <a:pt x="9003302" y="2981369"/>
                            <a:pt x="9058711" y="3175190"/>
                          </a:cubicBezTo>
                          <a:cubicBezTo>
                            <a:pt x="9114120" y="3369011"/>
                            <a:pt x="9047428" y="3420993"/>
                            <a:pt x="9058711" y="3583948"/>
                          </a:cubicBezTo>
                          <a:cubicBezTo>
                            <a:pt x="9069994" y="3746903"/>
                            <a:pt x="9000939" y="3971849"/>
                            <a:pt x="9058711" y="4226281"/>
                          </a:cubicBezTo>
                          <a:cubicBezTo>
                            <a:pt x="9116483" y="4480713"/>
                            <a:pt x="9025289" y="4521861"/>
                            <a:pt x="9058711" y="4810220"/>
                          </a:cubicBezTo>
                          <a:cubicBezTo>
                            <a:pt x="9092133" y="5098579"/>
                            <a:pt x="9031220" y="5096623"/>
                            <a:pt x="9058711" y="5277372"/>
                          </a:cubicBezTo>
                          <a:cubicBezTo>
                            <a:pt x="9086202" y="5458121"/>
                            <a:pt x="8987032" y="5733483"/>
                            <a:pt x="9058711" y="6094887"/>
                          </a:cubicBezTo>
                          <a:cubicBezTo>
                            <a:pt x="9062448" y="6232639"/>
                            <a:pt x="8993421" y="6363693"/>
                            <a:pt x="8894430" y="6350380"/>
                          </a:cubicBezTo>
                          <a:close/>
                        </a:path>
                      </a:pathLst>
                    </a:custGeom>
                    <ask:type>
                      <ask:lineSketchNone/>
                    </ask:type>
                  </ask:lineSketchStyleProps>
                </a:ext>
              </a:extLst>
            </a:ln>
          </p:spPr>
        </p:sp>
      </p:grpSp>
      <p:sp>
        <p:nvSpPr>
          <p:cNvPr id="13" name="Retângulo: Cantos Arredondados 12">
            <a:extLst>
              <a:ext uri="{FF2B5EF4-FFF2-40B4-BE49-F238E27FC236}">
                <a16:creationId xmlns:a16="http://schemas.microsoft.com/office/drawing/2014/main" id="{702853E1-A762-4601-B0C2-31FA0C050879}"/>
              </a:ext>
            </a:extLst>
          </p:cNvPr>
          <p:cNvSpPr/>
          <p:nvPr/>
        </p:nvSpPr>
        <p:spPr>
          <a:xfrm>
            <a:off x="9219672" y="1217323"/>
            <a:ext cx="8077728" cy="7852354"/>
          </a:xfrm>
          <a:prstGeom prst="roundRect">
            <a:avLst>
              <a:gd name="adj" fmla="val 0"/>
            </a:avLst>
          </a:prstGeom>
          <a:blipFill>
            <a:blip r:embed="rId3" cstate="email">
              <a:extLst>
                <a:ext uri="{28A0092B-C50C-407E-A947-70E740481C1C}">
                  <a14:useLocalDpi xmlns:a14="http://schemas.microsoft.com/office/drawing/2010/main"/>
                </a:ext>
              </a:extLst>
            </a:blip>
            <a:stretch>
              <a:fillRect/>
            </a:stretch>
          </a:blipFill>
          <a:ln w="3810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pic>
        <p:nvPicPr>
          <p:cNvPr id="12" name="Imagem 11">
            <a:extLst>
              <a:ext uri="{FF2B5EF4-FFF2-40B4-BE49-F238E27FC236}">
                <a16:creationId xmlns:a16="http://schemas.microsoft.com/office/drawing/2014/main" id="{AE98E3DE-D732-4E0E-9151-70941651E686}"/>
              </a:ext>
            </a:extLst>
          </p:cNvPr>
          <p:cNvPicPr>
            <a:picLocks noChangeAspect="1"/>
          </p:cNvPicPr>
          <p:nvPr/>
        </p:nvPicPr>
        <p:blipFill>
          <a:blip r:embed="rId4" cstate="email">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7219712" y="1257300"/>
            <a:ext cx="1619488" cy="1619488"/>
          </a:xfrm>
          <a:prstGeom prst="rect">
            <a:avLst/>
          </a:prstGeom>
        </p:spPr>
      </p:pic>
      <p:sp>
        <p:nvSpPr>
          <p:cNvPr id="16" name="TextBox 10">
            <a:extLst>
              <a:ext uri="{FF2B5EF4-FFF2-40B4-BE49-F238E27FC236}">
                <a16:creationId xmlns:a16="http://schemas.microsoft.com/office/drawing/2014/main" id="{1028E4FF-6C66-4C41-B5D6-3E8566A38480}"/>
              </a:ext>
            </a:extLst>
          </p:cNvPr>
          <p:cNvSpPr txBox="1"/>
          <p:nvPr/>
        </p:nvSpPr>
        <p:spPr>
          <a:xfrm>
            <a:off x="1047221" y="1671994"/>
            <a:ext cx="5811598" cy="1068626"/>
          </a:xfrm>
          <a:prstGeom prst="rect">
            <a:avLst/>
          </a:prstGeom>
        </p:spPr>
        <p:txBody>
          <a:bodyPr wrap="square" lIns="0" tIns="0" rIns="0" bIns="0" rtlCol="0" anchor="t">
            <a:spAutoFit/>
          </a:bodyPr>
          <a:lstStyle/>
          <a:p>
            <a:pPr algn="ctr">
              <a:lnSpc>
                <a:spcPct val="115000"/>
              </a:lnSpc>
              <a:spcAft>
                <a:spcPts val="800"/>
              </a:spcAft>
            </a:pPr>
            <a:r>
              <a:rPr lang="pt-BR" sz="6600" b="1" dirty="0">
                <a:gradFill>
                  <a:gsLst>
                    <a:gs pos="100000">
                      <a:srgbClr val="876241"/>
                    </a:gs>
                    <a:gs pos="0">
                      <a:schemeClr val="tx1">
                        <a:lumMod val="95000"/>
                        <a:lumOff val="5000"/>
                      </a:schemeClr>
                    </a:gs>
                  </a:gsLst>
                  <a:lin ang="11400000" scaled="0"/>
                </a:gradFill>
                <a:latin typeface="Arial" panose="020B0604020202020204" pitchFamily="34" charset="0"/>
                <a:cs typeface="Arial" panose="020B0604020202020204" pitchFamily="34" charset="0"/>
              </a:rPr>
              <a:t>INTRODUÇÃO</a:t>
            </a:r>
          </a:p>
        </p:txBody>
      </p:sp>
      <p:sp>
        <p:nvSpPr>
          <p:cNvPr id="17" name="TextBox 15">
            <a:extLst>
              <a:ext uri="{FF2B5EF4-FFF2-40B4-BE49-F238E27FC236}">
                <a16:creationId xmlns:a16="http://schemas.microsoft.com/office/drawing/2014/main" id="{93EBBDF7-1106-47D5-AA2A-B07877DC7E80}"/>
              </a:ext>
            </a:extLst>
          </p:cNvPr>
          <p:cNvSpPr txBox="1"/>
          <p:nvPr/>
        </p:nvSpPr>
        <p:spPr>
          <a:xfrm>
            <a:off x="1135170" y="2857500"/>
            <a:ext cx="7704030" cy="5539978"/>
          </a:xfrm>
          <a:prstGeom prst="rect">
            <a:avLst/>
          </a:prstGeom>
        </p:spPr>
        <p:txBody>
          <a:bodyPr wrap="square" lIns="0" tIns="0" rIns="0" bIns="0" rtlCol="0" anchor="t">
            <a:spAutoFit/>
          </a:bodyPr>
          <a:lstStyle/>
          <a:p>
            <a:r>
              <a:rPr lang="pt-BR" sz="4000" dirty="0">
                <a:gradFill>
                  <a:gsLst>
                    <a:gs pos="100000">
                      <a:srgbClr val="876241"/>
                    </a:gs>
                    <a:gs pos="0">
                      <a:schemeClr val="tx1">
                        <a:lumMod val="95000"/>
                        <a:lumOff val="5000"/>
                      </a:schemeClr>
                    </a:gs>
                  </a:gsLst>
                  <a:lin ang="11400000" scaled="0"/>
                </a:gradFill>
                <a:latin typeface="Arial" panose="020B0604020202020204" pitchFamily="34" charset="0"/>
                <a:cs typeface="Arial" panose="020B0604020202020204" pitchFamily="34" charset="0"/>
              </a:rPr>
              <a:t>Nesta lição estudaremos as atitudes de </a:t>
            </a:r>
            <a:r>
              <a:rPr lang="pt-BR" sz="4000" dirty="0" err="1">
                <a:gradFill>
                  <a:gsLst>
                    <a:gs pos="100000">
                      <a:srgbClr val="876241"/>
                    </a:gs>
                    <a:gs pos="0">
                      <a:schemeClr val="tx1">
                        <a:lumMod val="95000"/>
                        <a:lumOff val="5000"/>
                      </a:schemeClr>
                    </a:gs>
                  </a:gsLst>
                  <a:lin ang="11400000" scaled="0"/>
                </a:gradFill>
                <a:latin typeface="Arial" panose="020B0604020202020204" pitchFamily="34" charset="0"/>
                <a:cs typeface="Arial" panose="020B0604020202020204" pitchFamily="34" charset="0"/>
              </a:rPr>
              <a:t>Mardoqueu</a:t>
            </a:r>
            <a:r>
              <a:rPr lang="pt-BR" sz="4000" dirty="0">
                <a:gradFill>
                  <a:gsLst>
                    <a:gs pos="100000">
                      <a:srgbClr val="876241"/>
                    </a:gs>
                    <a:gs pos="0">
                      <a:schemeClr val="tx1">
                        <a:lumMod val="95000"/>
                        <a:lumOff val="5000"/>
                      </a:schemeClr>
                    </a:gs>
                  </a:gsLst>
                  <a:lin ang="11400000" scaled="0"/>
                </a:gradFill>
                <a:latin typeface="Arial" panose="020B0604020202020204" pitchFamily="34" charset="0"/>
                <a:cs typeface="Arial" panose="020B0604020202020204" pitchFamily="34" charset="0"/>
              </a:rPr>
              <a:t> e Ester em favor de todo o povo judeu.</a:t>
            </a:r>
          </a:p>
          <a:p>
            <a:r>
              <a:rPr lang="pt-BR" sz="4000" dirty="0">
                <a:gradFill>
                  <a:gsLst>
                    <a:gs pos="100000">
                      <a:srgbClr val="876241"/>
                    </a:gs>
                    <a:gs pos="0">
                      <a:schemeClr val="tx1">
                        <a:lumMod val="95000"/>
                        <a:lumOff val="5000"/>
                      </a:schemeClr>
                    </a:gs>
                  </a:gsLst>
                  <a:lin ang="11400000" scaled="0"/>
                </a:gradFill>
                <a:latin typeface="Arial" panose="020B0604020202020204" pitchFamily="34" charset="0"/>
                <a:cs typeface="Arial" panose="020B0604020202020204" pitchFamily="34" charset="0"/>
              </a:rPr>
              <a:t>O decreto do rei estava assinado. A ordem de extermínio havia chegado a todas as províncias.</a:t>
            </a:r>
          </a:p>
          <a:p>
            <a:r>
              <a:rPr lang="pt-BR" sz="4000" dirty="0">
                <a:gradFill>
                  <a:gsLst>
                    <a:gs pos="100000">
                      <a:srgbClr val="876241"/>
                    </a:gs>
                    <a:gs pos="0">
                      <a:schemeClr val="tx1">
                        <a:lumMod val="95000"/>
                        <a:lumOff val="5000"/>
                      </a:schemeClr>
                    </a:gs>
                  </a:gsLst>
                  <a:lin ang="11400000" scaled="0"/>
                </a:gradFill>
                <a:latin typeface="Arial" panose="020B0604020202020204" pitchFamily="34" charset="0"/>
                <a:cs typeface="Arial" panose="020B0604020202020204" pitchFamily="34" charset="0"/>
              </a:rPr>
              <a:t>O dia da matança estava definido. Era preciso clamar a Deus e agir sob sua direção.</a:t>
            </a:r>
          </a:p>
        </p:txBody>
      </p:sp>
    </p:spTree>
    <p:extLst>
      <p:ext uri="{BB962C8B-B14F-4D97-AF65-F5344CB8AC3E}">
        <p14:creationId xmlns:p14="http://schemas.microsoft.com/office/powerpoint/2010/main" val="696126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46000"/>
                    </a14:imgEffect>
                  </a14:imgLayer>
                </a14:imgProps>
              </a:ext>
              <a:ext uri="{28A0092B-C50C-407E-A947-70E740481C1C}">
                <a14:useLocalDpi xmlns:a14="http://schemas.microsoft.com/office/drawing/2010/main"/>
              </a:ext>
            </a:extLst>
          </a:blip>
          <a:srcRect/>
          <a:stretch>
            <a:fillRect t="-16000" b="-16000"/>
          </a:stretch>
        </a:blipFill>
        <a:effectLst/>
      </p:bgPr>
    </p:bg>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291AC14B-D482-4231-B473-27ECB3CB0024}"/>
              </a:ext>
            </a:extLst>
          </p:cNvPr>
          <p:cNvSpPr txBox="1"/>
          <p:nvPr/>
        </p:nvSpPr>
        <p:spPr>
          <a:xfrm flipH="1">
            <a:off x="4066927" y="3620006"/>
            <a:ext cx="10154146" cy="3046988"/>
          </a:xfrm>
          <a:prstGeom prst="rect">
            <a:avLst/>
          </a:prstGeom>
          <a:noFill/>
          <a:effectLst/>
        </p:spPr>
        <p:txBody>
          <a:bodyPr wrap="square" rtlCol="0">
            <a:spAutoFit/>
          </a:bodyPr>
          <a:lstStyle/>
          <a:p>
            <a:pPr algn="ctr"/>
            <a:r>
              <a:rPr lang="pt-BR" sz="9600" b="1" dirty="0">
                <a:solidFill>
                  <a:schemeClr val="bg2"/>
                </a:solidFill>
                <a:latin typeface="Poppins" panose="00000500000000000000" pitchFamily="2" charset="0"/>
                <a:cs typeface="Poppins" panose="00000500000000000000" pitchFamily="2" charset="0"/>
              </a:rPr>
              <a:t>OBJETIVOS DA LIÇÃO </a:t>
            </a:r>
          </a:p>
        </p:txBody>
      </p:sp>
    </p:spTree>
    <p:extLst>
      <p:ext uri="{BB962C8B-B14F-4D97-AF65-F5344CB8AC3E}">
        <p14:creationId xmlns:p14="http://schemas.microsoft.com/office/powerpoint/2010/main" val="6777848"/>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ltUpDiag">
          <a:fgClr>
            <a:schemeClr val="bg1">
              <a:lumMod val="95000"/>
            </a:schemeClr>
          </a:fgClr>
          <a:bgClr>
            <a:schemeClr val="bg1">
              <a:lumMod val="85000"/>
            </a:schemeClr>
          </a:bgClr>
        </a:pattFill>
        <a:effectLst/>
      </p:bgPr>
    </p:bg>
    <p:spTree>
      <p:nvGrpSpPr>
        <p:cNvPr id="1" name=""/>
        <p:cNvGrpSpPr/>
        <p:nvPr/>
      </p:nvGrpSpPr>
      <p:grpSpPr>
        <a:xfrm>
          <a:off x="0" y="0"/>
          <a:ext cx="0" cy="0"/>
          <a:chOff x="0" y="0"/>
          <a:chExt cx="0" cy="0"/>
        </a:xfrm>
      </p:grpSpPr>
      <p:pic>
        <p:nvPicPr>
          <p:cNvPr id="24" name="Imagem 23">
            <a:extLst>
              <a:ext uri="{FF2B5EF4-FFF2-40B4-BE49-F238E27FC236}">
                <a16:creationId xmlns:a16="http://schemas.microsoft.com/office/drawing/2014/main" id="{B4024D16-A65C-0FD7-9CB8-26EFFB8F2C2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t="28141" b="28141"/>
          <a:stretch/>
        </p:blipFill>
        <p:spPr>
          <a:xfrm>
            <a:off x="0" y="0"/>
            <a:ext cx="18288000" cy="10286995"/>
          </a:xfrm>
          <a:custGeom>
            <a:avLst/>
            <a:gdLst>
              <a:gd name="connsiteX0" fmla="*/ 0 w 18288000"/>
              <a:gd name="connsiteY0" fmla="*/ 0 h 10286995"/>
              <a:gd name="connsiteX1" fmla="*/ 18288000 w 18288000"/>
              <a:gd name="connsiteY1" fmla="*/ 0 h 10286995"/>
              <a:gd name="connsiteX2" fmla="*/ 18288000 w 18288000"/>
              <a:gd name="connsiteY2" fmla="*/ 10286995 h 10286995"/>
              <a:gd name="connsiteX3" fmla="*/ 0 w 18288000"/>
              <a:gd name="connsiteY3" fmla="*/ 10286995 h 10286995"/>
            </a:gdLst>
            <a:ahLst/>
            <a:cxnLst>
              <a:cxn ang="0">
                <a:pos x="connsiteX0" y="connsiteY0"/>
              </a:cxn>
              <a:cxn ang="0">
                <a:pos x="connsiteX1" y="connsiteY1"/>
              </a:cxn>
              <a:cxn ang="0">
                <a:pos x="connsiteX2" y="connsiteY2"/>
              </a:cxn>
              <a:cxn ang="0">
                <a:pos x="connsiteX3" y="connsiteY3"/>
              </a:cxn>
            </a:cxnLst>
            <a:rect l="l" t="t" r="r" b="b"/>
            <a:pathLst>
              <a:path w="18288000" h="10286995">
                <a:moveTo>
                  <a:pt x="0" y="0"/>
                </a:moveTo>
                <a:lnTo>
                  <a:pt x="18288000" y="0"/>
                </a:lnTo>
                <a:lnTo>
                  <a:pt x="18288000" y="10286995"/>
                </a:lnTo>
                <a:lnTo>
                  <a:pt x="0" y="10286995"/>
                </a:lnTo>
                <a:close/>
              </a:path>
            </a:pathLst>
          </a:custGeom>
        </p:spPr>
      </p:pic>
      <p:sp>
        <p:nvSpPr>
          <p:cNvPr id="25" name="Retângulo 24">
            <a:extLst>
              <a:ext uri="{FF2B5EF4-FFF2-40B4-BE49-F238E27FC236}">
                <a16:creationId xmlns:a16="http://schemas.microsoft.com/office/drawing/2014/main" id="{5F8243A3-EDA5-A901-6BF6-9459692FD51D}"/>
              </a:ext>
            </a:extLst>
          </p:cNvPr>
          <p:cNvSpPr/>
          <p:nvPr/>
        </p:nvSpPr>
        <p:spPr>
          <a:xfrm>
            <a:off x="0" y="0"/>
            <a:ext cx="18288000" cy="10287000"/>
          </a:xfrm>
          <a:prstGeom prst="rect">
            <a:avLst/>
          </a:prstGeom>
          <a:gradFill flip="none" rotWithShape="1">
            <a:gsLst>
              <a:gs pos="77000">
                <a:schemeClr val="accent3">
                  <a:lumMod val="50000"/>
                  <a:alpha val="0"/>
                </a:schemeClr>
              </a:gs>
              <a:gs pos="0">
                <a:schemeClr val="accent3">
                  <a:lumMod val="5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BD023080-FDBC-BDF0-ED29-D6255D17A268}"/>
              </a:ext>
            </a:extLst>
          </p:cNvPr>
          <p:cNvSpPr/>
          <p:nvPr/>
        </p:nvSpPr>
        <p:spPr>
          <a:xfrm>
            <a:off x="18307050" y="0"/>
            <a:ext cx="6102000" cy="10286997"/>
          </a:xfrm>
          <a:prstGeom prst="rect">
            <a:avLst/>
          </a:prstGeom>
          <a:solidFill>
            <a:srgbClr val="1F1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17" name="Retângulo 16">
            <a:extLst>
              <a:ext uri="{FF2B5EF4-FFF2-40B4-BE49-F238E27FC236}">
                <a16:creationId xmlns:a16="http://schemas.microsoft.com/office/drawing/2014/main" id="{7BA06302-697D-D885-F127-410CF9FFE5A8}"/>
              </a:ext>
            </a:extLst>
          </p:cNvPr>
          <p:cNvSpPr/>
          <p:nvPr/>
        </p:nvSpPr>
        <p:spPr>
          <a:xfrm>
            <a:off x="24400050" y="-3"/>
            <a:ext cx="6102000" cy="10286999"/>
          </a:xfrm>
          <a:prstGeom prst="rect">
            <a:avLst/>
          </a:prstGeom>
          <a:solidFill>
            <a:srgbClr val="9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26" name="CaixaDeTexto 25">
            <a:extLst>
              <a:ext uri="{FF2B5EF4-FFF2-40B4-BE49-F238E27FC236}">
                <a16:creationId xmlns:a16="http://schemas.microsoft.com/office/drawing/2014/main" id="{CCCD631D-9C05-D242-54F0-622B0C5E0A8B}"/>
              </a:ext>
            </a:extLst>
          </p:cNvPr>
          <p:cNvSpPr txBox="1"/>
          <p:nvPr/>
        </p:nvSpPr>
        <p:spPr>
          <a:xfrm flipH="1">
            <a:off x="1180990" y="6743700"/>
            <a:ext cx="5144734" cy="869533"/>
          </a:xfrm>
          <a:prstGeom prst="rect">
            <a:avLst/>
          </a:prstGeom>
          <a:noFill/>
          <a:effectLst/>
        </p:spPr>
        <p:txBody>
          <a:bodyPr wrap="square" rtlCol="0">
            <a:spAutoFit/>
          </a:bodyPr>
          <a:lstStyle/>
          <a:p>
            <a:pPr>
              <a:lnSpc>
                <a:spcPct val="115000"/>
              </a:lnSpc>
              <a:spcAft>
                <a:spcPts val="800"/>
              </a:spcAft>
            </a:pPr>
            <a:r>
              <a:rPr lang="pt-BR" sz="4800" b="1" dirty="0">
                <a:solidFill>
                  <a:schemeClr val="bg1">
                    <a:lumMod val="95000"/>
                  </a:schemeClr>
                </a:solidFill>
                <a:latin typeface="Arial" panose="020B0604020202020204" pitchFamily="34" charset="0"/>
                <a:cs typeface="Arial" panose="020B0604020202020204" pitchFamily="34" charset="0"/>
              </a:rPr>
              <a:t>1. RELATAR</a:t>
            </a:r>
          </a:p>
        </p:txBody>
      </p:sp>
      <p:sp>
        <p:nvSpPr>
          <p:cNvPr id="29" name="CaixaDeTexto 28">
            <a:extLst>
              <a:ext uri="{FF2B5EF4-FFF2-40B4-BE49-F238E27FC236}">
                <a16:creationId xmlns:a16="http://schemas.microsoft.com/office/drawing/2014/main" id="{FE8C02BB-09FB-FB63-EBB7-83045CEE3333}"/>
              </a:ext>
            </a:extLst>
          </p:cNvPr>
          <p:cNvSpPr txBox="1"/>
          <p:nvPr/>
        </p:nvSpPr>
        <p:spPr>
          <a:xfrm flipH="1">
            <a:off x="1180990" y="7658100"/>
            <a:ext cx="6591410" cy="1569660"/>
          </a:xfrm>
          <a:prstGeom prst="rect">
            <a:avLst/>
          </a:prstGeom>
          <a:noFill/>
          <a:effectLst/>
        </p:spPr>
        <p:txBody>
          <a:bodyPr wrap="square" rtlCol="0">
            <a:spAutoFit/>
          </a:bodyPr>
          <a:lstStyle/>
          <a:p>
            <a:pPr>
              <a:spcAft>
                <a:spcPts val="800"/>
              </a:spcAft>
            </a:pPr>
            <a:r>
              <a:rPr lang="pt-BR" sz="4800" dirty="0">
                <a:solidFill>
                  <a:schemeClr val="bg1">
                    <a:lumMod val="95000"/>
                  </a:schemeClr>
                </a:solidFill>
                <a:latin typeface="Arial" panose="020B0604020202020204" pitchFamily="34" charset="0"/>
                <a:cs typeface="Arial" panose="020B0604020202020204" pitchFamily="34" charset="0"/>
              </a:rPr>
              <a:t>o plano de </a:t>
            </a:r>
            <a:r>
              <a:rPr lang="pt-BR" sz="4800" dirty="0" err="1">
                <a:solidFill>
                  <a:schemeClr val="bg1">
                    <a:lumMod val="95000"/>
                  </a:schemeClr>
                </a:solidFill>
                <a:latin typeface="Arial" panose="020B0604020202020204" pitchFamily="34" charset="0"/>
                <a:cs typeface="Arial" panose="020B0604020202020204" pitchFamily="34" charset="0"/>
              </a:rPr>
              <a:t>Mardoqueu</a:t>
            </a:r>
            <a:r>
              <a:rPr lang="pt-BR" sz="4800" dirty="0">
                <a:solidFill>
                  <a:schemeClr val="bg1">
                    <a:lumMod val="95000"/>
                  </a:schemeClr>
                </a:solidFill>
                <a:latin typeface="Arial" panose="020B0604020202020204" pitchFamily="34" charset="0"/>
                <a:cs typeface="Arial" panose="020B0604020202020204" pitchFamily="34" charset="0"/>
              </a:rPr>
              <a:t> e o temor de Ester</a:t>
            </a:r>
          </a:p>
        </p:txBody>
      </p:sp>
    </p:spTree>
    <p:extLst>
      <p:ext uri="{BB962C8B-B14F-4D97-AF65-F5344CB8AC3E}">
        <p14:creationId xmlns:p14="http://schemas.microsoft.com/office/powerpoint/2010/main" val="1370196669"/>
      </p:ext>
    </p:extLst>
  </p:cSld>
  <p:clrMapOvr>
    <a:masterClrMapping/>
  </p:clrMapOvr>
  <mc:AlternateContent xmlns:mc="http://schemas.openxmlformats.org/markup-compatibility/2006" xmlns:p159="http://schemas.microsoft.com/office/powerpoint/2015/09/main">
    <mc:Choice Requires="p159">
      <p:transition spd="med" advTm="3000">
        <p159:morph option="byObject"/>
      </p:transition>
    </mc:Choice>
    <mc:Fallback xmlns="">
      <p:transition spd="med"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pattFill prst="ltUpDiag">
          <a:fgClr>
            <a:schemeClr val="bg1">
              <a:lumMod val="95000"/>
            </a:schemeClr>
          </a:fgClr>
          <a:bgClr>
            <a:schemeClr val="bg1">
              <a:lumMod val="85000"/>
            </a:schemeClr>
          </a:bgClr>
        </a:pattFill>
        <a:effectLst/>
      </p:bgPr>
    </p:bg>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9B81F5D7-C3EC-49F5-A586-AC753ED6B595}"/>
              </a:ext>
            </a:extLst>
          </p:cNvPr>
          <p:cNvPicPr>
            <a:picLocks noChangeAspect="1"/>
          </p:cNvPicPr>
          <p:nvPr/>
        </p:nvPicPr>
        <p:blipFill>
          <a:blip r:embed="rId2" cstate="email">
            <a:extLst>
              <a:ext uri="{28A0092B-C50C-407E-A947-70E740481C1C}">
                <a14:useLocalDpi xmlns:a14="http://schemas.microsoft.com/office/drawing/2010/main"/>
              </a:ext>
            </a:extLst>
          </a:blip>
          <a:srcRect t="7823" b="7823"/>
          <a:stretch/>
        </p:blipFill>
        <p:spPr>
          <a:xfrm>
            <a:off x="6093002" y="1"/>
            <a:ext cx="12194999" cy="10286997"/>
          </a:xfrm>
          <a:custGeom>
            <a:avLst/>
            <a:gdLst>
              <a:gd name="connsiteX0" fmla="*/ 0 w 12194999"/>
              <a:gd name="connsiteY0" fmla="*/ 0 h 10286997"/>
              <a:gd name="connsiteX1" fmla="*/ 12194999 w 12194999"/>
              <a:gd name="connsiteY1" fmla="*/ 0 h 10286997"/>
              <a:gd name="connsiteX2" fmla="*/ 12194999 w 12194999"/>
              <a:gd name="connsiteY2" fmla="*/ 10286997 h 10286997"/>
              <a:gd name="connsiteX3" fmla="*/ 0 w 12194999"/>
              <a:gd name="connsiteY3" fmla="*/ 10286997 h 10286997"/>
            </a:gdLst>
            <a:ahLst/>
            <a:cxnLst>
              <a:cxn ang="0">
                <a:pos x="connsiteX0" y="connsiteY0"/>
              </a:cxn>
              <a:cxn ang="0">
                <a:pos x="connsiteX1" y="connsiteY1"/>
              </a:cxn>
              <a:cxn ang="0">
                <a:pos x="connsiteX2" y="connsiteY2"/>
              </a:cxn>
              <a:cxn ang="0">
                <a:pos x="connsiteX3" y="connsiteY3"/>
              </a:cxn>
            </a:cxnLst>
            <a:rect l="l" t="t" r="r" b="b"/>
            <a:pathLst>
              <a:path w="12194999" h="10286997">
                <a:moveTo>
                  <a:pt x="0" y="0"/>
                </a:moveTo>
                <a:lnTo>
                  <a:pt x="12194999" y="0"/>
                </a:lnTo>
                <a:lnTo>
                  <a:pt x="12194999" y="10286997"/>
                </a:lnTo>
                <a:lnTo>
                  <a:pt x="0" y="10286997"/>
                </a:lnTo>
                <a:close/>
              </a:path>
            </a:pathLst>
          </a:custGeom>
        </p:spPr>
      </p:pic>
      <p:sp>
        <p:nvSpPr>
          <p:cNvPr id="22" name="Retângulo 21">
            <a:extLst>
              <a:ext uri="{FF2B5EF4-FFF2-40B4-BE49-F238E27FC236}">
                <a16:creationId xmlns:a16="http://schemas.microsoft.com/office/drawing/2014/main" id="{844AB9C6-B4D4-8F07-138A-F45F01403AAD}"/>
              </a:ext>
            </a:extLst>
          </p:cNvPr>
          <p:cNvSpPr/>
          <p:nvPr/>
        </p:nvSpPr>
        <p:spPr>
          <a:xfrm>
            <a:off x="6093001" y="1181100"/>
            <a:ext cx="12195000" cy="9105900"/>
          </a:xfrm>
          <a:prstGeom prst="rect">
            <a:avLst/>
          </a:prstGeom>
          <a:gradFill flip="none" rotWithShape="1">
            <a:gsLst>
              <a:gs pos="90000">
                <a:srgbClr val="1F1320">
                  <a:alpha val="0"/>
                </a:srgbClr>
              </a:gs>
              <a:gs pos="0">
                <a:srgbClr val="1F132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a:extLst>
              <a:ext uri="{FF2B5EF4-FFF2-40B4-BE49-F238E27FC236}">
                <a16:creationId xmlns:a16="http://schemas.microsoft.com/office/drawing/2014/main" id="{476CEE5C-1093-E3B9-EC13-9E6EA4393FC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l="11922" r="11922"/>
          <a:stretch/>
        </p:blipFill>
        <p:spPr>
          <a:xfrm>
            <a:off x="0" y="4398"/>
            <a:ext cx="6093001" cy="10278205"/>
          </a:xfrm>
          <a:custGeom>
            <a:avLst/>
            <a:gdLst>
              <a:gd name="connsiteX0" fmla="*/ 0 w 6102000"/>
              <a:gd name="connsiteY0" fmla="*/ 0 h 10278205"/>
              <a:gd name="connsiteX1" fmla="*/ 6102000 w 6102000"/>
              <a:gd name="connsiteY1" fmla="*/ 0 h 10278205"/>
              <a:gd name="connsiteX2" fmla="*/ 6102000 w 6102000"/>
              <a:gd name="connsiteY2" fmla="*/ 10278205 h 10278205"/>
              <a:gd name="connsiteX3" fmla="*/ 0 w 6102000"/>
              <a:gd name="connsiteY3" fmla="*/ 10278205 h 10278205"/>
            </a:gdLst>
            <a:ahLst/>
            <a:cxnLst>
              <a:cxn ang="0">
                <a:pos x="connsiteX0" y="connsiteY0"/>
              </a:cxn>
              <a:cxn ang="0">
                <a:pos x="connsiteX1" y="connsiteY1"/>
              </a:cxn>
              <a:cxn ang="0">
                <a:pos x="connsiteX2" y="connsiteY2"/>
              </a:cxn>
              <a:cxn ang="0">
                <a:pos x="connsiteX3" y="connsiteY3"/>
              </a:cxn>
            </a:cxnLst>
            <a:rect l="l" t="t" r="r" b="b"/>
            <a:pathLst>
              <a:path w="6102000" h="10278205">
                <a:moveTo>
                  <a:pt x="0" y="0"/>
                </a:moveTo>
                <a:lnTo>
                  <a:pt x="6102000" y="0"/>
                </a:lnTo>
                <a:lnTo>
                  <a:pt x="6102000" y="10278205"/>
                </a:lnTo>
                <a:lnTo>
                  <a:pt x="0" y="10278205"/>
                </a:lnTo>
                <a:close/>
              </a:path>
            </a:pathLst>
          </a:custGeom>
        </p:spPr>
      </p:pic>
      <p:sp>
        <p:nvSpPr>
          <p:cNvPr id="14" name="Retângulo 13">
            <a:extLst>
              <a:ext uri="{FF2B5EF4-FFF2-40B4-BE49-F238E27FC236}">
                <a16:creationId xmlns:a16="http://schemas.microsoft.com/office/drawing/2014/main" id="{EF956CF7-1B80-6248-C910-79E64F556451}"/>
              </a:ext>
            </a:extLst>
          </p:cNvPr>
          <p:cNvSpPr/>
          <p:nvPr/>
        </p:nvSpPr>
        <p:spPr>
          <a:xfrm>
            <a:off x="0" y="-4396"/>
            <a:ext cx="6093001" cy="10291396"/>
          </a:xfrm>
          <a:prstGeom prst="rect">
            <a:avLst/>
          </a:prstGeom>
          <a:gradFill flip="none" rotWithShape="1">
            <a:gsLst>
              <a:gs pos="78000">
                <a:schemeClr val="accent3">
                  <a:lumMod val="50000"/>
                  <a:alpha val="0"/>
                </a:schemeClr>
              </a:gs>
              <a:gs pos="0">
                <a:schemeClr val="accent3">
                  <a:lumMod val="5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a:extLst>
              <a:ext uri="{FF2B5EF4-FFF2-40B4-BE49-F238E27FC236}">
                <a16:creationId xmlns:a16="http://schemas.microsoft.com/office/drawing/2014/main" id="{CFE6BB75-14DA-78C1-61AD-C25C4EC6DF17}"/>
              </a:ext>
            </a:extLst>
          </p:cNvPr>
          <p:cNvSpPr txBox="1"/>
          <p:nvPr/>
        </p:nvSpPr>
        <p:spPr>
          <a:xfrm flipH="1">
            <a:off x="512234" y="6743700"/>
            <a:ext cx="5050366" cy="869533"/>
          </a:xfrm>
          <a:prstGeom prst="rect">
            <a:avLst/>
          </a:prstGeom>
          <a:noFill/>
          <a:effectLst/>
        </p:spPr>
        <p:txBody>
          <a:bodyPr wrap="square" rtlCol="0">
            <a:spAutoFit/>
          </a:bodyPr>
          <a:lstStyle/>
          <a:p>
            <a:pPr algn="ctr">
              <a:lnSpc>
                <a:spcPct val="115000"/>
              </a:lnSpc>
              <a:spcAft>
                <a:spcPts val="800"/>
              </a:spcAft>
            </a:pPr>
            <a:r>
              <a:rPr lang="pt-BR" sz="4800" b="1" dirty="0">
                <a:solidFill>
                  <a:schemeClr val="bg1">
                    <a:lumMod val="95000"/>
                  </a:schemeClr>
                </a:solidFill>
                <a:latin typeface="Arial" panose="020B0604020202020204" pitchFamily="34" charset="0"/>
                <a:cs typeface="Arial" panose="020B0604020202020204" pitchFamily="34" charset="0"/>
              </a:rPr>
              <a:t>1. RELATAR</a:t>
            </a:r>
          </a:p>
        </p:txBody>
      </p:sp>
      <p:sp>
        <p:nvSpPr>
          <p:cNvPr id="16" name="CaixaDeTexto 15">
            <a:extLst>
              <a:ext uri="{FF2B5EF4-FFF2-40B4-BE49-F238E27FC236}">
                <a16:creationId xmlns:a16="http://schemas.microsoft.com/office/drawing/2014/main" id="{3BF5999E-9567-E337-0C6B-7EA5393DA305}"/>
              </a:ext>
            </a:extLst>
          </p:cNvPr>
          <p:cNvSpPr txBox="1"/>
          <p:nvPr/>
        </p:nvSpPr>
        <p:spPr>
          <a:xfrm flipH="1">
            <a:off x="827617" y="7658100"/>
            <a:ext cx="4419600" cy="2123658"/>
          </a:xfrm>
          <a:prstGeom prst="rect">
            <a:avLst/>
          </a:prstGeom>
          <a:noFill/>
          <a:effectLst/>
        </p:spPr>
        <p:txBody>
          <a:bodyPr wrap="square" rtlCol="0">
            <a:spAutoFit/>
          </a:bodyPr>
          <a:lstStyle/>
          <a:p>
            <a:pPr algn="ctr">
              <a:spcAft>
                <a:spcPts val="800"/>
              </a:spcAft>
            </a:pPr>
            <a:r>
              <a:rPr lang="pt-BR" sz="4400" dirty="0">
                <a:solidFill>
                  <a:schemeClr val="bg1">
                    <a:lumMod val="95000"/>
                  </a:schemeClr>
                </a:solidFill>
                <a:latin typeface="Arial" panose="020B0604020202020204" pitchFamily="34" charset="0"/>
                <a:cs typeface="Arial" panose="020B0604020202020204" pitchFamily="34" charset="0"/>
              </a:rPr>
              <a:t>o plano de </a:t>
            </a:r>
            <a:r>
              <a:rPr lang="pt-BR" sz="4400" dirty="0" err="1">
                <a:solidFill>
                  <a:schemeClr val="bg1">
                    <a:lumMod val="95000"/>
                  </a:schemeClr>
                </a:solidFill>
                <a:latin typeface="Arial" panose="020B0604020202020204" pitchFamily="34" charset="0"/>
                <a:cs typeface="Arial" panose="020B0604020202020204" pitchFamily="34" charset="0"/>
              </a:rPr>
              <a:t>Mardoqueu</a:t>
            </a:r>
            <a:r>
              <a:rPr lang="pt-BR" sz="4400" dirty="0">
                <a:solidFill>
                  <a:schemeClr val="bg1">
                    <a:lumMod val="95000"/>
                  </a:schemeClr>
                </a:solidFill>
                <a:latin typeface="Arial" panose="020B0604020202020204" pitchFamily="34" charset="0"/>
                <a:cs typeface="Arial" panose="020B0604020202020204" pitchFamily="34" charset="0"/>
              </a:rPr>
              <a:t> e o temor de Ester</a:t>
            </a:r>
          </a:p>
        </p:txBody>
      </p:sp>
      <p:sp>
        <p:nvSpPr>
          <p:cNvPr id="17" name="Retângulo 16">
            <a:extLst>
              <a:ext uri="{FF2B5EF4-FFF2-40B4-BE49-F238E27FC236}">
                <a16:creationId xmlns:a16="http://schemas.microsoft.com/office/drawing/2014/main" id="{7BA06302-697D-D885-F127-410CF9FFE5A8}"/>
              </a:ext>
            </a:extLst>
          </p:cNvPr>
          <p:cNvSpPr/>
          <p:nvPr/>
        </p:nvSpPr>
        <p:spPr>
          <a:xfrm>
            <a:off x="18288000" y="-3"/>
            <a:ext cx="6102000" cy="10286999"/>
          </a:xfrm>
          <a:prstGeom prst="rect">
            <a:avLst/>
          </a:prstGeom>
          <a:solidFill>
            <a:srgbClr val="9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dirty="0"/>
          </a:p>
        </p:txBody>
      </p:sp>
      <p:sp>
        <p:nvSpPr>
          <p:cNvPr id="23" name="CaixaDeTexto 22">
            <a:extLst>
              <a:ext uri="{FF2B5EF4-FFF2-40B4-BE49-F238E27FC236}">
                <a16:creationId xmlns:a16="http://schemas.microsoft.com/office/drawing/2014/main" id="{BEBC381B-9031-323B-9727-7D73EB6B0070}"/>
              </a:ext>
            </a:extLst>
          </p:cNvPr>
          <p:cNvSpPr txBox="1"/>
          <p:nvPr/>
        </p:nvSpPr>
        <p:spPr>
          <a:xfrm flipH="1">
            <a:off x="7238998" y="6777403"/>
            <a:ext cx="5257801" cy="869533"/>
          </a:xfrm>
          <a:prstGeom prst="rect">
            <a:avLst/>
          </a:prstGeom>
          <a:noFill/>
          <a:effectLst/>
        </p:spPr>
        <p:txBody>
          <a:bodyPr wrap="square" rtlCol="0">
            <a:spAutoFit/>
          </a:bodyPr>
          <a:lstStyle/>
          <a:p>
            <a:pPr>
              <a:lnSpc>
                <a:spcPct val="115000"/>
              </a:lnSpc>
              <a:spcAft>
                <a:spcPts val="800"/>
              </a:spcAft>
            </a:pPr>
            <a:r>
              <a:rPr lang="pt-BR" sz="4800" b="1" dirty="0">
                <a:solidFill>
                  <a:schemeClr val="bg1">
                    <a:lumMod val="95000"/>
                  </a:schemeClr>
                </a:solidFill>
                <a:latin typeface="Arial" panose="020B0604020202020204" pitchFamily="34" charset="0"/>
                <a:cs typeface="Arial" panose="020B0604020202020204" pitchFamily="34" charset="0"/>
              </a:rPr>
              <a:t>2. CONSIDERAR</a:t>
            </a:r>
          </a:p>
        </p:txBody>
      </p:sp>
      <p:sp>
        <p:nvSpPr>
          <p:cNvPr id="24" name="CaixaDeTexto 23">
            <a:extLst>
              <a:ext uri="{FF2B5EF4-FFF2-40B4-BE49-F238E27FC236}">
                <a16:creationId xmlns:a16="http://schemas.microsoft.com/office/drawing/2014/main" id="{FCD06F8F-24C0-1DAD-05ED-3471E76A0B91}"/>
              </a:ext>
            </a:extLst>
          </p:cNvPr>
          <p:cNvSpPr txBox="1"/>
          <p:nvPr/>
        </p:nvSpPr>
        <p:spPr>
          <a:xfrm flipH="1">
            <a:off x="7162800" y="7691803"/>
            <a:ext cx="5715000" cy="2123658"/>
          </a:xfrm>
          <a:prstGeom prst="rect">
            <a:avLst/>
          </a:prstGeom>
          <a:noFill/>
          <a:effectLst/>
        </p:spPr>
        <p:txBody>
          <a:bodyPr wrap="square" rtlCol="0">
            <a:spAutoFit/>
          </a:bodyPr>
          <a:lstStyle/>
          <a:p>
            <a:pPr>
              <a:spcAft>
                <a:spcPts val="800"/>
              </a:spcAft>
            </a:pPr>
            <a:r>
              <a:rPr lang="pt-BR" sz="4400" dirty="0">
                <a:solidFill>
                  <a:schemeClr val="bg1">
                    <a:lumMod val="95000"/>
                  </a:schemeClr>
                </a:solidFill>
                <a:latin typeface="Arial" panose="020B0604020202020204" pitchFamily="34" charset="0"/>
                <a:cs typeface="Arial" panose="020B0604020202020204" pitchFamily="34" charset="0"/>
              </a:rPr>
              <a:t>o processo de convencimento de Ester por </a:t>
            </a:r>
            <a:r>
              <a:rPr lang="pt-BR" sz="4400" dirty="0" err="1">
                <a:solidFill>
                  <a:schemeClr val="bg1">
                    <a:lumMod val="95000"/>
                  </a:schemeClr>
                </a:solidFill>
                <a:latin typeface="Arial" panose="020B0604020202020204" pitchFamily="34" charset="0"/>
                <a:cs typeface="Arial" panose="020B0604020202020204" pitchFamily="34" charset="0"/>
              </a:rPr>
              <a:t>Mardoqueu</a:t>
            </a:r>
            <a:endParaRPr lang="pt-BR" sz="4400"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312595"/>
      </p:ext>
    </p:extLst>
  </p:cSld>
  <p:clrMapOvr>
    <a:masterClrMapping/>
  </p:clrMapOvr>
  <mc:AlternateContent xmlns:mc="http://schemas.openxmlformats.org/markup-compatibility/2006" xmlns:p159="http://schemas.microsoft.com/office/powerpoint/2015/09/main">
    <mc:Choice Requires="p159">
      <p:transition spd="med" advTm="1000">
        <p159:morph option="byObject"/>
      </p:transition>
    </mc:Choice>
    <mc:Fallback xmlns="">
      <p:transition spd="med" advTm="1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pattFill prst="ltUpDiag">
          <a:fgClr>
            <a:schemeClr val="bg1">
              <a:lumMod val="95000"/>
            </a:schemeClr>
          </a:fgClr>
          <a:bgClr>
            <a:schemeClr val="bg1">
              <a:lumMod val="85000"/>
            </a:schemeClr>
          </a:bgClr>
        </a:pattFill>
        <a:effectLst/>
      </p:bgPr>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C5C6EE31-B39A-C71B-F09E-6F6DAECF40EE}"/>
              </a:ext>
            </a:extLst>
          </p:cNvPr>
          <p:cNvPicPr>
            <a:picLocks noChangeAspect="1"/>
          </p:cNvPicPr>
          <p:nvPr/>
        </p:nvPicPr>
        <p:blipFill>
          <a:blip r:embed="rId2" cstate="email">
            <a:extLst>
              <a:ext uri="{28A0092B-C50C-407E-A947-70E740481C1C}">
                <a14:useLocalDpi xmlns:a14="http://schemas.microsoft.com/office/drawing/2010/main"/>
              </a:ext>
            </a:extLst>
          </a:blip>
          <a:srcRect l="11839" r="11839"/>
          <a:stretch/>
        </p:blipFill>
        <p:spPr>
          <a:xfrm>
            <a:off x="12195000" y="0"/>
            <a:ext cx="6102000" cy="10286996"/>
          </a:xfrm>
          <a:custGeom>
            <a:avLst/>
            <a:gdLst>
              <a:gd name="connsiteX0" fmla="*/ 0 w 6102000"/>
              <a:gd name="connsiteY0" fmla="*/ 0 h 10286996"/>
              <a:gd name="connsiteX1" fmla="*/ 6102000 w 6102000"/>
              <a:gd name="connsiteY1" fmla="*/ 0 h 10286996"/>
              <a:gd name="connsiteX2" fmla="*/ 6102000 w 6102000"/>
              <a:gd name="connsiteY2" fmla="*/ 10286996 h 10286996"/>
              <a:gd name="connsiteX3" fmla="*/ 0 w 6102000"/>
              <a:gd name="connsiteY3" fmla="*/ 10286996 h 10286996"/>
            </a:gdLst>
            <a:ahLst/>
            <a:cxnLst>
              <a:cxn ang="0">
                <a:pos x="connsiteX0" y="connsiteY0"/>
              </a:cxn>
              <a:cxn ang="0">
                <a:pos x="connsiteX1" y="connsiteY1"/>
              </a:cxn>
              <a:cxn ang="0">
                <a:pos x="connsiteX2" y="connsiteY2"/>
              </a:cxn>
              <a:cxn ang="0">
                <a:pos x="connsiteX3" y="connsiteY3"/>
              </a:cxn>
            </a:cxnLst>
            <a:rect l="l" t="t" r="r" b="b"/>
            <a:pathLst>
              <a:path w="6102000" h="10286996">
                <a:moveTo>
                  <a:pt x="0" y="0"/>
                </a:moveTo>
                <a:lnTo>
                  <a:pt x="6102000" y="0"/>
                </a:lnTo>
                <a:lnTo>
                  <a:pt x="6102000" y="10286996"/>
                </a:lnTo>
                <a:lnTo>
                  <a:pt x="0" y="10286996"/>
                </a:lnTo>
                <a:close/>
              </a:path>
            </a:pathLst>
          </a:custGeom>
        </p:spPr>
      </p:pic>
      <p:pic>
        <p:nvPicPr>
          <p:cNvPr id="4" name="Imagem 3">
            <a:extLst>
              <a:ext uri="{FF2B5EF4-FFF2-40B4-BE49-F238E27FC236}">
                <a16:creationId xmlns:a16="http://schemas.microsoft.com/office/drawing/2014/main" id="{6EBDF455-9AD3-9E99-DAEC-C88DE708A5AF}"/>
              </a:ext>
            </a:extLst>
          </p:cNvPr>
          <p:cNvPicPr>
            <a:picLocks noChangeAspect="1"/>
          </p:cNvPicPr>
          <p:nvPr/>
        </p:nvPicPr>
        <p:blipFill>
          <a:blip r:embed="rId3" cstate="email">
            <a:extLst>
              <a:ext uri="{28A0092B-C50C-407E-A947-70E740481C1C}">
                <a14:useLocalDpi xmlns:a14="http://schemas.microsoft.com/office/drawing/2010/main"/>
              </a:ext>
            </a:extLst>
          </a:blip>
          <a:srcRect l="20341" r="20341"/>
          <a:stretch/>
        </p:blipFill>
        <p:spPr>
          <a:xfrm>
            <a:off x="6093002" y="1"/>
            <a:ext cx="6101999" cy="10286997"/>
          </a:xfrm>
          <a:custGeom>
            <a:avLst/>
            <a:gdLst>
              <a:gd name="connsiteX0" fmla="*/ 0 w 6101999"/>
              <a:gd name="connsiteY0" fmla="*/ 0 h 10286997"/>
              <a:gd name="connsiteX1" fmla="*/ 6101999 w 6101999"/>
              <a:gd name="connsiteY1" fmla="*/ 0 h 10286997"/>
              <a:gd name="connsiteX2" fmla="*/ 6101999 w 6101999"/>
              <a:gd name="connsiteY2" fmla="*/ 10286997 h 10286997"/>
              <a:gd name="connsiteX3" fmla="*/ 0 w 6101999"/>
              <a:gd name="connsiteY3" fmla="*/ 10286997 h 10286997"/>
            </a:gdLst>
            <a:ahLst/>
            <a:cxnLst>
              <a:cxn ang="0">
                <a:pos x="connsiteX0" y="connsiteY0"/>
              </a:cxn>
              <a:cxn ang="0">
                <a:pos x="connsiteX1" y="connsiteY1"/>
              </a:cxn>
              <a:cxn ang="0">
                <a:pos x="connsiteX2" y="connsiteY2"/>
              </a:cxn>
              <a:cxn ang="0">
                <a:pos x="connsiteX3" y="connsiteY3"/>
              </a:cxn>
            </a:cxnLst>
            <a:rect l="l" t="t" r="r" b="b"/>
            <a:pathLst>
              <a:path w="6101999" h="10286997">
                <a:moveTo>
                  <a:pt x="0" y="0"/>
                </a:moveTo>
                <a:lnTo>
                  <a:pt x="6101999" y="0"/>
                </a:lnTo>
                <a:lnTo>
                  <a:pt x="6101999" y="10286997"/>
                </a:lnTo>
                <a:lnTo>
                  <a:pt x="0" y="10286997"/>
                </a:lnTo>
                <a:close/>
              </a:path>
            </a:pathLst>
          </a:custGeom>
        </p:spPr>
      </p:pic>
      <p:sp>
        <p:nvSpPr>
          <p:cNvPr id="18" name="Retângulo 17">
            <a:extLst>
              <a:ext uri="{FF2B5EF4-FFF2-40B4-BE49-F238E27FC236}">
                <a16:creationId xmlns:a16="http://schemas.microsoft.com/office/drawing/2014/main" id="{98ED66A0-2BBC-AF5D-5C24-5A58ABB7D929}"/>
              </a:ext>
            </a:extLst>
          </p:cNvPr>
          <p:cNvSpPr/>
          <p:nvPr/>
        </p:nvSpPr>
        <p:spPr>
          <a:xfrm>
            <a:off x="6088500" y="1333500"/>
            <a:ext cx="6102000" cy="8953499"/>
          </a:xfrm>
          <a:prstGeom prst="rect">
            <a:avLst/>
          </a:prstGeom>
          <a:gradFill flip="none" rotWithShape="1">
            <a:gsLst>
              <a:gs pos="93000">
                <a:srgbClr val="1F1320">
                  <a:alpha val="0"/>
                </a:srgbClr>
              </a:gs>
              <a:gs pos="0">
                <a:srgbClr val="1F132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a:extLst>
              <a:ext uri="{FF2B5EF4-FFF2-40B4-BE49-F238E27FC236}">
                <a16:creationId xmlns:a16="http://schemas.microsoft.com/office/drawing/2014/main" id="{B65F1C34-E447-6005-8BDB-6DA7B121010B}"/>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rcRect l="11806" r="11806"/>
          <a:stretch/>
        </p:blipFill>
        <p:spPr>
          <a:xfrm>
            <a:off x="0" y="4398"/>
            <a:ext cx="6102000" cy="10278205"/>
          </a:xfrm>
          <a:custGeom>
            <a:avLst/>
            <a:gdLst>
              <a:gd name="connsiteX0" fmla="*/ 0 w 6102000"/>
              <a:gd name="connsiteY0" fmla="*/ 0 h 10278205"/>
              <a:gd name="connsiteX1" fmla="*/ 6102000 w 6102000"/>
              <a:gd name="connsiteY1" fmla="*/ 0 h 10278205"/>
              <a:gd name="connsiteX2" fmla="*/ 6102000 w 6102000"/>
              <a:gd name="connsiteY2" fmla="*/ 10278205 h 10278205"/>
              <a:gd name="connsiteX3" fmla="*/ 0 w 6102000"/>
              <a:gd name="connsiteY3" fmla="*/ 10278205 h 10278205"/>
            </a:gdLst>
            <a:ahLst/>
            <a:cxnLst>
              <a:cxn ang="0">
                <a:pos x="connsiteX0" y="connsiteY0"/>
              </a:cxn>
              <a:cxn ang="0">
                <a:pos x="connsiteX1" y="connsiteY1"/>
              </a:cxn>
              <a:cxn ang="0">
                <a:pos x="connsiteX2" y="connsiteY2"/>
              </a:cxn>
              <a:cxn ang="0">
                <a:pos x="connsiteX3" y="connsiteY3"/>
              </a:cxn>
            </a:cxnLst>
            <a:rect l="l" t="t" r="r" b="b"/>
            <a:pathLst>
              <a:path w="6102000" h="10278205">
                <a:moveTo>
                  <a:pt x="0" y="0"/>
                </a:moveTo>
                <a:lnTo>
                  <a:pt x="6102000" y="0"/>
                </a:lnTo>
                <a:lnTo>
                  <a:pt x="6102000" y="10278205"/>
                </a:lnTo>
                <a:lnTo>
                  <a:pt x="0" y="10278205"/>
                </a:lnTo>
                <a:close/>
              </a:path>
            </a:pathLst>
          </a:custGeom>
        </p:spPr>
      </p:pic>
      <p:sp>
        <p:nvSpPr>
          <p:cNvPr id="13" name="Retângulo 12">
            <a:extLst>
              <a:ext uri="{FF2B5EF4-FFF2-40B4-BE49-F238E27FC236}">
                <a16:creationId xmlns:a16="http://schemas.microsoft.com/office/drawing/2014/main" id="{290089D7-7DD5-F7F5-67A0-8DB5C438D683}"/>
              </a:ext>
            </a:extLst>
          </p:cNvPr>
          <p:cNvSpPr/>
          <p:nvPr/>
        </p:nvSpPr>
        <p:spPr>
          <a:xfrm>
            <a:off x="0" y="0"/>
            <a:ext cx="6101998" cy="10287000"/>
          </a:xfrm>
          <a:prstGeom prst="rect">
            <a:avLst/>
          </a:prstGeom>
          <a:gradFill flip="none" rotWithShape="1">
            <a:gsLst>
              <a:gs pos="75000">
                <a:schemeClr val="accent3">
                  <a:lumMod val="50000"/>
                  <a:alpha val="0"/>
                </a:schemeClr>
              </a:gs>
              <a:gs pos="0">
                <a:schemeClr val="accent3">
                  <a:lumMod val="5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B3A49DE6-26BE-5906-ABB5-8A9010E66137}"/>
              </a:ext>
            </a:extLst>
          </p:cNvPr>
          <p:cNvSpPr/>
          <p:nvPr/>
        </p:nvSpPr>
        <p:spPr>
          <a:xfrm>
            <a:off x="12194998" y="-4398"/>
            <a:ext cx="6101999" cy="10291397"/>
          </a:xfrm>
          <a:prstGeom prst="rect">
            <a:avLst/>
          </a:prstGeom>
          <a:gradFill flip="none" rotWithShape="1">
            <a:gsLst>
              <a:gs pos="88000">
                <a:srgbClr val="360000">
                  <a:alpha val="0"/>
                </a:srgbClr>
              </a:gs>
              <a:gs pos="0">
                <a:srgbClr val="3600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a:extLst>
              <a:ext uri="{FF2B5EF4-FFF2-40B4-BE49-F238E27FC236}">
                <a16:creationId xmlns:a16="http://schemas.microsoft.com/office/drawing/2014/main" id="{251EAF43-6C10-2DFD-FAAC-17105CC705A1}"/>
              </a:ext>
            </a:extLst>
          </p:cNvPr>
          <p:cNvSpPr txBox="1"/>
          <p:nvPr/>
        </p:nvSpPr>
        <p:spPr>
          <a:xfrm flipH="1">
            <a:off x="533400" y="6743700"/>
            <a:ext cx="5037176" cy="869533"/>
          </a:xfrm>
          <a:prstGeom prst="rect">
            <a:avLst/>
          </a:prstGeom>
          <a:noFill/>
          <a:effectLst/>
        </p:spPr>
        <p:txBody>
          <a:bodyPr wrap="square" rtlCol="0">
            <a:spAutoFit/>
          </a:bodyPr>
          <a:lstStyle/>
          <a:p>
            <a:pPr algn="ctr">
              <a:lnSpc>
                <a:spcPct val="115000"/>
              </a:lnSpc>
              <a:spcAft>
                <a:spcPts val="800"/>
              </a:spcAft>
            </a:pPr>
            <a:r>
              <a:rPr lang="pt-BR" sz="4800" b="1" dirty="0">
                <a:solidFill>
                  <a:schemeClr val="bg1">
                    <a:lumMod val="95000"/>
                  </a:schemeClr>
                </a:solidFill>
                <a:latin typeface="Arial" panose="020B0604020202020204" pitchFamily="34" charset="0"/>
                <a:cs typeface="Arial" panose="020B0604020202020204" pitchFamily="34" charset="0"/>
              </a:rPr>
              <a:t>1. RELATAR</a:t>
            </a:r>
          </a:p>
        </p:txBody>
      </p:sp>
      <p:sp>
        <p:nvSpPr>
          <p:cNvPr id="15" name="CaixaDeTexto 14">
            <a:extLst>
              <a:ext uri="{FF2B5EF4-FFF2-40B4-BE49-F238E27FC236}">
                <a16:creationId xmlns:a16="http://schemas.microsoft.com/office/drawing/2014/main" id="{C2DAEC3A-EAD9-1811-421D-234797F702D7}"/>
              </a:ext>
            </a:extLst>
          </p:cNvPr>
          <p:cNvSpPr txBox="1"/>
          <p:nvPr/>
        </p:nvSpPr>
        <p:spPr>
          <a:xfrm flipH="1">
            <a:off x="842189" y="7658100"/>
            <a:ext cx="4419599" cy="2123658"/>
          </a:xfrm>
          <a:prstGeom prst="rect">
            <a:avLst/>
          </a:prstGeom>
          <a:noFill/>
          <a:effectLst/>
        </p:spPr>
        <p:txBody>
          <a:bodyPr wrap="square" rtlCol="0">
            <a:spAutoFit/>
          </a:bodyPr>
          <a:lstStyle/>
          <a:p>
            <a:pPr algn="ctr">
              <a:spcAft>
                <a:spcPts val="800"/>
              </a:spcAft>
            </a:pPr>
            <a:r>
              <a:rPr lang="pt-BR" sz="4400" dirty="0">
                <a:solidFill>
                  <a:schemeClr val="bg1">
                    <a:lumMod val="95000"/>
                  </a:schemeClr>
                </a:solidFill>
                <a:latin typeface="Arial" panose="020B0604020202020204" pitchFamily="34" charset="0"/>
                <a:cs typeface="Arial" panose="020B0604020202020204" pitchFamily="34" charset="0"/>
              </a:rPr>
              <a:t>o plano de </a:t>
            </a:r>
            <a:r>
              <a:rPr lang="pt-BR" sz="4400" dirty="0" err="1">
                <a:solidFill>
                  <a:schemeClr val="bg1">
                    <a:lumMod val="95000"/>
                  </a:schemeClr>
                </a:solidFill>
                <a:latin typeface="Arial" panose="020B0604020202020204" pitchFamily="34" charset="0"/>
                <a:cs typeface="Arial" panose="020B0604020202020204" pitchFamily="34" charset="0"/>
              </a:rPr>
              <a:t>Mardoqueu</a:t>
            </a:r>
            <a:r>
              <a:rPr lang="pt-BR" sz="4400" dirty="0">
                <a:solidFill>
                  <a:schemeClr val="bg1">
                    <a:lumMod val="95000"/>
                  </a:schemeClr>
                </a:solidFill>
                <a:latin typeface="Arial" panose="020B0604020202020204" pitchFamily="34" charset="0"/>
                <a:cs typeface="Arial" panose="020B0604020202020204" pitchFamily="34" charset="0"/>
              </a:rPr>
              <a:t> e o temor de Ester</a:t>
            </a:r>
          </a:p>
        </p:txBody>
      </p:sp>
      <p:sp>
        <p:nvSpPr>
          <p:cNvPr id="19" name="CaixaDeTexto 18">
            <a:extLst>
              <a:ext uri="{FF2B5EF4-FFF2-40B4-BE49-F238E27FC236}">
                <a16:creationId xmlns:a16="http://schemas.microsoft.com/office/drawing/2014/main" id="{5F5BCBEA-583F-4576-43AD-DD570DD39DD8}"/>
              </a:ext>
            </a:extLst>
          </p:cNvPr>
          <p:cNvSpPr txBox="1"/>
          <p:nvPr/>
        </p:nvSpPr>
        <p:spPr>
          <a:xfrm flipH="1">
            <a:off x="6629400" y="6777403"/>
            <a:ext cx="5089952" cy="869533"/>
          </a:xfrm>
          <a:prstGeom prst="rect">
            <a:avLst/>
          </a:prstGeom>
          <a:noFill/>
          <a:effectLst/>
        </p:spPr>
        <p:txBody>
          <a:bodyPr wrap="square" rtlCol="0">
            <a:spAutoFit/>
          </a:bodyPr>
          <a:lstStyle/>
          <a:p>
            <a:pPr algn="ctr">
              <a:lnSpc>
                <a:spcPct val="115000"/>
              </a:lnSpc>
              <a:spcAft>
                <a:spcPts val="800"/>
              </a:spcAft>
            </a:pPr>
            <a:r>
              <a:rPr lang="pt-BR" sz="4800" b="1" dirty="0">
                <a:solidFill>
                  <a:schemeClr val="bg1">
                    <a:lumMod val="95000"/>
                  </a:schemeClr>
                </a:solidFill>
                <a:latin typeface="Arial" panose="020B0604020202020204" pitchFamily="34" charset="0"/>
                <a:cs typeface="Arial" panose="020B0604020202020204" pitchFamily="34" charset="0"/>
              </a:rPr>
              <a:t>2. CONSIDERAR</a:t>
            </a:r>
          </a:p>
        </p:txBody>
      </p:sp>
      <p:sp>
        <p:nvSpPr>
          <p:cNvPr id="20" name="CaixaDeTexto 19">
            <a:extLst>
              <a:ext uri="{FF2B5EF4-FFF2-40B4-BE49-F238E27FC236}">
                <a16:creationId xmlns:a16="http://schemas.microsoft.com/office/drawing/2014/main" id="{B0F63A80-06EA-789C-380B-7E1C1E5B01C5}"/>
              </a:ext>
            </a:extLst>
          </p:cNvPr>
          <p:cNvSpPr txBox="1"/>
          <p:nvPr/>
        </p:nvSpPr>
        <p:spPr>
          <a:xfrm flipH="1">
            <a:off x="6664993" y="7782461"/>
            <a:ext cx="5018767" cy="1938992"/>
          </a:xfrm>
          <a:prstGeom prst="rect">
            <a:avLst/>
          </a:prstGeom>
          <a:noFill/>
          <a:effectLst/>
        </p:spPr>
        <p:txBody>
          <a:bodyPr wrap="square" rtlCol="0">
            <a:spAutoFit/>
          </a:bodyPr>
          <a:lstStyle/>
          <a:p>
            <a:pPr algn="ctr">
              <a:spcAft>
                <a:spcPts val="800"/>
              </a:spcAft>
            </a:pPr>
            <a:r>
              <a:rPr lang="pt-BR" sz="4000" dirty="0">
                <a:solidFill>
                  <a:schemeClr val="bg1">
                    <a:lumMod val="95000"/>
                  </a:schemeClr>
                </a:solidFill>
                <a:latin typeface="Arial" panose="020B0604020202020204" pitchFamily="34" charset="0"/>
                <a:cs typeface="Arial" panose="020B0604020202020204" pitchFamily="34" charset="0"/>
              </a:rPr>
              <a:t>o processo de convencimento de Ester por </a:t>
            </a:r>
            <a:r>
              <a:rPr lang="pt-BR" sz="4000" dirty="0" err="1">
                <a:solidFill>
                  <a:schemeClr val="bg1">
                    <a:lumMod val="95000"/>
                  </a:schemeClr>
                </a:solidFill>
                <a:latin typeface="Arial" panose="020B0604020202020204" pitchFamily="34" charset="0"/>
                <a:cs typeface="Arial" panose="020B0604020202020204" pitchFamily="34" charset="0"/>
              </a:rPr>
              <a:t>Mardoqueu</a:t>
            </a:r>
            <a:endParaRPr lang="pt-BR" sz="4000" dirty="0">
              <a:solidFill>
                <a:schemeClr val="bg1">
                  <a:lumMod val="95000"/>
                </a:schemeClr>
              </a:solidFill>
              <a:latin typeface="Arial" panose="020B0604020202020204" pitchFamily="34" charset="0"/>
              <a:cs typeface="Arial" panose="020B0604020202020204" pitchFamily="34" charset="0"/>
            </a:endParaRPr>
          </a:p>
        </p:txBody>
      </p:sp>
      <p:sp>
        <p:nvSpPr>
          <p:cNvPr id="22" name="CaixaDeTexto 21">
            <a:extLst>
              <a:ext uri="{FF2B5EF4-FFF2-40B4-BE49-F238E27FC236}">
                <a16:creationId xmlns:a16="http://schemas.microsoft.com/office/drawing/2014/main" id="{B1B576F1-77B0-F7B1-7776-67C65590D60D}"/>
              </a:ext>
            </a:extLst>
          </p:cNvPr>
          <p:cNvSpPr txBox="1"/>
          <p:nvPr/>
        </p:nvSpPr>
        <p:spPr>
          <a:xfrm flipH="1">
            <a:off x="12573001" y="6777403"/>
            <a:ext cx="5382168" cy="869533"/>
          </a:xfrm>
          <a:prstGeom prst="rect">
            <a:avLst/>
          </a:prstGeom>
          <a:noFill/>
          <a:effectLst/>
        </p:spPr>
        <p:txBody>
          <a:bodyPr wrap="square" rtlCol="0">
            <a:spAutoFit/>
          </a:bodyPr>
          <a:lstStyle/>
          <a:p>
            <a:pPr algn="ctr">
              <a:lnSpc>
                <a:spcPct val="115000"/>
              </a:lnSpc>
              <a:spcAft>
                <a:spcPts val="800"/>
              </a:spcAft>
            </a:pPr>
            <a:r>
              <a:rPr lang="pt-BR" sz="4800" b="1" dirty="0">
                <a:solidFill>
                  <a:schemeClr val="bg1">
                    <a:lumMod val="95000"/>
                  </a:schemeClr>
                </a:solidFill>
                <a:latin typeface="Arial" panose="020B0604020202020204" pitchFamily="34" charset="0"/>
                <a:cs typeface="Arial" panose="020B0604020202020204" pitchFamily="34" charset="0"/>
              </a:rPr>
              <a:t>3. DEMONSTRAR</a:t>
            </a:r>
          </a:p>
        </p:txBody>
      </p:sp>
      <p:sp>
        <p:nvSpPr>
          <p:cNvPr id="23" name="CaixaDeTexto 22">
            <a:extLst>
              <a:ext uri="{FF2B5EF4-FFF2-40B4-BE49-F238E27FC236}">
                <a16:creationId xmlns:a16="http://schemas.microsoft.com/office/drawing/2014/main" id="{F6C22F6B-0AED-9983-9818-15F4E07F5B38}"/>
              </a:ext>
            </a:extLst>
          </p:cNvPr>
          <p:cNvSpPr txBox="1"/>
          <p:nvPr/>
        </p:nvSpPr>
        <p:spPr>
          <a:xfrm flipH="1">
            <a:off x="12573000" y="7691803"/>
            <a:ext cx="5382170" cy="1323439"/>
          </a:xfrm>
          <a:prstGeom prst="rect">
            <a:avLst/>
          </a:prstGeom>
          <a:noFill/>
          <a:effectLst/>
        </p:spPr>
        <p:txBody>
          <a:bodyPr wrap="square" rtlCol="0">
            <a:spAutoFit/>
          </a:bodyPr>
          <a:lstStyle/>
          <a:p>
            <a:pPr algn="ctr">
              <a:spcAft>
                <a:spcPts val="800"/>
              </a:spcAft>
            </a:pPr>
            <a:r>
              <a:rPr lang="pt-BR" sz="4000" dirty="0">
                <a:solidFill>
                  <a:schemeClr val="bg1">
                    <a:lumMod val="95000"/>
                  </a:schemeClr>
                </a:solidFill>
                <a:latin typeface="Arial" panose="020B0604020202020204" pitchFamily="34" charset="0"/>
                <a:cs typeface="Arial" panose="020B0604020202020204" pitchFamily="34" charset="0"/>
              </a:rPr>
              <a:t>o plano de Ester diante do rei Assuero</a:t>
            </a:r>
          </a:p>
        </p:txBody>
      </p:sp>
    </p:spTree>
    <p:extLst>
      <p:ext uri="{BB962C8B-B14F-4D97-AF65-F5344CB8AC3E}">
        <p14:creationId xmlns:p14="http://schemas.microsoft.com/office/powerpoint/2010/main" val="34429036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5366</TotalTime>
  <Words>506</Words>
  <Application>Microsoft Office PowerPoint</Application>
  <PresentationFormat>Personalizar</PresentationFormat>
  <Paragraphs>45</Paragraphs>
  <Slides>19</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19</vt:i4>
      </vt:variant>
    </vt:vector>
  </HeadingPairs>
  <TitlesOfParts>
    <vt:vector size="23" baseType="lpstr">
      <vt:lpstr>Calibri</vt:lpstr>
      <vt:lpstr>Arial</vt:lpstr>
      <vt:lpstr>Poppins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Plano de Livramento e o Papel de Ester</dc:title>
  <dc:creator>Henrique Nascimento</dc:creator>
  <cp:lastModifiedBy>HERBETH LINS</cp:lastModifiedBy>
  <cp:revision>116</cp:revision>
  <dcterms:created xsi:type="dcterms:W3CDTF">2006-08-16T00:00:00Z</dcterms:created>
  <dcterms:modified xsi:type="dcterms:W3CDTF">2024-09-02T17:44:27Z</dcterms:modified>
  <dc:identifier>DAFjsyPzqZA</dc:identifier>
</cp:coreProperties>
</file>