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633" r:id="rId15"/>
    <p:sldId id="634" r:id="rId16"/>
    <p:sldId id="635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10"/>
    <a:srgbClr val="5B3B1B"/>
    <a:srgbClr val="39200A"/>
    <a:srgbClr val="7A4F24"/>
    <a:srgbClr val="B57535"/>
    <a:srgbClr val="102334"/>
    <a:srgbClr val="580000"/>
    <a:srgbClr val="1D1005"/>
    <a:srgbClr val="005426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3" b="33253"/>
          <a:stretch/>
        </p:blipFill>
        <p:spPr>
          <a:xfrm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3260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05" b="45565"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9" b="9569"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2573000" y="-6168092"/>
            <a:ext cx="480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visão de Daniel do carneiro e do bode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838200" y="-2552700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simbologia do bode e do pequeno chifre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744200" y="7210842"/>
            <a:ext cx="6629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cumprimento da visão para o tempo do fim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44" b="36544"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35" b="42735"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76" b="45782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2420600" y="768540"/>
            <a:ext cx="5181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visão de Daniel do carneiro e do bode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762000" y="4305300"/>
            <a:ext cx="4800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simbologia do bode e do pequeno chifre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896600" y="7591842"/>
            <a:ext cx="6705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cumprimento da visão para o tempo do fim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82575" y="-64770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5" r="21985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0" y="5753100"/>
            <a:ext cx="800100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VISÃO DE UM CARNEIRO E UM BODE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8" r="15338"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294711"/>
            <a:ext cx="7271614" cy="66587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050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495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6944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DE UM CARNEIRO E UM BODE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400300"/>
            <a:ext cx="68645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visão do capítulo 8 ocorre no terceiro ano do reinado de 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Belsazar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por volta de 550/549 a.C. Não se tratava de uma visão pelos olhos físicos e nem imaginação da mente humana, mas uma revelação celestial concedida pelo Senhor ao seu servo.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1956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409700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Características da visão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273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49" t="-166" r="-371" b="15893"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400447"/>
            <a:ext cx="7271614" cy="42203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67551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60103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800231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DE UM CARNEIRO E UM BODE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3506038"/>
            <a:ext cx="68645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primeiro animal da visão do profeta é um carneiro que possuía duas pontas (chifres), simbolizando o império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Medo-Persa (v. 20).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301367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512614"/>
            <a:ext cx="6765836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carneiro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69780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" t="-721" r="30493" b="721"/>
          <a:stretch/>
        </p:blipFill>
        <p:spPr>
          <a:xfrm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028846"/>
            <a:ext cx="7271614" cy="72294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3553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22943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428631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DE UM CARNEIRO E UM BODE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134438"/>
            <a:ext cx="68645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dois chifres compridos do animal, sendo um maior que o outro, representam a história destes dois impérios que se unem após a conquista da Média por volta de 550 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a.C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dando origem ao Império Aquemênida. O chifre mais alto (v. 3) aponta para a Pérsia, que apesar de ser posterior ao reino Medo,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tornou-se proeminente.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929767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141014"/>
            <a:ext cx="6765836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carneiro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5782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69" r="825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23307"/>
            <a:ext cx="7271614" cy="61626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77804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723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923093"/>
            <a:ext cx="5896335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A VISÃO DE UM CARNEIRO E UM BODE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628900"/>
            <a:ext cx="68645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Este foi o Líder persa responsável por essa unificação e, posteriormente, pela tomada da Babilônia. Trata-se do mesmo Ciro mencionado pelo profeta Isaías (</a:t>
            </a:r>
            <a:r>
              <a:rPr lang="pt-BR" sz="36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44.28: 45.1) que Deus levantou para colocar fim ao período de exílio dos judeus na Babilônia (Ed 1.1).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4242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635476"/>
            <a:ext cx="6765836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Ciro, o Grande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0089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04800" y="3043178"/>
            <a:ext cx="7239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Revelações sobre o Tempo do Fim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676400" y="7200900"/>
            <a:ext cx="449580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Setembro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22509" y="79133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4295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5555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7634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5555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5663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190500"/>
            <a:ext cx="10537670" cy="107364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7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7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7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0" y="2019300"/>
            <a:ext cx="7067418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aconteceu que, havendo eu, Daniel, visto a visão, busquei entendê-la e eis que se me apresentou diante uma como semelhança de homem.” (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8.15)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2667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931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2667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3400" y="2482989"/>
            <a:ext cx="7243512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conhecimento das coisas futuras nos dá esperança e a certeza de que Deus está no controle de todas as coisas.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8615"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3429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5693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3429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658600" y="6461732"/>
            <a:ext cx="573744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8.1-6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1181100"/>
            <a:ext cx="8915400" cy="8591311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12573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5051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768917"/>
            <a:ext cx="7984386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capítulo 8 do livro de Daniel.</a:t>
            </a:r>
          </a:p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Esta visão, narrada por Daniel, descreve um conflito entre um carneiro e um bode, numa alusão aos impérios Medo-Persa e Grego. Ao mesmo tempo, a passagem descreve uma revelação sobre Antíoco Epifânio e a sua representação do Anticristo, nos tempos do fim.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844" b="42244"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35" b="42735"/>
          <a:stretch/>
        </p:blipFill>
        <p:spPr>
          <a:xfrm flipH="1"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87000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" r="283"/>
          <a:stretch/>
        </p:blipFill>
        <p:spPr>
          <a:xfrm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5408"/>
            <a:ext cx="18318082" cy="1029603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811000" y="7353300"/>
            <a:ext cx="533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CONHECER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visão de Daniel do carneiro e do bode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90600" y="11087100"/>
            <a:ext cx="525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simbologia do bode e do pequeno chifre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972800" y="14439900"/>
            <a:ext cx="617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cumprimento da visão para o tempo do fim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544" b="36544"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24" b="21768"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10820"/>
            <a:ext cx="18333123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53" b="33253"/>
          <a:stretch/>
        </p:blipFill>
        <p:spPr>
          <a:xfrm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179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963400" y="-2693916"/>
            <a:ext cx="5257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visão de Daniel do carneiro e do bode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19200" y="7124700"/>
            <a:ext cx="5638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simbologia do bode e do pequeno chifre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1277600" y="11010900"/>
            <a:ext cx="5943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APRENDER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sobre o cumprimento da visão para o tempo do fim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5905</TotalTime>
  <Words>743</Words>
  <Application>Microsoft Office PowerPoint</Application>
  <PresentationFormat>Personalizar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Revelações sobre o Tempo do Fim</dc:title>
  <dc:creator>Henrique Nascimento</dc:creator>
  <cp:lastModifiedBy>HERBETH LINS</cp:lastModifiedBy>
  <cp:revision>130</cp:revision>
  <dcterms:created xsi:type="dcterms:W3CDTF">2006-08-16T00:00:00Z</dcterms:created>
  <dcterms:modified xsi:type="dcterms:W3CDTF">2024-09-10T19:07:51Z</dcterms:modified>
  <dc:identifier>DAFjsyPzqZA</dc:identifier>
</cp:coreProperties>
</file>