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402" r:id="rId3"/>
    <p:sldId id="468" r:id="rId4"/>
    <p:sldId id="568" r:id="rId5"/>
    <p:sldId id="584" r:id="rId6"/>
    <p:sldId id="582" r:id="rId7"/>
    <p:sldId id="348" r:id="rId8"/>
    <p:sldId id="585" r:id="rId9"/>
    <p:sldId id="586" r:id="rId10"/>
    <p:sldId id="418" r:id="rId11"/>
    <p:sldId id="293" r:id="rId12"/>
    <p:sldId id="587" r:id="rId13"/>
    <p:sldId id="569" r:id="rId14"/>
    <p:sldId id="570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openxmlformats.org/officeDocument/2006/relationships/image" Target="../media/image3.gif"/><Relationship Id="rId4" Type="http://schemas.microsoft.com/office/2007/relationships/hdphoto" Target="../media/hdphoto8.wdp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7989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152446"/>
            <a:ext cx="6763871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Provérbios:</a:t>
            </a:r>
          </a:p>
          <a:p>
            <a:r>
              <a:rPr lang="pt-BR" sz="80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Convite à Sabedoria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89" t="22755" r="26645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604" t="45671" r="30789" b="8278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9" y="6135112"/>
            <a:ext cx="86868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96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LIVRO PARA A VIDA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767256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" t="10470" r="19431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0" y="1943100"/>
            <a:ext cx="65532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arte de viver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2933700"/>
            <a:ext cx="80772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é um livro em que os ensinamentos provêm da revelação do alto, por isso são princípios de fé, e confirmados na experiência de vida dos que vivem de maneira justa e reta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2.20,21).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927527"/>
            <a:ext cx="44576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LIVRO PARA A VIDA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7672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7672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767256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4" r="12114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0" y="1866900"/>
            <a:ext cx="65532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arte de viver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2857500"/>
            <a:ext cx="80772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nos ensina a ser realistas, prudentes e cuidadosos, sabendo que devemos ser instruídos por Deus para caminhar de modo que desenvolvamos uma justa maneira de viver, começando sempre em Deus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1.7).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927527"/>
            <a:ext cx="44576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LIVRO PARA A VIDA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7672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7672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31508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" t="2482" r="11277" b="1774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62000" y="13335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que é a sabedoria? 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62000" y="3273028"/>
            <a:ext cx="762000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Bíblia, a palavra “sabedoria” tem a ver com a habilidade de viver no meio de qualquer circunstância sem perder de vista as virtudes que identificam um modo justo e reto de quem serve a Deus.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475352"/>
            <a:ext cx="46100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LIVRO PARA A VIDA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315081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31508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9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691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4" b="13014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62000" y="1028700"/>
            <a:ext cx="4648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Literatura de Sabedoria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62000" y="2862524"/>
            <a:ext cx="7086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lado de Jó, Eclesiastes e Cantares de Salomão, Provérbios é um livro classificado no gênero literário de sabedoria ou sapiencial. É um tipo de Literatura que se preocupa com a sabedoria prática aplicada diariamente às circunstâncias da vida.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851328"/>
            <a:ext cx="46100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LIVRO PARA A VIDA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691057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691057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143001" y="1638300"/>
            <a:ext cx="566847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 TRIMESTRE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000" y="3773550"/>
            <a:ext cx="65532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novo trimestre, estudaremos treze Lições extraídas do livro de Provérbios, um manual divino para viver e se relacionar com Deus, com nós mesmos, com a família e com a sociedade.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96" r="15496"/>
          <a:stretch/>
        </p:blipFill>
        <p:spPr>
          <a:xfrm>
            <a:off x="8001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pattFill prst="weave">
            <a:fgClr>
              <a:schemeClr val="bg1"/>
            </a:fgClr>
            <a:bgClr>
              <a:schemeClr val="bg2"/>
            </a:bgClr>
          </a:pattFill>
        </p:spPr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9950701" y="3378517"/>
            <a:ext cx="788009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rgbClr val="090F0C"/>
                </a:solidFill>
              </a:rPr>
              <a:t>O comentarista da Lição é o </a:t>
            </a:r>
          </a:p>
          <a:p>
            <a:r>
              <a:rPr lang="pt-BR" dirty="0">
                <a:solidFill>
                  <a:srgbClr val="090F0C"/>
                </a:solidFill>
              </a:rPr>
              <a:t>Pr. Marcelo Oliveira, chefe do Setor de Educação Cristã da CPAD. Ele é pastor auxiliar da AD em Augusto Vasconcelos – RJ: bacharel em Teologia: especialista em Educação (Gestão e Docência); licenciado em Letras e acadêmico em Psicologia. 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829801" y="2266782"/>
            <a:ext cx="639848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090F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COMENTARISTA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C66D1A-B359-30F6-E570-45F2F62BD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625" r="28625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326A738-26E6-DA12-EBDE-4A1F5151D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" t="5740" r="-530" b="24812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95000"/>
              </a:schemeClr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819" b="13819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71600" y="5914954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1600" y="6987761"/>
            <a:ext cx="1363980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temor do Senhor é o princípio da ciência;</a:t>
            </a:r>
          </a:p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loucos desprezam a sabedoria e a instrução.” (</a:t>
            </a:r>
            <a:r>
              <a:rPr lang="pt-BR" sz="5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1.7)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4200" y="6608988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0" b="7750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95400" y="58293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5400" y="6902107"/>
            <a:ext cx="1310640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livro de Provérbios é um manual de ética diária em que Deus se encontra no centro da vida do jovem cristão.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727" y="6523334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552824" y="6078494"/>
            <a:ext cx="46750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1.1-7; 20-23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0" y="2067045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533400" y="117568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621349" y="2395121"/>
            <a:ext cx="699865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a sabedoria?</a:t>
            </a:r>
          </a:p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um manual para como viver?</a:t>
            </a:r>
          </a:p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devemos nos relacionar com Deus, com nós mesmos,</a:t>
            </a:r>
          </a:p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 família e com a sociedade?</a:t>
            </a:r>
          </a:p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Essas questões farão parte deste trimestre em que o livro de Provérbios é o nosso objeto de estudo.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521" b="12177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73152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06" b="5306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50" y="1203844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APRESENTAR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50" y="2077444"/>
            <a:ext cx="47244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panorama geral do livro de Provérbios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057400" y="3752850"/>
            <a:ext cx="82486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7" r="417"/>
          <a:stretch/>
        </p:blipFill>
        <p:spPr>
          <a:xfrm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667000" y="4171554"/>
            <a:ext cx="634365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COMPREENDER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667000" y="5045154"/>
            <a:ext cx="657225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composição e a estrutura do livro de Provérbios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705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3" b="4993"/>
          <a:stretch/>
        </p:blipFill>
        <p:spPr>
          <a:xfrm flipH="1"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743950" y="7139264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REFLETIR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743950" y="8012864"/>
            <a:ext cx="73152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respeito do convite e o chamado a sabedoria no livro de Provérbios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5256</TotalTime>
  <Words>479</Words>
  <Application>Microsoft Office PowerPoint</Application>
  <PresentationFormat>Personalizar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Livro de Provérbios: Um Convite à Sabedoria</dc:title>
  <dc:creator>Henrique Nascimento</dc:creator>
  <cp:lastModifiedBy>HERBETH LINS</cp:lastModifiedBy>
  <cp:revision>115</cp:revision>
  <dcterms:created xsi:type="dcterms:W3CDTF">2006-08-16T00:00:00Z</dcterms:created>
  <dcterms:modified xsi:type="dcterms:W3CDTF">2024-10-01T17:21:31Z</dcterms:modified>
  <dc:identifier>DAFjsyPzqZA</dc:identifier>
</cp:coreProperties>
</file>