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591" r:id="rId2"/>
    <p:sldId id="400" r:id="rId3"/>
    <p:sldId id="568" r:id="rId4"/>
    <p:sldId id="546" r:id="rId5"/>
    <p:sldId id="567" r:id="rId6"/>
    <p:sldId id="348" r:id="rId7"/>
    <p:sldId id="566" r:id="rId8"/>
    <p:sldId id="562" r:id="rId9"/>
    <p:sldId id="563" r:id="rId10"/>
    <p:sldId id="564" r:id="rId11"/>
    <p:sldId id="565" r:id="rId12"/>
    <p:sldId id="418" r:id="rId13"/>
    <p:sldId id="293" r:id="rId14"/>
    <p:sldId id="569" r:id="rId15"/>
    <p:sldId id="570" r:id="rId16"/>
    <p:sldId id="571" r:id="rId17"/>
    <p:sldId id="572" r:id="rId18"/>
    <p:sldId id="573" r:id="rId19"/>
    <p:sldId id="574" r:id="rId20"/>
    <p:sldId id="287" r:id="rId21"/>
    <p:sldId id="444" r:id="rId22"/>
    <p:sldId id="320" r:id="rId23"/>
    <p:sldId id="321" r:id="rId24"/>
  </p:sldIdLst>
  <p:sldSz cx="18288000" cy="10287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597D"/>
    <a:srgbClr val="360000"/>
    <a:srgbClr val="2E0000"/>
    <a:srgbClr val="7A0000"/>
    <a:srgbClr val="1A210D"/>
    <a:srgbClr val="1F150F"/>
    <a:srgbClr val="462E21"/>
    <a:srgbClr val="BC9575"/>
    <a:srgbClr val="1F1320"/>
    <a:srgbClr val="020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22" autoAdjust="0"/>
  </p:normalViewPr>
  <p:slideViewPr>
    <p:cSldViewPr>
      <p:cViewPr varScale="1">
        <p:scale>
          <a:sx n="45" d="100"/>
          <a:sy n="45" d="100"/>
        </p:scale>
        <p:origin x="102" y="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abraajaula.com/ferramenta-ebd/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microsoft.com/office/2007/relationships/hdphoto" Target="../media/hdphoto12.wdp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gif"/><Relationship Id="rId4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gif"/><Relationship Id="rId4" Type="http://schemas.microsoft.com/office/2007/relationships/hdphoto" Target="../media/hdphoto1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emf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microsoft.com/office/2007/relationships/hdphoto" Target="../media/hdphoto7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6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3.png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4000500" y="-4000502"/>
            <a:ext cx="10287002" cy="18288001"/>
          </a:xfrm>
          <a:prstGeom prst="rect">
            <a:avLst/>
          </a:prstGeom>
          <a:pattFill prst="ltDnDiag">
            <a:fgClr>
              <a:schemeClr val="bg1"/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F096F49-F1B2-46AB-8BB4-1BB6F25EB8C0}"/>
              </a:ext>
            </a:extLst>
          </p:cNvPr>
          <p:cNvSpPr txBox="1"/>
          <p:nvPr/>
        </p:nvSpPr>
        <p:spPr>
          <a:xfrm>
            <a:off x="685800" y="1333500"/>
            <a:ext cx="16002000" cy="88947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🚫 Proibido Compartilhamento e Revenda 🚫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slide é de propriedade exclusiva da Ferramenta EBD - Abra a Jaula e destina-se apenas ao uso dos assinantes. Qualquer compartilhamento, revenda ou distribuição não autorizada é estritamente proibido.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🔒 Uso Exclusivo do Assinante 🔒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conteúdo é exclusivo e deve ser utilizado somente pelo assinante da Ferramenta EBD. Qualquer reprodução, total ou parcial, sem autorização expressa é considerada uma violação dos direitos autorais.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🏴‍☠ Pirataria é Crime! 🏴‍☠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Se você encontrar este slide sendo vendido ou baixado por meio de sites, blogs ou grupos de redes sociais, saiba que isso está sendo feito de forma pirata e por má fé. Denuncie qualquer uso indevido!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Caso tenha adquirido esse material em outro lugar que não seja na plataforma da Ferramenta EBD – Abra a Jaula, abençoe o trabalho e esforço dos produtores para que possam continuar produzindo. Aperte neste link e seja assinante do material original: 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https://abraajaula.com/ferramenta-ebd/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Não se preocupe, essa folha de slide não atrapalhará sua apresentação. 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 err="1"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Equipe: Ferramenta EBD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4EEE2EBA-4481-42BF-93EB-CFAD4104DA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193030"/>
            <a:ext cx="3491034" cy="72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6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tx1">
              <a:lumMod val="85000"/>
              <a:lumOff val="15000"/>
            </a:schemeClr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E6BB54D-0097-9DEA-4C5C-8B1904E473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19" b="7719"/>
          <a:stretch/>
        </p:blipFill>
        <p:spPr>
          <a:xfrm>
            <a:off x="10886" y="0"/>
            <a:ext cx="18277114" cy="1028700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8CBE7020-DC6A-693F-E424-CE4D2C770E7A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39F90C17-E36B-D6F4-8D9A-89420CC45552}"/>
              </a:ext>
            </a:extLst>
          </p:cNvPr>
          <p:cNvSpPr txBox="1"/>
          <p:nvPr/>
        </p:nvSpPr>
        <p:spPr>
          <a:xfrm>
            <a:off x="1836058" y="4206439"/>
            <a:ext cx="5291756" cy="971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DESTACAR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FA3E6DFB-09F3-3CA0-2D08-5356EBE07EED}"/>
              </a:ext>
            </a:extLst>
          </p:cNvPr>
          <p:cNvSpPr txBox="1"/>
          <p:nvPr/>
        </p:nvSpPr>
        <p:spPr>
          <a:xfrm>
            <a:off x="1828800" y="5349439"/>
            <a:ext cx="5474097" cy="2771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posição de Israel no tocante à salvação e a promessa quanto ao seu futuro espiritual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4D192276-A0A8-50CE-805C-752760F628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21" r="11321"/>
          <a:stretch/>
        </p:blipFill>
        <p:spPr>
          <a:xfrm>
            <a:off x="8458201" y="1104900"/>
            <a:ext cx="6248399" cy="8077200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EC7E80BB-010E-6468-7883-CED5431C9F79}"/>
              </a:ext>
            </a:extLst>
          </p:cNvPr>
          <p:cNvSpPr txBox="1"/>
          <p:nvPr/>
        </p:nvSpPr>
        <p:spPr>
          <a:xfrm>
            <a:off x="3927378" y="-114300"/>
            <a:ext cx="3908920" cy="80959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50000" b="1" dirty="0">
                <a:solidFill>
                  <a:schemeClr val="bg1">
                    <a:alpha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4076A47A-FB6A-4BFC-C1AF-4D8415AEAB2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9914" r="19914"/>
          <a:stretch/>
        </p:blipFill>
        <p:spPr>
          <a:xfrm>
            <a:off x="15448464" y="2505509"/>
            <a:ext cx="4081420" cy="5275983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35285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tx1">
              <a:lumMod val="85000"/>
              <a:lumOff val="15000"/>
            </a:schemeClr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E6BB54D-0097-9DEA-4C5C-8B1904E473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575"/>
          <a:stretch/>
        </p:blipFill>
        <p:spPr>
          <a:xfrm>
            <a:off x="10886" y="0"/>
            <a:ext cx="18277114" cy="1028700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8CBE7020-DC6A-693F-E424-CE4D2C770E7A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8E60FD62-0803-F358-8F9B-09448C83597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084" r="16084"/>
          <a:stretch/>
        </p:blipFill>
        <p:spPr>
          <a:xfrm>
            <a:off x="12107636" y="971550"/>
            <a:ext cx="5646964" cy="8324850"/>
          </a:xfrm>
          <a:custGeom>
            <a:avLst/>
            <a:gdLst>
              <a:gd name="connsiteX0" fmla="*/ 0 w 5646964"/>
              <a:gd name="connsiteY0" fmla="*/ 0 h 8324850"/>
              <a:gd name="connsiteX1" fmla="*/ 5646964 w 5646964"/>
              <a:gd name="connsiteY1" fmla="*/ 0 h 8324850"/>
              <a:gd name="connsiteX2" fmla="*/ 5646964 w 5646964"/>
              <a:gd name="connsiteY2" fmla="*/ 8324850 h 8324850"/>
              <a:gd name="connsiteX3" fmla="*/ 0 w 5646964"/>
              <a:gd name="connsiteY3" fmla="*/ 8324850 h 832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964" h="8324850">
                <a:moveTo>
                  <a:pt x="0" y="0"/>
                </a:moveTo>
                <a:lnTo>
                  <a:pt x="5646964" y="0"/>
                </a:lnTo>
                <a:lnTo>
                  <a:pt x="5646964" y="8324850"/>
                </a:lnTo>
                <a:lnTo>
                  <a:pt x="0" y="8324850"/>
                </a:lnTo>
                <a:close/>
              </a:path>
            </a:pathLst>
          </a:custGeom>
        </p:spPr>
      </p:pic>
      <p:sp>
        <p:nvSpPr>
          <p:cNvPr id="35" name="Retângulo 34">
            <a:extLst>
              <a:ext uri="{FF2B5EF4-FFF2-40B4-BE49-F238E27FC236}">
                <a16:creationId xmlns:a16="http://schemas.microsoft.com/office/drawing/2014/main" id="{519866A8-E760-1B9A-FB4F-4602D734EBF2}"/>
              </a:ext>
            </a:extLst>
          </p:cNvPr>
          <p:cNvSpPr/>
          <p:nvPr/>
        </p:nvSpPr>
        <p:spPr>
          <a:xfrm>
            <a:off x="12099472" y="990600"/>
            <a:ext cx="5655128" cy="8305800"/>
          </a:xfrm>
          <a:prstGeom prst="rect">
            <a:avLst/>
          </a:prstGeom>
          <a:gradFill>
            <a:gsLst>
              <a:gs pos="33000">
                <a:schemeClr val="tx1">
                  <a:alpha val="0"/>
                </a:schemeClr>
              </a:gs>
              <a:gs pos="57000">
                <a:schemeClr val="tx1">
                  <a:alpha val="93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1CC23E65-1415-6C0B-27DA-B119CFFC8F52}"/>
              </a:ext>
            </a:extLst>
          </p:cNvPr>
          <p:cNvSpPr txBox="1"/>
          <p:nvPr/>
        </p:nvSpPr>
        <p:spPr>
          <a:xfrm>
            <a:off x="12979062" y="5219700"/>
            <a:ext cx="4337388" cy="971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DESTACAR</a:t>
            </a: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AC6876BB-9BDF-08DA-86BF-386E384A8995}"/>
              </a:ext>
            </a:extLst>
          </p:cNvPr>
          <p:cNvSpPr txBox="1"/>
          <p:nvPr/>
        </p:nvSpPr>
        <p:spPr>
          <a:xfrm>
            <a:off x="12604354" y="6443706"/>
            <a:ext cx="4712096" cy="23556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posição de Israel no tocante à salvação e a promessa quanto ao seu futuro espiritual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AEC211FE-A261-1757-9547-8FCD62EAF3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19" r="23619"/>
          <a:stretch/>
        </p:blipFill>
        <p:spPr>
          <a:xfrm>
            <a:off x="560614" y="971550"/>
            <a:ext cx="5646964" cy="8324850"/>
          </a:xfrm>
          <a:custGeom>
            <a:avLst/>
            <a:gdLst>
              <a:gd name="connsiteX0" fmla="*/ 0 w 5646964"/>
              <a:gd name="connsiteY0" fmla="*/ 0 h 8324850"/>
              <a:gd name="connsiteX1" fmla="*/ 5646964 w 5646964"/>
              <a:gd name="connsiteY1" fmla="*/ 0 h 8324850"/>
              <a:gd name="connsiteX2" fmla="*/ 5646964 w 5646964"/>
              <a:gd name="connsiteY2" fmla="*/ 8324850 h 8324850"/>
              <a:gd name="connsiteX3" fmla="*/ 0 w 5646964"/>
              <a:gd name="connsiteY3" fmla="*/ 8324850 h 832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964" h="8324850">
                <a:moveTo>
                  <a:pt x="0" y="0"/>
                </a:moveTo>
                <a:lnTo>
                  <a:pt x="5646964" y="0"/>
                </a:lnTo>
                <a:lnTo>
                  <a:pt x="5646964" y="8324850"/>
                </a:lnTo>
                <a:lnTo>
                  <a:pt x="0" y="8324850"/>
                </a:lnTo>
                <a:close/>
              </a:path>
            </a:pathLst>
          </a:cu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E3B01D1F-684E-941C-7A29-7E685BA7ECC4}"/>
              </a:ext>
            </a:extLst>
          </p:cNvPr>
          <p:cNvSpPr/>
          <p:nvPr/>
        </p:nvSpPr>
        <p:spPr>
          <a:xfrm>
            <a:off x="533400" y="990600"/>
            <a:ext cx="5674178" cy="8324850"/>
          </a:xfrm>
          <a:prstGeom prst="rect">
            <a:avLst/>
          </a:prstGeom>
          <a:gradFill>
            <a:gsLst>
              <a:gs pos="33000">
                <a:schemeClr val="tx1">
                  <a:alpha val="0"/>
                </a:schemeClr>
              </a:gs>
              <a:gs pos="57000">
                <a:schemeClr val="tx1">
                  <a:alpha val="93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D0E20F01-B6CF-B3F4-726F-E53035455418}"/>
              </a:ext>
            </a:extLst>
          </p:cNvPr>
          <p:cNvSpPr txBox="1"/>
          <p:nvPr/>
        </p:nvSpPr>
        <p:spPr>
          <a:xfrm>
            <a:off x="1270108" y="4729591"/>
            <a:ext cx="4207126" cy="971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DETALHAR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2F17DBB3-8915-D391-E6C4-2408B146135D}"/>
              </a:ext>
            </a:extLst>
          </p:cNvPr>
          <p:cNvSpPr txBox="1"/>
          <p:nvPr/>
        </p:nvSpPr>
        <p:spPr>
          <a:xfrm>
            <a:off x="560613" y="5680000"/>
            <a:ext cx="5626116" cy="33497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promessa divina a Abrão acerca de tornar a sua descendência uma nação sacerdotal que testemunharia os feitos de Deus entre as nações</a:t>
            </a:r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C3B3364A-BFAD-E0F9-1539-F57810AC207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070" r="16070"/>
          <a:stretch/>
        </p:blipFill>
        <p:spPr>
          <a:xfrm>
            <a:off x="6324600" y="971550"/>
            <a:ext cx="5646964" cy="8324850"/>
          </a:xfrm>
          <a:custGeom>
            <a:avLst/>
            <a:gdLst>
              <a:gd name="connsiteX0" fmla="*/ 0 w 5646964"/>
              <a:gd name="connsiteY0" fmla="*/ 0 h 8324850"/>
              <a:gd name="connsiteX1" fmla="*/ 5646964 w 5646964"/>
              <a:gd name="connsiteY1" fmla="*/ 0 h 8324850"/>
              <a:gd name="connsiteX2" fmla="*/ 5646964 w 5646964"/>
              <a:gd name="connsiteY2" fmla="*/ 8324850 h 8324850"/>
              <a:gd name="connsiteX3" fmla="*/ 0 w 5646964"/>
              <a:gd name="connsiteY3" fmla="*/ 8324850 h 832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964" h="8324850">
                <a:moveTo>
                  <a:pt x="0" y="0"/>
                </a:moveTo>
                <a:lnTo>
                  <a:pt x="5646964" y="0"/>
                </a:lnTo>
                <a:lnTo>
                  <a:pt x="5646964" y="8324850"/>
                </a:lnTo>
                <a:lnTo>
                  <a:pt x="0" y="8324850"/>
                </a:lnTo>
                <a:close/>
              </a:path>
            </a:pathLst>
          </a:custGeom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6E1617DD-E623-4745-3FD7-C0DD6B9FAA3C}"/>
              </a:ext>
            </a:extLst>
          </p:cNvPr>
          <p:cNvSpPr/>
          <p:nvPr/>
        </p:nvSpPr>
        <p:spPr>
          <a:xfrm>
            <a:off x="6320518" y="971550"/>
            <a:ext cx="5674178" cy="8362950"/>
          </a:xfrm>
          <a:prstGeom prst="rect">
            <a:avLst/>
          </a:prstGeom>
          <a:gradFill>
            <a:gsLst>
              <a:gs pos="33000">
                <a:schemeClr val="tx1">
                  <a:alpha val="0"/>
                </a:schemeClr>
              </a:gs>
              <a:gs pos="57000">
                <a:schemeClr val="tx1">
                  <a:alpha val="93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41854284-7513-31B4-BF6D-6CAE2FC14C32}"/>
              </a:ext>
            </a:extLst>
          </p:cNvPr>
          <p:cNvSpPr txBox="1"/>
          <p:nvPr/>
        </p:nvSpPr>
        <p:spPr>
          <a:xfrm>
            <a:off x="6530068" y="5268271"/>
            <a:ext cx="5204732" cy="8744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ELENCAR</a:t>
            </a: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A451A5BB-7AA6-C1A7-14D2-495C2FB74794}"/>
              </a:ext>
            </a:extLst>
          </p:cNvPr>
          <p:cNvSpPr txBox="1"/>
          <p:nvPr/>
        </p:nvSpPr>
        <p:spPr>
          <a:xfrm>
            <a:off x="6624879" y="6374424"/>
            <a:ext cx="5015110" cy="2494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promessas de Deus a respeito de Israel para o seu desenvolvimento como nação</a:t>
            </a:r>
          </a:p>
        </p:txBody>
      </p:sp>
    </p:spTree>
    <p:extLst>
      <p:ext uri="{BB962C8B-B14F-4D97-AF65-F5344CB8AC3E}">
        <p14:creationId xmlns:p14="http://schemas.microsoft.com/office/powerpoint/2010/main" val="2954691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479B1E6-5843-2FE1-62A7-DC37393F0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904" b="8904"/>
          <a:stretch/>
        </p:blipFill>
        <p:spPr>
          <a:xfrm>
            <a:off x="0" y="0"/>
            <a:ext cx="18288000" cy="10287000"/>
          </a:xfrm>
          <a:custGeom>
            <a:avLst/>
            <a:gdLst>
              <a:gd name="connsiteX0" fmla="*/ 0 w 19364920"/>
              <a:gd name="connsiteY0" fmla="*/ 0 h 10354702"/>
              <a:gd name="connsiteX1" fmla="*/ 19364920 w 19364920"/>
              <a:gd name="connsiteY1" fmla="*/ 0 h 10354702"/>
              <a:gd name="connsiteX2" fmla="*/ 19364920 w 19364920"/>
              <a:gd name="connsiteY2" fmla="*/ 10354702 h 10354702"/>
              <a:gd name="connsiteX3" fmla="*/ 0 w 19364920"/>
              <a:gd name="connsiteY3" fmla="*/ 10354702 h 1035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64920" h="10354702">
                <a:moveTo>
                  <a:pt x="0" y="0"/>
                </a:moveTo>
                <a:lnTo>
                  <a:pt x="19364920" y="0"/>
                </a:lnTo>
                <a:lnTo>
                  <a:pt x="19364920" y="10354702"/>
                </a:lnTo>
                <a:lnTo>
                  <a:pt x="0" y="10354702"/>
                </a:lnTo>
                <a:close/>
              </a:path>
            </a:pathLst>
          </a:custGeom>
        </p:spPr>
      </p:pic>
      <p:sp>
        <p:nvSpPr>
          <p:cNvPr id="33" name="Retângulo 32">
            <a:extLst>
              <a:ext uri="{FF2B5EF4-FFF2-40B4-BE49-F238E27FC236}">
                <a16:creationId xmlns:a16="http://schemas.microsoft.com/office/drawing/2014/main" id="{DBBD007A-1534-944A-C6E1-EDBDE736AE6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90000">
                <a:schemeClr val="tx1">
                  <a:alpha val="0"/>
                </a:schemeClr>
              </a:gs>
              <a:gs pos="4000">
                <a:schemeClr val="tx1">
                  <a:alpha val="7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Paralelogramo 57">
            <a:extLst>
              <a:ext uri="{FF2B5EF4-FFF2-40B4-BE49-F238E27FC236}">
                <a16:creationId xmlns:a16="http://schemas.microsoft.com/office/drawing/2014/main" id="{DDF6F9FC-DDC9-114A-AFB0-6C4B02A9FDE4}"/>
              </a:ext>
            </a:extLst>
          </p:cNvPr>
          <p:cNvSpPr/>
          <p:nvPr/>
        </p:nvSpPr>
        <p:spPr>
          <a:xfrm flipH="1">
            <a:off x="-304800" y="3139054"/>
            <a:ext cx="3733800" cy="1411720"/>
          </a:xfrm>
          <a:prstGeom prst="parallelogram">
            <a:avLst>
              <a:gd name="adj" fmla="val 1207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86EDC99-9C3D-6EE1-4B66-16E467C7F1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557" y="3079728"/>
            <a:ext cx="1530372" cy="1530372"/>
          </a:xfrm>
          <a:prstGeom prst="rect">
            <a:avLst/>
          </a:prstGeom>
        </p:spPr>
      </p:pic>
      <p:sp>
        <p:nvSpPr>
          <p:cNvPr id="91" name="Retângulo 90">
            <a:extLst>
              <a:ext uri="{FF2B5EF4-FFF2-40B4-BE49-F238E27FC236}">
                <a16:creationId xmlns:a16="http://schemas.microsoft.com/office/drawing/2014/main" id="{98F0E6A5-613B-F7D1-9925-76A524AEE2DF}"/>
              </a:ext>
            </a:extLst>
          </p:cNvPr>
          <p:cNvSpPr/>
          <p:nvPr/>
        </p:nvSpPr>
        <p:spPr>
          <a:xfrm>
            <a:off x="0" y="5143500"/>
            <a:ext cx="12115800" cy="3505200"/>
          </a:xfrm>
          <a:prstGeom prst="rect">
            <a:avLst/>
          </a:prstGeom>
          <a:gradFill>
            <a:gsLst>
              <a:gs pos="100000">
                <a:srgbClr val="462E21">
                  <a:alpha val="73000"/>
                </a:srgbClr>
              </a:gs>
              <a:gs pos="4000">
                <a:schemeClr val="tx1">
                  <a:alpha val="79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0" name="Imagem 89">
            <a:extLst>
              <a:ext uri="{FF2B5EF4-FFF2-40B4-BE49-F238E27FC236}">
                <a16:creationId xmlns:a16="http://schemas.microsoft.com/office/drawing/2014/main" id="{2D3723C9-21F5-DD64-A3C2-D90DB2169C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9" t="14363" r="36924" b="263"/>
          <a:stretch/>
        </p:blipFill>
        <p:spPr>
          <a:xfrm flipH="1">
            <a:off x="10363200" y="752306"/>
            <a:ext cx="9720732" cy="8782389"/>
          </a:xfrm>
          <a:custGeom>
            <a:avLst/>
            <a:gdLst>
              <a:gd name="connsiteX0" fmla="*/ 7462076 w 9720732"/>
              <a:gd name="connsiteY0" fmla="*/ 6300351 h 8782389"/>
              <a:gd name="connsiteX1" fmla="*/ 9100222 w 9720732"/>
              <a:gd name="connsiteY1" fmla="*/ 6300351 h 8782389"/>
              <a:gd name="connsiteX2" fmla="*/ 9720732 w 9720732"/>
              <a:gd name="connsiteY2" fmla="*/ 7541370 h 8782389"/>
              <a:gd name="connsiteX3" fmla="*/ 9100222 w 9720732"/>
              <a:gd name="connsiteY3" fmla="*/ 8782389 h 8782389"/>
              <a:gd name="connsiteX4" fmla="*/ 7462076 w 9720732"/>
              <a:gd name="connsiteY4" fmla="*/ 8782389 h 8782389"/>
              <a:gd name="connsiteX5" fmla="*/ 6841566 w 9720732"/>
              <a:gd name="connsiteY5" fmla="*/ 7541370 h 8782389"/>
              <a:gd name="connsiteX6" fmla="*/ 2906510 w 9720732"/>
              <a:gd name="connsiteY6" fmla="*/ 6300350 h 8782389"/>
              <a:gd name="connsiteX7" fmla="*/ 4544656 w 9720732"/>
              <a:gd name="connsiteY7" fmla="*/ 6300350 h 8782389"/>
              <a:gd name="connsiteX8" fmla="*/ 5165166 w 9720732"/>
              <a:gd name="connsiteY8" fmla="*/ 7541369 h 8782389"/>
              <a:gd name="connsiteX9" fmla="*/ 4544656 w 9720732"/>
              <a:gd name="connsiteY9" fmla="*/ 8782388 h 8782389"/>
              <a:gd name="connsiteX10" fmla="*/ 2906510 w 9720732"/>
              <a:gd name="connsiteY10" fmla="*/ 8782388 h 8782389"/>
              <a:gd name="connsiteX11" fmla="*/ 2286000 w 9720732"/>
              <a:gd name="connsiteY11" fmla="*/ 7541369 h 8782389"/>
              <a:gd name="connsiteX12" fmla="*/ 5176076 w 9720732"/>
              <a:gd name="connsiteY12" fmla="*/ 5040281 h 8782389"/>
              <a:gd name="connsiteX13" fmla="*/ 6814222 w 9720732"/>
              <a:gd name="connsiteY13" fmla="*/ 5040281 h 8782389"/>
              <a:gd name="connsiteX14" fmla="*/ 7434732 w 9720732"/>
              <a:gd name="connsiteY14" fmla="*/ 6281300 h 8782389"/>
              <a:gd name="connsiteX15" fmla="*/ 6814222 w 9720732"/>
              <a:gd name="connsiteY15" fmla="*/ 7522319 h 8782389"/>
              <a:gd name="connsiteX16" fmla="*/ 5176076 w 9720732"/>
              <a:gd name="connsiteY16" fmla="*/ 7522319 h 8782389"/>
              <a:gd name="connsiteX17" fmla="*/ 4555566 w 9720732"/>
              <a:gd name="connsiteY17" fmla="*/ 6281300 h 8782389"/>
              <a:gd name="connsiteX18" fmla="*/ 620510 w 9720732"/>
              <a:gd name="connsiteY18" fmla="*/ 5040280 h 8782389"/>
              <a:gd name="connsiteX19" fmla="*/ 2258656 w 9720732"/>
              <a:gd name="connsiteY19" fmla="*/ 5040280 h 8782389"/>
              <a:gd name="connsiteX20" fmla="*/ 2879166 w 9720732"/>
              <a:gd name="connsiteY20" fmla="*/ 6281299 h 8782389"/>
              <a:gd name="connsiteX21" fmla="*/ 2258656 w 9720732"/>
              <a:gd name="connsiteY21" fmla="*/ 7522318 h 8782389"/>
              <a:gd name="connsiteX22" fmla="*/ 620510 w 9720732"/>
              <a:gd name="connsiteY22" fmla="*/ 7522318 h 8782389"/>
              <a:gd name="connsiteX23" fmla="*/ 0 w 9720732"/>
              <a:gd name="connsiteY23" fmla="*/ 6281299 h 8782389"/>
              <a:gd name="connsiteX24" fmla="*/ 7462076 w 9720732"/>
              <a:gd name="connsiteY24" fmla="*/ 3780211 h 8782389"/>
              <a:gd name="connsiteX25" fmla="*/ 9100222 w 9720732"/>
              <a:gd name="connsiteY25" fmla="*/ 3780211 h 8782389"/>
              <a:gd name="connsiteX26" fmla="*/ 9720732 w 9720732"/>
              <a:gd name="connsiteY26" fmla="*/ 5021230 h 8782389"/>
              <a:gd name="connsiteX27" fmla="*/ 9100222 w 9720732"/>
              <a:gd name="connsiteY27" fmla="*/ 6262249 h 8782389"/>
              <a:gd name="connsiteX28" fmla="*/ 7462076 w 9720732"/>
              <a:gd name="connsiteY28" fmla="*/ 6262249 h 8782389"/>
              <a:gd name="connsiteX29" fmla="*/ 6841566 w 9720732"/>
              <a:gd name="connsiteY29" fmla="*/ 5021230 h 8782389"/>
              <a:gd name="connsiteX30" fmla="*/ 2906510 w 9720732"/>
              <a:gd name="connsiteY30" fmla="*/ 3780210 h 8782389"/>
              <a:gd name="connsiteX31" fmla="*/ 4544656 w 9720732"/>
              <a:gd name="connsiteY31" fmla="*/ 3780210 h 8782389"/>
              <a:gd name="connsiteX32" fmla="*/ 5165166 w 9720732"/>
              <a:gd name="connsiteY32" fmla="*/ 5021229 h 8782389"/>
              <a:gd name="connsiteX33" fmla="*/ 4544656 w 9720732"/>
              <a:gd name="connsiteY33" fmla="*/ 6262248 h 8782389"/>
              <a:gd name="connsiteX34" fmla="*/ 2906510 w 9720732"/>
              <a:gd name="connsiteY34" fmla="*/ 6262248 h 8782389"/>
              <a:gd name="connsiteX35" fmla="*/ 2286000 w 9720732"/>
              <a:gd name="connsiteY35" fmla="*/ 5021229 h 8782389"/>
              <a:gd name="connsiteX36" fmla="*/ 5176076 w 9720732"/>
              <a:gd name="connsiteY36" fmla="*/ 2520141 h 8782389"/>
              <a:gd name="connsiteX37" fmla="*/ 6814222 w 9720732"/>
              <a:gd name="connsiteY37" fmla="*/ 2520141 h 8782389"/>
              <a:gd name="connsiteX38" fmla="*/ 7434732 w 9720732"/>
              <a:gd name="connsiteY38" fmla="*/ 3761160 h 8782389"/>
              <a:gd name="connsiteX39" fmla="*/ 6814222 w 9720732"/>
              <a:gd name="connsiteY39" fmla="*/ 5002179 h 8782389"/>
              <a:gd name="connsiteX40" fmla="*/ 5176076 w 9720732"/>
              <a:gd name="connsiteY40" fmla="*/ 5002179 h 8782389"/>
              <a:gd name="connsiteX41" fmla="*/ 4555566 w 9720732"/>
              <a:gd name="connsiteY41" fmla="*/ 3761160 h 8782389"/>
              <a:gd name="connsiteX42" fmla="*/ 620510 w 9720732"/>
              <a:gd name="connsiteY42" fmla="*/ 2520140 h 8782389"/>
              <a:gd name="connsiteX43" fmla="*/ 2258656 w 9720732"/>
              <a:gd name="connsiteY43" fmla="*/ 2520140 h 8782389"/>
              <a:gd name="connsiteX44" fmla="*/ 2879166 w 9720732"/>
              <a:gd name="connsiteY44" fmla="*/ 3761159 h 8782389"/>
              <a:gd name="connsiteX45" fmla="*/ 2258656 w 9720732"/>
              <a:gd name="connsiteY45" fmla="*/ 5002178 h 8782389"/>
              <a:gd name="connsiteX46" fmla="*/ 620510 w 9720732"/>
              <a:gd name="connsiteY46" fmla="*/ 5002178 h 8782389"/>
              <a:gd name="connsiteX47" fmla="*/ 0 w 9720732"/>
              <a:gd name="connsiteY47" fmla="*/ 3761159 h 8782389"/>
              <a:gd name="connsiteX48" fmla="*/ 7462076 w 9720732"/>
              <a:gd name="connsiteY48" fmla="*/ 1260071 h 8782389"/>
              <a:gd name="connsiteX49" fmla="*/ 9100222 w 9720732"/>
              <a:gd name="connsiteY49" fmla="*/ 1260071 h 8782389"/>
              <a:gd name="connsiteX50" fmla="*/ 9720732 w 9720732"/>
              <a:gd name="connsiteY50" fmla="*/ 2501090 h 8782389"/>
              <a:gd name="connsiteX51" fmla="*/ 9100222 w 9720732"/>
              <a:gd name="connsiteY51" fmla="*/ 3742109 h 8782389"/>
              <a:gd name="connsiteX52" fmla="*/ 7462076 w 9720732"/>
              <a:gd name="connsiteY52" fmla="*/ 3742109 h 8782389"/>
              <a:gd name="connsiteX53" fmla="*/ 6841566 w 9720732"/>
              <a:gd name="connsiteY53" fmla="*/ 2501090 h 8782389"/>
              <a:gd name="connsiteX54" fmla="*/ 2906510 w 9720732"/>
              <a:gd name="connsiteY54" fmla="*/ 1260071 h 8782389"/>
              <a:gd name="connsiteX55" fmla="*/ 4544656 w 9720732"/>
              <a:gd name="connsiteY55" fmla="*/ 1260071 h 8782389"/>
              <a:gd name="connsiteX56" fmla="*/ 5165166 w 9720732"/>
              <a:gd name="connsiteY56" fmla="*/ 2501089 h 8782389"/>
              <a:gd name="connsiteX57" fmla="*/ 4544656 w 9720732"/>
              <a:gd name="connsiteY57" fmla="*/ 3742108 h 8782389"/>
              <a:gd name="connsiteX58" fmla="*/ 2906510 w 9720732"/>
              <a:gd name="connsiteY58" fmla="*/ 3742108 h 8782389"/>
              <a:gd name="connsiteX59" fmla="*/ 2286000 w 9720732"/>
              <a:gd name="connsiteY59" fmla="*/ 2501089 h 8782389"/>
              <a:gd name="connsiteX60" fmla="*/ 5176076 w 9720732"/>
              <a:gd name="connsiteY60" fmla="*/ 2 h 8782389"/>
              <a:gd name="connsiteX61" fmla="*/ 6814222 w 9720732"/>
              <a:gd name="connsiteY61" fmla="*/ 2 h 8782389"/>
              <a:gd name="connsiteX62" fmla="*/ 7434732 w 9720732"/>
              <a:gd name="connsiteY62" fmla="*/ 1241020 h 8782389"/>
              <a:gd name="connsiteX63" fmla="*/ 6814222 w 9720732"/>
              <a:gd name="connsiteY63" fmla="*/ 2482039 h 8782389"/>
              <a:gd name="connsiteX64" fmla="*/ 5176076 w 9720732"/>
              <a:gd name="connsiteY64" fmla="*/ 2482039 h 8782389"/>
              <a:gd name="connsiteX65" fmla="*/ 4555566 w 9720732"/>
              <a:gd name="connsiteY65" fmla="*/ 1241020 h 8782389"/>
              <a:gd name="connsiteX66" fmla="*/ 620510 w 9720732"/>
              <a:gd name="connsiteY66" fmla="*/ 0 h 8782389"/>
              <a:gd name="connsiteX67" fmla="*/ 2258656 w 9720732"/>
              <a:gd name="connsiteY67" fmla="*/ 0 h 8782389"/>
              <a:gd name="connsiteX68" fmla="*/ 2879166 w 9720732"/>
              <a:gd name="connsiteY68" fmla="*/ 1241019 h 8782389"/>
              <a:gd name="connsiteX69" fmla="*/ 2258656 w 9720732"/>
              <a:gd name="connsiteY69" fmla="*/ 2482038 h 8782389"/>
              <a:gd name="connsiteX70" fmla="*/ 620510 w 9720732"/>
              <a:gd name="connsiteY70" fmla="*/ 2482038 h 8782389"/>
              <a:gd name="connsiteX71" fmla="*/ 0 w 9720732"/>
              <a:gd name="connsiteY71" fmla="*/ 1241019 h 878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9720732" h="8782389">
                <a:moveTo>
                  <a:pt x="7462076" y="6300351"/>
                </a:moveTo>
                <a:lnTo>
                  <a:pt x="9100222" y="6300351"/>
                </a:lnTo>
                <a:lnTo>
                  <a:pt x="9720732" y="7541370"/>
                </a:lnTo>
                <a:lnTo>
                  <a:pt x="9100222" y="8782389"/>
                </a:lnTo>
                <a:lnTo>
                  <a:pt x="7462076" y="8782389"/>
                </a:lnTo>
                <a:lnTo>
                  <a:pt x="6841566" y="7541370"/>
                </a:lnTo>
                <a:close/>
                <a:moveTo>
                  <a:pt x="2906510" y="6300350"/>
                </a:moveTo>
                <a:lnTo>
                  <a:pt x="4544656" y="6300350"/>
                </a:lnTo>
                <a:lnTo>
                  <a:pt x="5165166" y="7541369"/>
                </a:lnTo>
                <a:lnTo>
                  <a:pt x="4544656" y="8782388"/>
                </a:lnTo>
                <a:lnTo>
                  <a:pt x="2906510" y="8782388"/>
                </a:lnTo>
                <a:lnTo>
                  <a:pt x="2286000" y="7541369"/>
                </a:lnTo>
                <a:close/>
                <a:moveTo>
                  <a:pt x="5176076" y="5040281"/>
                </a:moveTo>
                <a:lnTo>
                  <a:pt x="6814222" y="5040281"/>
                </a:lnTo>
                <a:lnTo>
                  <a:pt x="7434732" y="6281300"/>
                </a:lnTo>
                <a:lnTo>
                  <a:pt x="6814222" y="7522319"/>
                </a:lnTo>
                <a:lnTo>
                  <a:pt x="5176076" y="7522319"/>
                </a:lnTo>
                <a:lnTo>
                  <a:pt x="4555566" y="6281300"/>
                </a:lnTo>
                <a:close/>
                <a:moveTo>
                  <a:pt x="620510" y="5040280"/>
                </a:moveTo>
                <a:lnTo>
                  <a:pt x="2258656" y="5040280"/>
                </a:lnTo>
                <a:lnTo>
                  <a:pt x="2879166" y="6281299"/>
                </a:lnTo>
                <a:lnTo>
                  <a:pt x="2258656" y="7522318"/>
                </a:lnTo>
                <a:lnTo>
                  <a:pt x="620510" y="7522318"/>
                </a:lnTo>
                <a:lnTo>
                  <a:pt x="0" y="6281299"/>
                </a:lnTo>
                <a:close/>
                <a:moveTo>
                  <a:pt x="7462076" y="3780211"/>
                </a:moveTo>
                <a:lnTo>
                  <a:pt x="9100222" y="3780211"/>
                </a:lnTo>
                <a:lnTo>
                  <a:pt x="9720732" y="5021230"/>
                </a:lnTo>
                <a:lnTo>
                  <a:pt x="9100222" y="6262249"/>
                </a:lnTo>
                <a:lnTo>
                  <a:pt x="7462076" y="6262249"/>
                </a:lnTo>
                <a:lnTo>
                  <a:pt x="6841566" y="5021230"/>
                </a:lnTo>
                <a:close/>
                <a:moveTo>
                  <a:pt x="2906510" y="3780210"/>
                </a:moveTo>
                <a:lnTo>
                  <a:pt x="4544656" y="3780210"/>
                </a:lnTo>
                <a:lnTo>
                  <a:pt x="5165166" y="5021229"/>
                </a:lnTo>
                <a:lnTo>
                  <a:pt x="4544656" y="6262248"/>
                </a:lnTo>
                <a:lnTo>
                  <a:pt x="2906510" y="6262248"/>
                </a:lnTo>
                <a:lnTo>
                  <a:pt x="2286000" y="5021229"/>
                </a:lnTo>
                <a:close/>
                <a:moveTo>
                  <a:pt x="5176076" y="2520141"/>
                </a:moveTo>
                <a:lnTo>
                  <a:pt x="6814222" y="2520141"/>
                </a:lnTo>
                <a:lnTo>
                  <a:pt x="7434732" y="3761160"/>
                </a:lnTo>
                <a:lnTo>
                  <a:pt x="6814222" y="5002179"/>
                </a:lnTo>
                <a:lnTo>
                  <a:pt x="5176076" y="5002179"/>
                </a:lnTo>
                <a:lnTo>
                  <a:pt x="4555566" y="3761160"/>
                </a:lnTo>
                <a:close/>
                <a:moveTo>
                  <a:pt x="620510" y="2520140"/>
                </a:moveTo>
                <a:lnTo>
                  <a:pt x="2258656" y="2520140"/>
                </a:lnTo>
                <a:lnTo>
                  <a:pt x="2879166" y="3761159"/>
                </a:lnTo>
                <a:lnTo>
                  <a:pt x="2258656" y="5002178"/>
                </a:lnTo>
                <a:lnTo>
                  <a:pt x="620510" y="5002178"/>
                </a:lnTo>
                <a:lnTo>
                  <a:pt x="0" y="3761159"/>
                </a:lnTo>
                <a:close/>
                <a:moveTo>
                  <a:pt x="7462076" y="1260071"/>
                </a:moveTo>
                <a:lnTo>
                  <a:pt x="9100222" y="1260071"/>
                </a:lnTo>
                <a:lnTo>
                  <a:pt x="9720732" y="2501090"/>
                </a:lnTo>
                <a:lnTo>
                  <a:pt x="9100222" y="3742109"/>
                </a:lnTo>
                <a:lnTo>
                  <a:pt x="7462076" y="3742109"/>
                </a:lnTo>
                <a:lnTo>
                  <a:pt x="6841566" y="2501090"/>
                </a:lnTo>
                <a:close/>
                <a:moveTo>
                  <a:pt x="2906510" y="1260071"/>
                </a:moveTo>
                <a:lnTo>
                  <a:pt x="4544656" y="1260071"/>
                </a:lnTo>
                <a:lnTo>
                  <a:pt x="5165166" y="2501089"/>
                </a:lnTo>
                <a:lnTo>
                  <a:pt x="4544656" y="3742108"/>
                </a:lnTo>
                <a:lnTo>
                  <a:pt x="2906510" y="3742108"/>
                </a:lnTo>
                <a:lnTo>
                  <a:pt x="2286000" y="2501089"/>
                </a:lnTo>
                <a:close/>
                <a:moveTo>
                  <a:pt x="5176076" y="2"/>
                </a:moveTo>
                <a:lnTo>
                  <a:pt x="6814222" y="2"/>
                </a:lnTo>
                <a:lnTo>
                  <a:pt x="7434732" y="1241020"/>
                </a:lnTo>
                <a:lnTo>
                  <a:pt x="6814222" y="2482039"/>
                </a:lnTo>
                <a:lnTo>
                  <a:pt x="5176076" y="2482039"/>
                </a:lnTo>
                <a:lnTo>
                  <a:pt x="4555566" y="1241020"/>
                </a:lnTo>
                <a:close/>
                <a:moveTo>
                  <a:pt x="620510" y="0"/>
                </a:moveTo>
                <a:lnTo>
                  <a:pt x="2258656" y="0"/>
                </a:lnTo>
                <a:lnTo>
                  <a:pt x="2879166" y="1241019"/>
                </a:lnTo>
                <a:lnTo>
                  <a:pt x="2258656" y="2482038"/>
                </a:lnTo>
                <a:lnTo>
                  <a:pt x="620510" y="2482038"/>
                </a:lnTo>
                <a:lnTo>
                  <a:pt x="0" y="1241019"/>
                </a:lnTo>
                <a:close/>
              </a:path>
            </a:pathLst>
          </a:custGeom>
        </p:spPr>
      </p:pic>
      <p:pic>
        <p:nvPicPr>
          <p:cNvPr id="89" name="Imagem 88">
            <a:extLst>
              <a:ext uri="{FF2B5EF4-FFF2-40B4-BE49-F238E27FC236}">
                <a16:creationId xmlns:a16="http://schemas.microsoft.com/office/drawing/2014/main" id="{934CEDC4-25C6-E356-96DA-69C8F390F83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53" r="6953"/>
          <a:stretch/>
        </p:blipFill>
        <p:spPr>
          <a:xfrm flipH="1">
            <a:off x="10363200" y="752306"/>
            <a:ext cx="9720732" cy="8782389"/>
          </a:xfrm>
          <a:custGeom>
            <a:avLst/>
            <a:gdLst>
              <a:gd name="connsiteX0" fmla="*/ 7462076 w 9720732"/>
              <a:gd name="connsiteY0" fmla="*/ 6300351 h 8782389"/>
              <a:gd name="connsiteX1" fmla="*/ 9100222 w 9720732"/>
              <a:gd name="connsiteY1" fmla="*/ 6300351 h 8782389"/>
              <a:gd name="connsiteX2" fmla="*/ 9720732 w 9720732"/>
              <a:gd name="connsiteY2" fmla="*/ 7541370 h 8782389"/>
              <a:gd name="connsiteX3" fmla="*/ 9100222 w 9720732"/>
              <a:gd name="connsiteY3" fmla="*/ 8782389 h 8782389"/>
              <a:gd name="connsiteX4" fmla="*/ 7462076 w 9720732"/>
              <a:gd name="connsiteY4" fmla="*/ 8782389 h 8782389"/>
              <a:gd name="connsiteX5" fmla="*/ 6841566 w 9720732"/>
              <a:gd name="connsiteY5" fmla="*/ 7541370 h 8782389"/>
              <a:gd name="connsiteX6" fmla="*/ 2906510 w 9720732"/>
              <a:gd name="connsiteY6" fmla="*/ 6300350 h 8782389"/>
              <a:gd name="connsiteX7" fmla="*/ 4544656 w 9720732"/>
              <a:gd name="connsiteY7" fmla="*/ 6300350 h 8782389"/>
              <a:gd name="connsiteX8" fmla="*/ 5165166 w 9720732"/>
              <a:gd name="connsiteY8" fmla="*/ 7541369 h 8782389"/>
              <a:gd name="connsiteX9" fmla="*/ 4544656 w 9720732"/>
              <a:gd name="connsiteY9" fmla="*/ 8782388 h 8782389"/>
              <a:gd name="connsiteX10" fmla="*/ 2906510 w 9720732"/>
              <a:gd name="connsiteY10" fmla="*/ 8782388 h 8782389"/>
              <a:gd name="connsiteX11" fmla="*/ 2286000 w 9720732"/>
              <a:gd name="connsiteY11" fmla="*/ 7541369 h 8782389"/>
              <a:gd name="connsiteX12" fmla="*/ 5176076 w 9720732"/>
              <a:gd name="connsiteY12" fmla="*/ 5040281 h 8782389"/>
              <a:gd name="connsiteX13" fmla="*/ 6814222 w 9720732"/>
              <a:gd name="connsiteY13" fmla="*/ 5040281 h 8782389"/>
              <a:gd name="connsiteX14" fmla="*/ 7434732 w 9720732"/>
              <a:gd name="connsiteY14" fmla="*/ 6281300 h 8782389"/>
              <a:gd name="connsiteX15" fmla="*/ 6814222 w 9720732"/>
              <a:gd name="connsiteY15" fmla="*/ 7522319 h 8782389"/>
              <a:gd name="connsiteX16" fmla="*/ 5176076 w 9720732"/>
              <a:gd name="connsiteY16" fmla="*/ 7522319 h 8782389"/>
              <a:gd name="connsiteX17" fmla="*/ 4555566 w 9720732"/>
              <a:gd name="connsiteY17" fmla="*/ 6281300 h 8782389"/>
              <a:gd name="connsiteX18" fmla="*/ 620510 w 9720732"/>
              <a:gd name="connsiteY18" fmla="*/ 5040280 h 8782389"/>
              <a:gd name="connsiteX19" fmla="*/ 2258656 w 9720732"/>
              <a:gd name="connsiteY19" fmla="*/ 5040280 h 8782389"/>
              <a:gd name="connsiteX20" fmla="*/ 2879166 w 9720732"/>
              <a:gd name="connsiteY20" fmla="*/ 6281299 h 8782389"/>
              <a:gd name="connsiteX21" fmla="*/ 2258656 w 9720732"/>
              <a:gd name="connsiteY21" fmla="*/ 7522318 h 8782389"/>
              <a:gd name="connsiteX22" fmla="*/ 620510 w 9720732"/>
              <a:gd name="connsiteY22" fmla="*/ 7522318 h 8782389"/>
              <a:gd name="connsiteX23" fmla="*/ 0 w 9720732"/>
              <a:gd name="connsiteY23" fmla="*/ 6281299 h 8782389"/>
              <a:gd name="connsiteX24" fmla="*/ 7462076 w 9720732"/>
              <a:gd name="connsiteY24" fmla="*/ 3780211 h 8782389"/>
              <a:gd name="connsiteX25" fmla="*/ 9100222 w 9720732"/>
              <a:gd name="connsiteY25" fmla="*/ 3780211 h 8782389"/>
              <a:gd name="connsiteX26" fmla="*/ 9720732 w 9720732"/>
              <a:gd name="connsiteY26" fmla="*/ 5021230 h 8782389"/>
              <a:gd name="connsiteX27" fmla="*/ 9100222 w 9720732"/>
              <a:gd name="connsiteY27" fmla="*/ 6262249 h 8782389"/>
              <a:gd name="connsiteX28" fmla="*/ 7462076 w 9720732"/>
              <a:gd name="connsiteY28" fmla="*/ 6262249 h 8782389"/>
              <a:gd name="connsiteX29" fmla="*/ 6841566 w 9720732"/>
              <a:gd name="connsiteY29" fmla="*/ 5021230 h 8782389"/>
              <a:gd name="connsiteX30" fmla="*/ 2906510 w 9720732"/>
              <a:gd name="connsiteY30" fmla="*/ 3780210 h 8782389"/>
              <a:gd name="connsiteX31" fmla="*/ 4544656 w 9720732"/>
              <a:gd name="connsiteY31" fmla="*/ 3780210 h 8782389"/>
              <a:gd name="connsiteX32" fmla="*/ 5165166 w 9720732"/>
              <a:gd name="connsiteY32" fmla="*/ 5021229 h 8782389"/>
              <a:gd name="connsiteX33" fmla="*/ 4544656 w 9720732"/>
              <a:gd name="connsiteY33" fmla="*/ 6262248 h 8782389"/>
              <a:gd name="connsiteX34" fmla="*/ 2906510 w 9720732"/>
              <a:gd name="connsiteY34" fmla="*/ 6262248 h 8782389"/>
              <a:gd name="connsiteX35" fmla="*/ 2286000 w 9720732"/>
              <a:gd name="connsiteY35" fmla="*/ 5021229 h 8782389"/>
              <a:gd name="connsiteX36" fmla="*/ 5176076 w 9720732"/>
              <a:gd name="connsiteY36" fmla="*/ 2520141 h 8782389"/>
              <a:gd name="connsiteX37" fmla="*/ 6814222 w 9720732"/>
              <a:gd name="connsiteY37" fmla="*/ 2520141 h 8782389"/>
              <a:gd name="connsiteX38" fmla="*/ 7434732 w 9720732"/>
              <a:gd name="connsiteY38" fmla="*/ 3761160 h 8782389"/>
              <a:gd name="connsiteX39" fmla="*/ 6814222 w 9720732"/>
              <a:gd name="connsiteY39" fmla="*/ 5002179 h 8782389"/>
              <a:gd name="connsiteX40" fmla="*/ 5176076 w 9720732"/>
              <a:gd name="connsiteY40" fmla="*/ 5002179 h 8782389"/>
              <a:gd name="connsiteX41" fmla="*/ 4555566 w 9720732"/>
              <a:gd name="connsiteY41" fmla="*/ 3761160 h 8782389"/>
              <a:gd name="connsiteX42" fmla="*/ 620510 w 9720732"/>
              <a:gd name="connsiteY42" fmla="*/ 2520140 h 8782389"/>
              <a:gd name="connsiteX43" fmla="*/ 2258656 w 9720732"/>
              <a:gd name="connsiteY43" fmla="*/ 2520140 h 8782389"/>
              <a:gd name="connsiteX44" fmla="*/ 2879166 w 9720732"/>
              <a:gd name="connsiteY44" fmla="*/ 3761159 h 8782389"/>
              <a:gd name="connsiteX45" fmla="*/ 2258656 w 9720732"/>
              <a:gd name="connsiteY45" fmla="*/ 5002178 h 8782389"/>
              <a:gd name="connsiteX46" fmla="*/ 620510 w 9720732"/>
              <a:gd name="connsiteY46" fmla="*/ 5002178 h 8782389"/>
              <a:gd name="connsiteX47" fmla="*/ 0 w 9720732"/>
              <a:gd name="connsiteY47" fmla="*/ 3761159 h 8782389"/>
              <a:gd name="connsiteX48" fmla="*/ 7462076 w 9720732"/>
              <a:gd name="connsiteY48" fmla="*/ 1260071 h 8782389"/>
              <a:gd name="connsiteX49" fmla="*/ 9100222 w 9720732"/>
              <a:gd name="connsiteY49" fmla="*/ 1260071 h 8782389"/>
              <a:gd name="connsiteX50" fmla="*/ 9720732 w 9720732"/>
              <a:gd name="connsiteY50" fmla="*/ 2501090 h 8782389"/>
              <a:gd name="connsiteX51" fmla="*/ 9100222 w 9720732"/>
              <a:gd name="connsiteY51" fmla="*/ 3742109 h 8782389"/>
              <a:gd name="connsiteX52" fmla="*/ 7462076 w 9720732"/>
              <a:gd name="connsiteY52" fmla="*/ 3742109 h 8782389"/>
              <a:gd name="connsiteX53" fmla="*/ 6841566 w 9720732"/>
              <a:gd name="connsiteY53" fmla="*/ 2501090 h 8782389"/>
              <a:gd name="connsiteX54" fmla="*/ 2906510 w 9720732"/>
              <a:gd name="connsiteY54" fmla="*/ 1260071 h 8782389"/>
              <a:gd name="connsiteX55" fmla="*/ 4544656 w 9720732"/>
              <a:gd name="connsiteY55" fmla="*/ 1260071 h 8782389"/>
              <a:gd name="connsiteX56" fmla="*/ 5165166 w 9720732"/>
              <a:gd name="connsiteY56" fmla="*/ 2501089 h 8782389"/>
              <a:gd name="connsiteX57" fmla="*/ 4544656 w 9720732"/>
              <a:gd name="connsiteY57" fmla="*/ 3742108 h 8782389"/>
              <a:gd name="connsiteX58" fmla="*/ 2906510 w 9720732"/>
              <a:gd name="connsiteY58" fmla="*/ 3742108 h 8782389"/>
              <a:gd name="connsiteX59" fmla="*/ 2286000 w 9720732"/>
              <a:gd name="connsiteY59" fmla="*/ 2501089 h 8782389"/>
              <a:gd name="connsiteX60" fmla="*/ 5176076 w 9720732"/>
              <a:gd name="connsiteY60" fmla="*/ 2 h 8782389"/>
              <a:gd name="connsiteX61" fmla="*/ 6814222 w 9720732"/>
              <a:gd name="connsiteY61" fmla="*/ 2 h 8782389"/>
              <a:gd name="connsiteX62" fmla="*/ 7434732 w 9720732"/>
              <a:gd name="connsiteY62" fmla="*/ 1241020 h 8782389"/>
              <a:gd name="connsiteX63" fmla="*/ 6814222 w 9720732"/>
              <a:gd name="connsiteY63" fmla="*/ 2482039 h 8782389"/>
              <a:gd name="connsiteX64" fmla="*/ 5176076 w 9720732"/>
              <a:gd name="connsiteY64" fmla="*/ 2482039 h 8782389"/>
              <a:gd name="connsiteX65" fmla="*/ 4555566 w 9720732"/>
              <a:gd name="connsiteY65" fmla="*/ 1241020 h 8782389"/>
              <a:gd name="connsiteX66" fmla="*/ 620510 w 9720732"/>
              <a:gd name="connsiteY66" fmla="*/ 0 h 8782389"/>
              <a:gd name="connsiteX67" fmla="*/ 2258656 w 9720732"/>
              <a:gd name="connsiteY67" fmla="*/ 0 h 8782389"/>
              <a:gd name="connsiteX68" fmla="*/ 2879166 w 9720732"/>
              <a:gd name="connsiteY68" fmla="*/ 1241019 h 8782389"/>
              <a:gd name="connsiteX69" fmla="*/ 2258656 w 9720732"/>
              <a:gd name="connsiteY69" fmla="*/ 2482038 h 8782389"/>
              <a:gd name="connsiteX70" fmla="*/ 620510 w 9720732"/>
              <a:gd name="connsiteY70" fmla="*/ 2482038 h 8782389"/>
              <a:gd name="connsiteX71" fmla="*/ 0 w 9720732"/>
              <a:gd name="connsiteY71" fmla="*/ 1241019 h 878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9720732" h="8782389">
                <a:moveTo>
                  <a:pt x="7462076" y="6300351"/>
                </a:moveTo>
                <a:lnTo>
                  <a:pt x="9100222" y="6300351"/>
                </a:lnTo>
                <a:lnTo>
                  <a:pt x="9720732" y="7541370"/>
                </a:lnTo>
                <a:lnTo>
                  <a:pt x="9100222" y="8782389"/>
                </a:lnTo>
                <a:lnTo>
                  <a:pt x="7462076" y="8782389"/>
                </a:lnTo>
                <a:lnTo>
                  <a:pt x="6841566" y="7541370"/>
                </a:lnTo>
                <a:close/>
                <a:moveTo>
                  <a:pt x="2906510" y="6300350"/>
                </a:moveTo>
                <a:lnTo>
                  <a:pt x="4544656" y="6300350"/>
                </a:lnTo>
                <a:lnTo>
                  <a:pt x="5165166" y="7541369"/>
                </a:lnTo>
                <a:lnTo>
                  <a:pt x="4544656" y="8782388"/>
                </a:lnTo>
                <a:lnTo>
                  <a:pt x="2906510" y="8782388"/>
                </a:lnTo>
                <a:lnTo>
                  <a:pt x="2286000" y="7541369"/>
                </a:lnTo>
                <a:close/>
                <a:moveTo>
                  <a:pt x="5176076" y="5040281"/>
                </a:moveTo>
                <a:lnTo>
                  <a:pt x="6814222" y="5040281"/>
                </a:lnTo>
                <a:lnTo>
                  <a:pt x="7434732" y="6281300"/>
                </a:lnTo>
                <a:lnTo>
                  <a:pt x="6814222" y="7522319"/>
                </a:lnTo>
                <a:lnTo>
                  <a:pt x="5176076" y="7522319"/>
                </a:lnTo>
                <a:lnTo>
                  <a:pt x="4555566" y="6281300"/>
                </a:lnTo>
                <a:close/>
                <a:moveTo>
                  <a:pt x="620510" y="5040280"/>
                </a:moveTo>
                <a:lnTo>
                  <a:pt x="2258656" y="5040280"/>
                </a:lnTo>
                <a:lnTo>
                  <a:pt x="2879166" y="6281299"/>
                </a:lnTo>
                <a:lnTo>
                  <a:pt x="2258656" y="7522318"/>
                </a:lnTo>
                <a:lnTo>
                  <a:pt x="620510" y="7522318"/>
                </a:lnTo>
                <a:lnTo>
                  <a:pt x="0" y="6281299"/>
                </a:lnTo>
                <a:close/>
                <a:moveTo>
                  <a:pt x="7462076" y="3780211"/>
                </a:moveTo>
                <a:lnTo>
                  <a:pt x="9100222" y="3780211"/>
                </a:lnTo>
                <a:lnTo>
                  <a:pt x="9720732" y="5021230"/>
                </a:lnTo>
                <a:lnTo>
                  <a:pt x="9100222" y="6262249"/>
                </a:lnTo>
                <a:lnTo>
                  <a:pt x="7462076" y="6262249"/>
                </a:lnTo>
                <a:lnTo>
                  <a:pt x="6841566" y="5021230"/>
                </a:lnTo>
                <a:close/>
                <a:moveTo>
                  <a:pt x="2906510" y="3780210"/>
                </a:moveTo>
                <a:lnTo>
                  <a:pt x="4544656" y="3780210"/>
                </a:lnTo>
                <a:lnTo>
                  <a:pt x="5165166" y="5021229"/>
                </a:lnTo>
                <a:lnTo>
                  <a:pt x="4544656" y="6262248"/>
                </a:lnTo>
                <a:lnTo>
                  <a:pt x="2906510" y="6262248"/>
                </a:lnTo>
                <a:lnTo>
                  <a:pt x="2286000" y="5021229"/>
                </a:lnTo>
                <a:close/>
                <a:moveTo>
                  <a:pt x="5176076" y="2520141"/>
                </a:moveTo>
                <a:lnTo>
                  <a:pt x="6814222" y="2520141"/>
                </a:lnTo>
                <a:lnTo>
                  <a:pt x="7434732" y="3761160"/>
                </a:lnTo>
                <a:lnTo>
                  <a:pt x="6814222" y="5002179"/>
                </a:lnTo>
                <a:lnTo>
                  <a:pt x="5176076" y="5002179"/>
                </a:lnTo>
                <a:lnTo>
                  <a:pt x="4555566" y="3761160"/>
                </a:lnTo>
                <a:close/>
                <a:moveTo>
                  <a:pt x="620510" y="2520140"/>
                </a:moveTo>
                <a:lnTo>
                  <a:pt x="2258656" y="2520140"/>
                </a:lnTo>
                <a:lnTo>
                  <a:pt x="2879166" y="3761159"/>
                </a:lnTo>
                <a:lnTo>
                  <a:pt x="2258656" y="5002178"/>
                </a:lnTo>
                <a:lnTo>
                  <a:pt x="620510" y="5002178"/>
                </a:lnTo>
                <a:lnTo>
                  <a:pt x="0" y="3761159"/>
                </a:lnTo>
                <a:close/>
                <a:moveTo>
                  <a:pt x="7462076" y="1260071"/>
                </a:moveTo>
                <a:lnTo>
                  <a:pt x="9100222" y="1260071"/>
                </a:lnTo>
                <a:lnTo>
                  <a:pt x="9720732" y="2501090"/>
                </a:lnTo>
                <a:lnTo>
                  <a:pt x="9100222" y="3742109"/>
                </a:lnTo>
                <a:lnTo>
                  <a:pt x="7462076" y="3742109"/>
                </a:lnTo>
                <a:lnTo>
                  <a:pt x="6841566" y="2501090"/>
                </a:lnTo>
                <a:close/>
                <a:moveTo>
                  <a:pt x="2906510" y="1260071"/>
                </a:moveTo>
                <a:lnTo>
                  <a:pt x="4544656" y="1260071"/>
                </a:lnTo>
                <a:lnTo>
                  <a:pt x="5165166" y="2501089"/>
                </a:lnTo>
                <a:lnTo>
                  <a:pt x="4544656" y="3742108"/>
                </a:lnTo>
                <a:lnTo>
                  <a:pt x="2906510" y="3742108"/>
                </a:lnTo>
                <a:lnTo>
                  <a:pt x="2286000" y="2501089"/>
                </a:lnTo>
                <a:close/>
                <a:moveTo>
                  <a:pt x="5176076" y="2"/>
                </a:moveTo>
                <a:lnTo>
                  <a:pt x="6814222" y="2"/>
                </a:lnTo>
                <a:lnTo>
                  <a:pt x="7434732" y="1241020"/>
                </a:lnTo>
                <a:lnTo>
                  <a:pt x="6814222" y="2482039"/>
                </a:lnTo>
                <a:lnTo>
                  <a:pt x="5176076" y="2482039"/>
                </a:lnTo>
                <a:lnTo>
                  <a:pt x="4555566" y="1241020"/>
                </a:lnTo>
                <a:close/>
                <a:moveTo>
                  <a:pt x="620510" y="0"/>
                </a:moveTo>
                <a:lnTo>
                  <a:pt x="2258656" y="0"/>
                </a:lnTo>
                <a:lnTo>
                  <a:pt x="2879166" y="1241019"/>
                </a:lnTo>
                <a:lnTo>
                  <a:pt x="2258656" y="2482038"/>
                </a:lnTo>
                <a:lnTo>
                  <a:pt x="620510" y="2482038"/>
                </a:lnTo>
                <a:lnTo>
                  <a:pt x="0" y="1241019"/>
                </a:lnTo>
                <a:close/>
              </a:path>
            </a:pathLst>
          </a:cu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2594034" y="5606177"/>
            <a:ext cx="7692966" cy="258532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5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ISRAEL: A PROMESSA DA CRIAÇÃO DE UMA GRANDE NAÇÃO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690B35B-776D-7B3F-1E6F-C6812378CB6D}"/>
              </a:ext>
            </a:extLst>
          </p:cNvPr>
          <p:cNvSpPr txBox="1"/>
          <p:nvPr/>
        </p:nvSpPr>
        <p:spPr>
          <a:xfrm>
            <a:off x="304800" y="4661680"/>
            <a:ext cx="2971800" cy="450892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287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4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12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462E21"/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3CEAEDA7-6265-77ED-64A5-D9D70A2EB7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0DDC0F9-C43B-4E0E-E825-C1604457CDD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1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337C16FE-3023-061E-DCCD-0AEA4BAE5B8A}"/>
              </a:ext>
            </a:extLst>
          </p:cNvPr>
          <p:cNvSpPr/>
          <p:nvPr/>
        </p:nvSpPr>
        <p:spPr>
          <a:xfrm>
            <a:off x="-3" y="876300"/>
            <a:ext cx="11839772" cy="742124"/>
          </a:xfrm>
          <a:prstGeom prst="rect">
            <a:avLst/>
          </a:prstGeom>
          <a:gradFill>
            <a:gsLst>
              <a:gs pos="0">
                <a:schemeClr val="bg1">
                  <a:alpha val="32000"/>
                </a:schemeClr>
              </a:gs>
              <a:gs pos="100000">
                <a:schemeClr val="bg1"/>
              </a:gs>
            </a:gsLst>
            <a:lin ang="11400000" scaled="0"/>
          </a:gra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44C7A68-D6B0-5EBF-2C3B-45FC05C92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0" r="640"/>
          <a:stretch/>
        </p:blipFill>
        <p:spPr>
          <a:xfrm>
            <a:off x="8001000" y="-952500"/>
            <a:ext cx="11781523" cy="11934236"/>
          </a:xfrm>
          <a:custGeom>
            <a:avLst/>
            <a:gdLst>
              <a:gd name="connsiteX0" fmla="*/ 2526849 w 10155366"/>
              <a:gd name="connsiteY0" fmla="*/ 0 h 10287000"/>
              <a:gd name="connsiteX1" fmla="*/ 10155366 w 10155366"/>
              <a:gd name="connsiteY1" fmla="*/ 0 h 10287000"/>
              <a:gd name="connsiteX2" fmla="*/ 7628518 w 10155366"/>
              <a:gd name="connsiteY2" fmla="*/ 10287000 h 10287000"/>
              <a:gd name="connsiteX3" fmla="*/ 0 w 10155366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55366" h="10287000">
                <a:moveTo>
                  <a:pt x="2526849" y="0"/>
                </a:moveTo>
                <a:lnTo>
                  <a:pt x="10155366" y="0"/>
                </a:lnTo>
                <a:lnTo>
                  <a:pt x="7628518" y="10287000"/>
                </a:lnTo>
                <a:lnTo>
                  <a:pt x="0" y="10287000"/>
                </a:lnTo>
                <a:close/>
              </a:path>
            </a:pathLst>
          </a:custGeom>
          <a:ln>
            <a:noFill/>
          </a:ln>
          <a:effectLst>
            <a:softEdge rad="635000"/>
          </a:effectLst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14400" y="1933162"/>
            <a:ext cx="6781800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“E far-te-ei uma grande nação” (v.2)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914400" y="3872690"/>
            <a:ext cx="6400800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Essa promessa tinha como objetivo mostrar a Abrão o propósito de Deus em formar, a partir dele, uma grande nação, diferente de todas as outras, a nação de Israel (</a:t>
            </a:r>
            <a:r>
              <a:rPr lang="pt-BR" sz="4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Gn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12.2).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1719643" y="908808"/>
            <a:ext cx="4833557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ISRAEL: A PROMESSA DA CRIAÇÃO DE UMA GRANDE NAÇÃO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881351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13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462E21"/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3CEAEDA7-6265-77ED-64A5-D9D70A2EB7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0DDC0F9-C43B-4E0E-E825-C1604457CDD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1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337C16FE-3023-061E-DCCD-0AEA4BAE5B8A}"/>
              </a:ext>
            </a:extLst>
          </p:cNvPr>
          <p:cNvSpPr/>
          <p:nvPr/>
        </p:nvSpPr>
        <p:spPr>
          <a:xfrm>
            <a:off x="-3" y="1028700"/>
            <a:ext cx="11839772" cy="742124"/>
          </a:xfrm>
          <a:prstGeom prst="rect">
            <a:avLst/>
          </a:prstGeom>
          <a:gradFill>
            <a:gsLst>
              <a:gs pos="0">
                <a:schemeClr val="bg1">
                  <a:alpha val="32000"/>
                </a:schemeClr>
              </a:gs>
              <a:gs pos="100000">
                <a:schemeClr val="bg1"/>
              </a:gs>
            </a:gsLst>
            <a:lin ang="11400000" scaled="0"/>
          </a:gra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44C7A68-D6B0-5EBF-2C3B-45FC05C923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2" b="9482"/>
          <a:stretch/>
        </p:blipFill>
        <p:spPr>
          <a:xfrm>
            <a:off x="7219336" y="-952500"/>
            <a:ext cx="12563187" cy="12726032"/>
          </a:xfrm>
          <a:custGeom>
            <a:avLst/>
            <a:gdLst>
              <a:gd name="connsiteX0" fmla="*/ 2526849 w 10155366"/>
              <a:gd name="connsiteY0" fmla="*/ 0 h 10287000"/>
              <a:gd name="connsiteX1" fmla="*/ 10155366 w 10155366"/>
              <a:gd name="connsiteY1" fmla="*/ 0 h 10287000"/>
              <a:gd name="connsiteX2" fmla="*/ 7628518 w 10155366"/>
              <a:gd name="connsiteY2" fmla="*/ 10287000 h 10287000"/>
              <a:gd name="connsiteX3" fmla="*/ 0 w 10155366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55366" h="10287000">
                <a:moveTo>
                  <a:pt x="2526849" y="0"/>
                </a:moveTo>
                <a:lnTo>
                  <a:pt x="10155366" y="0"/>
                </a:lnTo>
                <a:lnTo>
                  <a:pt x="7628518" y="10287000"/>
                </a:lnTo>
                <a:lnTo>
                  <a:pt x="0" y="10287000"/>
                </a:lnTo>
                <a:close/>
              </a:path>
            </a:pathLst>
          </a:custGeom>
          <a:ln>
            <a:noFill/>
          </a:ln>
          <a:effectLst>
            <a:softEdge rad="635000"/>
          </a:effectLst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14400" y="2085562"/>
            <a:ext cx="8229600" cy="221599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“E abençoar-te-ei, engrandecerei o teu nome e tu serás uma bênção” (v.2)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914400" y="4521517"/>
            <a:ext cx="7315200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Deus desejou promover o nome de Abrão numa dimensão jamais imaginada pelo patriarca. Entretanto, a promessa não era meramente materialista.</a:t>
            </a:r>
          </a:p>
          <a:p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bênção material deveria carregar um testemunho espiritual:</a:t>
            </a:r>
          </a:p>
          <a:p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 tu serás uma bênção” (</a:t>
            </a:r>
            <a:r>
              <a:rPr lang="pt-BR" sz="36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Gn</a:t>
            </a:r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12.2).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1719643" y="1061208"/>
            <a:ext cx="4833557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ISRAEL: A PROMESSA DA CRIAÇÃO DE UMA GRANDE NAÇÃO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033751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75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13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462E21"/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3CEAEDA7-6265-77ED-64A5-D9D70A2EB7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0DDC0F9-C43B-4E0E-E825-C1604457CDD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1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337C16FE-3023-061E-DCCD-0AEA4BAE5B8A}"/>
              </a:ext>
            </a:extLst>
          </p:cNvPr>
          <p:cNvSpPr/>
          <p:nvPr/>
        </p:nvSpPr>
        <p:spPr>
          <a:xfrm>
            <a:off x="-3" y="1257300"/>
            <a:ext cx="11839772" cy="742124"/>
          </a:xfrm>
          <a:prstGeom prst="rect">
            <a:avLst/>
          </a:prstGeom>
          <a:gradFill>
            <a:gsLst>
              <a:gs pos="0">
                <a:schemeClr val="bg1">
                  <a:alpha val="32000"/>
                </a:schemeClr>
              </a:gs>
              <a:gs pos="100000">
                <a:schemeClr val="bg1"/>
              </a:gs>
            </a:gsLst>
            <a:lin ang="11400000" scaled="0"/>
          </a:gra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44C7A68-D6B0-5EBF-2C3B-45FC05C923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0" r="640"/>
          <a:stretch/>
        </p:blipFill>
        <p:spPr>
          <a:xfrm>
            <a:off x="7315200" y="-1333500"/>
            <a:ext cx="12563187" cy="12726032"/>
          </a:xfrm>
          <a:custGeom>
            <a:avLst/>
            <a:gdLst>
              <a:gd name="connsiteX0" fmla="*/ 2526849 w 10155366"/>
              <a:gd name="connsiteY0" fmla="*/ 0 h 10287000"/>
              <a:gd name="connsiteX1" fmla="*/ 10155366 w 10155366"/>
              <a:gd name="connsiteY1" fmla="*/ 0 h 10287000"/>
              <a:gd name="connsiteX2" fmla="*/ 7628518 w 10155366"/>
              <a:gd name="connsiteY2" fmla="*/ 10287000 h 10287000"/>
              <a:gd name="connsiteX3" fmla="*/ 0 w 10155366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55366" h="10287000">
                <a:moveTo>
                  <a:pt x="2526849" y="0"/>
                </a:moveTo>
                <a:lnTo>
                  <a:pt x="10155366" y="0"/>
                </a:lnTo>
                <a:lnTo>
                  <a:pt x="7628518" y="10287000"/>
                </a:lnTo>
                <a:lnTo>
                  <a:pt x="0" y="10287000"/>
                </a:lnTo>
                <a:close/>
              </a:path>
            </a:pathLst>
          </a:custGeom>
          <a:ln>
            <a:noFill/>
          </a:ln>
          <a:effectLst>
            <a:softEdge rad="635000"/>
          </a:effectLst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14400" y="2314162"/>
            <a:ext cx="8915400" cy="221599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“E abençoarei os que te abençoarem e amaldiçoarei os que te amaldiçoarem” (v.3).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914400" y="4808934"/>
            <a:ext cx="7315200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Essa foi uma promessa dupla: de bênção e de maldição.</a:t>
            </a: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verdade, Abraão seria uma grande influência para os que se relacionavam com ele.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1719643" y="1289808"/>
            <a:ext cx="4833557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ISRAEL: A PROMESSA DA CRIAÇÃO DE UMA GRANDE NAÇÃO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262351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96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13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462E21"/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3CEAEDA7-6265-77ED-64A5-D9D70A2EB7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0DDC0F9-C43B-4E0E-E825-C1604457CDD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1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337C16FE-3023-061E-DCCD-0AEA4BAE5B8A}"/>
              </a:ext>
            </a:extLst>
          </p:cNvPr>
          <p:cNvSpPr/>
          <p:nvPr/>
        </p:nvSpPr>
        <p:spPr>
          <a:xfrm>
            <a:off x="-3" y="1104900"/>
            <a:ext cx="11839772" cy="742124"/>
          </a:xfrm>
          <a:prstGeom prst="rect">
            <a:avLst/>
          </a:prstGeom>
          <a:gradFill>
            <a:gsLst>
              <a:gs pos="0">
                <a:schemeClr val="bg1">
                  <a:alpha val="32000"/>
                </a:schemeClr>
              </a:gs>
              <a:gs pos="100000">
                <a:schemeClr val="bg1"/>
              </a:gs>
            </a:gsLst>
            <a:lin ang="11400000" scaled="0"/>
          </a:gra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44C7A68-D6B0-5EBF-2C3B-45FC05C923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0" r="640"/>
          <a:stretch/>
        </p:blipFill>
        <p:spPr>
          <a:xfrm>
            <a:off x="7219336" y="-952500"/>
            <a:ext cx="12563187" cy="12726032"/>
          </a:xfrm>
          <a:custGeom>
            <a:avLst/>
            <a:gdLst>
              <a:gd name="connsiteX0" fmla="*/ 2526849 w 10155366"/>
              <a:gd name="connsiteY0" fmla="*/ 0 h 10287000"/>
              <a:gd name="connsiteX1" fmla="*/ 10155366 w 10155366"/>
              <a:gd name="connsiteY1" fmla="*/ 0 h 10287000"/>
              <a:gd name="connsiteX2" fmla="*/ 7628518 w 10155366"/>
              <a:gd name="connsiteY2" fmla="*/ 10287000 h 10287000"/>
              <a:gd name="connsiteX3" fmla="*/ 0 w 10155366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55366" h="10287000">
                <a:moveTo>
                  <a:pt x="2526849" y="0"/>
                </a:moveTo>
                <a:lnTo>
                  <a:pt x="10155366" y="0"/>
                </a:lnTo>
                <a:lnTo>
                  <a:pt x="7628518" y="10287000"/>
                </a:lnTo>
                <a:lnTo>
                  <a:pt x="0" y="10287000"/>
                </a:lnTo>
                <a:close/>
              </a:path>
            </a:pathLst>
          </a:custGeom>
          <a:ln>
            <a:noFill/>
          </a:ln>
          <a:effectLst>
            <a:softEdge rad="635000"/>
          </a:effectLst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14400" y="2161762"/>
            <a:ext cx="8915400" cy="221599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“E abençoarei os que te abençoarem e amaldiçoarei os que te amaldiçoarem” (v.3).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914400" y="4656534"/>
            <a:ext cx="7162800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modo que Deus abençoaria os que auxiliassem Abraão e castigaria quem o amaldiçoasse. Esse evento faria de Abrão uma influência mundial que perduraria em sua posteridade.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1719643" y="1137408"/>
            <a:ext cx="4833557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ISRAEL: A PROMESSA DA CRIAÇÃO DE UMA GRANDE NAÇÃO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109951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10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13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462E21"/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3CEAEDA7-6265-77ED-64A5-D9D70A2EB7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0DDC0F9-C43B-4E0E-E825-C1604457CDD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1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337C16FE-3023-061E-DCCD-0AEA4BAE5B8A}"/>
              </a:ext>
            </a:extLst>
          </p:cNvPr>
          <p:cNvSpPr/>
          <p:nvPr/>
        </p:nvSpPr>
        <p:spPr>
          <a:xfrm>
            <a:off x="-3" y="1104900"/>
            <a:ext cx="11839772" cy="742124"/>
          </a:xfrm>
          <a:prstGeom prst="rect">
            <a:avLst/>
          </a:prstGeom>
          <a:gradFill>
            <a:gsLst>
              <a:gs pos="0">
                <a:schemeClr val="bg1">
                  <a:alpha val="32000"/>
                </a:schemeClr>
              </a:gs>
              <a:gs pos="100000">
                <a:schemeClr val="bg1"/>
              </a:gs>
            </a:gsLst>
            <a:lin ang="11400000" scaled="0"/>
          </a:gra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44C7A68-D6B0-5EBF-2C3B-45FC05C923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2" t="14485" r="-1472" b="2097"/>
          <a:stretch/>
        </p:blipFill>
        <p:spPr>
          <a:xfrm>
            <a:off x="7219336" y="-952500"/>
            <a:ext cx="12563187" cy="12726032"/>
          </a:xfrm>
          <a:custGeom>
            <a:avLst/>
            <a:gdLst>
              <a:gd name="connsiteX0" fmla="*/ 2526849 w 10155366"/>
              <a:gd name="connsiteY0" fmla="*/ 0 h 10287000"/>
              <a:gd name="connsiteX1" fmla="*/ 10155366 w 10155366"/>
              <a:gd name="connsiteY1" fmla="*/ 0 h 10287000"/>
              <a:gd name="connsiteX2" fmla="*/ 7628518 w 10155366"/>
              <a:gd name="connsiteY2" fmla="*/ 10287000 h 10287000"/>
              <a:gd name="connsiteX3" fmla="*/ 0 w 10155366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55366" h="10287000">
                <a:moveTo>
                  <a:pt x="2526849" y="0"/>
                </a:moveTo>
                <a:lnTo>
                  <a:pt x="10155366" y="0"/>
                </a:lnTo>
                <a:lnTo>
                  <a:pt x="7628518" y="10287000"/>
                </a:lnTo>
                <a:lnTo>
                  <a:pt x="0" y="10287000"/>
                </a:lnTo>
                <a:close/>
              </a:path>
            </a:pathLst>
          </a:custGeom>
          <a:ln>
            <a:noFill/>
          </a:ln>
          <a:effectLst>
            <a:softEdge rad="635000"/>
          </a:effectLst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14400" y="2161762"/>
            <a:ext cx="7391400" cy="253915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“E em ti serão benditas todas as famílias da terra” (v.3)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914400" y="4961334"/>
            <a:ext cx="6858000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Essa promessa é considerada uma segunda profecia das Escrituras a respeito do Senhor Jesus (A primeira está registrada em Gênesis 3.15).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1719643" y="1137408"/>
            <a:ext cx="4833557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ISRAEL: A PROMESSA DA CRIAÇÃO DE UMA GRANDE NAÇÃO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109951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47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13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462E21"/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3CEAEDA7-6265-77ED-64A5-D9D70A2EB7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0DDC0F9-C43B-4E0E-E825-C1604457CDD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1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337C16FE-3023-061E-DCCD-0AEA4BAE5B8A}"/>
              </a:ext>
            </a:extLst>
          </p:cNvPr>
          <p:cNvSpPr/>
          <p:nvPr/>
        </p:nvSpPr>
        <p:spPr>
          <a:xfrm>
            <a:off x="-3" y="1016794"/>
            <a:ext cx="10210803" cy="742124"/>
          </a:xfrm>
          <a:prstGeom prst="rect">
            <a:avLst/>
          </a:prstGeom>
          <a:gradFill>
            <a:gsLst>
              <a:gs pos="0">
                <a:schemeClr val="bg1">
                  <a:alpha val="1000"/>
                </a:schemeClr>
              </a:gs>
              <a:gs pos="100000">
                <a:schemeClr val="bg1"/>
              </a:gs>
            </a:gsLst>
            <a:lin ang="11400000" scaled="0"/>
          </a:gra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14400" y="2073656"/>
            <a:ext cx="7391400" cy="253915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“E em ti serão benditas todas as famílias da terra” (v.3)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914400" y="4838700"/>
            <a:ext cx="6629400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Podemos ter essa confirmação por meio da Carta de Paulo aos Gálatas, em que uma bênção espiritual viria por meio de um descendente de Abraão, o pai dos israelitas.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1719643" y="1049302"/>
            <a:ext cx="4833557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ISRAEL: A PROMESSA DA CRIAÇÃO DE UMA GRANDE NAÇÃO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021845"/>
            <a:ext cx="729043" cy="729043"/>
          </a:xfrm>
          <a:prstGeom prst="rect">
            <a:avLst/>
          </a:prstGeom>
        </p:spPr>
      </p:pic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EFD68779-5CAB-4C2E-A6EC-5E29A12B24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6234043"/>
              </p:ext>
            </p:extLst>
          </p:nvPr>
        </p:nvGraphicFramePr>
        <p:xfrm>
          <a:off x="8673942" y="890856"/>
          <a:ext cx="9174543" cy="89119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8431552" imgH="8189771" progId="CorelDraw.Graphic.24">
                  <p:embed/>
                </p:oleObj>
              </mc:Choice>
              <mc:Fallback>
                <p:oleObj name="CorelDRAW" r:id="rId4" imgW="8431552" imgH="8189771" progId="CorelDraw.Graphic.2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73942" y="890856"/>
                        <a:ext cx="9174543" cy="89119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9373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13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462E21"/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3CEAEDA7-6265-77ED-64A5-D9D70A2EB7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0DDC0F9-C43B-4E0E-E825-C1604457CDD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1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337C16FE-3023-061E-DCCD-0AEA4BAE5B8A}"/>
              </a:ext>
            </a:extLst>
          </p:cNvPr>
          <p:cNvSpPr/>
          <p:nvPr/>
        </p:nvSpPr>
        <p:spPr>
          <a:xfrm>
            <a:off x="-3" y="1943100"/>
            <a:ext cx="11839772" cy="742124"/>
          </a:xfrm>
          <a:prstGeom prst="rect">
            <a:avLst/>
          </a:prstGeom>
          <a:gradFill>
            <a:gsLst>
              <a:gs pos="0">
                <a:schemeClr val="bg1">
                  <a:alpha val="32000"/>
                </a:schemeClr>
              </a:gs>
              <a:gs pos="100000">
                <a:schemeClr val="bg1"/>
              </a:gs>
            </a:gsLst>
            <a:lin ang="11400000" scaled="0"/>
          </a:gra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44C7A68-D6B0-5EBF-2C3B-45FC05C923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12" r="10512"/>
          <a:stretch/>
        </p:blipFill>
        <p:spPr>
          <a:xfrm>
            <a:off x="7219336" y="-952500"/>
            <a:ext cx="12563187" cy="12726032"/>
          </a:xfrm>
          <a:custGeom>
            <a:avLst/>
            <a:gdLst>
              <a:gd name="connsiteX0" fmla="*/ 2526849 w 10155366"/>
              <a:gd name="connsiteY0" fmla="*/ 0 h 10287000"/>
              <a:gd name="connsiteX1" fmla="*/ 10155366 w 10155366"/>
              <a:gd name="connsiteY1" fmla="*/ 0 h 10287000"/>
              <a:gd name="connsiteX2" fmla="*/ 7628518 w 10155366"/>
              <a:gd name="connsiteY2" fmla="*/ 10287000 h 10287000"/>
              <a:gd name="connsiteX3" fmla="*/ 0 w 10155366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55366" h="10287000">
                <a:moveTo>
                  <a:pt x="2526849" y="0"/>
                </a:moveTo>
                <a:lnTo>
                  <a:pt x="10155366" y="0"/>
                </a:lnTo>
                <a:lnTo>
                  <a:pt x="7628518" y="10287000"/>
                </a:lnTo>
                <a:lnTo>
                  <a:pt x="0" y="10287000"/>
                </a:lnTo>
                <a:close/>
              </a:path>
            </a:pathLst>
          </a:custGeom>
          <a:ln>
            <a:noFill/>
          </a:ln>
          <a:effectLst>
            <a:softEdge rad="635000"/>
          </a:effectLst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14400" y="2999962"/>
            <a:ext cx="3733800" cy="84638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Sinopse I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914400" y="4166529"/>
            <a:ext cx="6629400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descendência de Abrão seria uma grande nação, acompanhada de um testemunho espiritual importante.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1719643" y="1975608"/>
            <a:ext cx="4833557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ISRAEL: A PROMESSA DA CRIAÇÃO DE UMA GRANDE NAÇÃO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948151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27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13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1DCA029-26BB-2988-72E7-FD47018763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50" b="7750"/>
          <a:stretch/>
        </p:blipFill>
        <p:spPr>
          <a:xfrm>
            <a:off x="0" y="0"/>
            <a:ext cx="18288000" cy="10287000"/>
          </a:xfrm>
          <a:custGeom>
            <a:avLst/>
            <a:gdLst>
              <a:gd name="connsiteX0" fmla="*/ 0 w 19364920"/>
              <a:gd name="connsiteY0" fmla="*/ 0 h 10354702"/>
              <a:gd name="connsiteX1" fmla="*/ 19364920 w 19364920"/>
              <a:gd name="connsiteY1" fmla="*/ 0 h 10354702"/>
              <a:gd name="connsiteX2" fmla="*/ 19364920 w 19364920"/>
              <a:gd name="connsiteY2" fmla="*/ 10354702 h 10354702"/>
              <a:gd name="connsiteX3" fmla="*/ 0 w 19364920"/>
              <a:gd name="connsiteY3" fmla="*/ 10354702 h 1035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64920" h="10354702">
                <a:moveTo>
                  <a:pt x="0" y="0"/>
                </a:moveTo>
                <a:lnTo>
                  <a:pt x="19364920" y="0"/>
                </a:lnTo>
                <a:lnTo>
                  <a:pt x="19364920" y="10354702"/>
                </a:lnTo>
                <a:lnTo>
                  <a:pt x="0" y="10354702"/>
                </a:lnTo>
                <a:close/>
              </a:path>
            </a:pathLst>
          </a:cu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3432F68F-BAC0-8FF0-81C6-D41671CD5833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91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B2E547C-EE75-08AB-2934-AEA42571D5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095" r="13095"/>
          <a:stretch/>
        </p:blipFill>
        <p:spPr>
          <a:xfrm>
            <a:off x="7449775" y="-69504"/>
            <a:ext cx="11673885" cy="10547004"/>
          </a:xfrm>
          <a:custGeom>
            <a:avLst/>
            <a:gdLst>
              <a:gd name="connsiteX0" fmla="*/ 7462076 w 9720732"/>
              <a:gd name="connsiteY0" fmla="*/ 6300351 h 8782389"/>
              <a:gd name="connsiteX1" fmla="*/ 9100222 w 9720732"/>
              <a:gd name="connsiteY1" fmla="*/ 6300351 h 8782389"/>
              <a:gd name="connsiteX2" fmla="*/ 9720732 w 9720732"/>
              <a:gd name="connsiteY2" fmla="*/ 7541370 h 8782389"/>
              <a:gd name="connsiteX3" fmla="*/ 9100222 w 9720732"/>
              <a:gd name="connsiteY3" fmla="*/ 8782389 h 8782389"/>
              <a:gd name="connsiteX4" fmla="*/ 7462076 w 9720732"/>
              <a:gd name="connsiteY4" fmla="*/ 8782389 h 8782389"/>
              <a:gd name="connsiteX5" fmla="*/ 6841566 w 9720732"/>
              <a:gd name="connsiteY5" fmla="*/ 7541370 h 8782389"/>
              <a:gd name="connsiteX6" fmla="*/ 2906510 w 9720732"/>
              <a:gd name="connsiteY6" fmla="*/ 6300350 h 8782389"/>
              <a:gd name="connsiteX7" fmla="*/ 4544656 w 9720732"/>
              <a:gd name="connsiteY7" fmla="*/ 6300350 h 8782389"/>
              <a:gd name="connsiteX8" fmla="*/ 5165166 w 9720732"/>
              <a:gd name="connsiteY8" fmla="*/ 7541369 h 8782389"/>
              <a:gd name="connsiteX9" fmla="*/ 4544656 w 9720732"/>
              <a:gd name="connsiteY9" fmla="*/ 8782388 h 8782389"/>
              <a:gd name="connsiteX10" fmla="*/ 2906510 w 9720732"/>
              <a:gd name="connsiteY10" fmla="*/ 8782388 h 8782389"/>
              <a:gd name="connsiteX11" fmla="*/ 2286000 w 9720732"/>
              <a:gd name="connsiteY11" fmla="*/ 7541369 h 8782389"/>
              <a:gd name="connsiteX12" fmla="*/ 5176076 w 9720732"/>
              <a:gd name="connsiteY12" fmla="*/ 5040281 h 8782389"/>
              <a:gd name="connsiteX13" fmla="*/ 6814222 w 9720732"/>
              <a:gd name="connsiteY13" fmla="*/ 5040281 h 8782389"/>
              <a:gd name="connsiteX14" fmla="*/ 7434732 w 9720732"/>
              <a:gd name="connsiteY14" fmla="*/ 6281300 h 8782389"/>
              <a:gd name="connsiteX15" fmla="*/ 6814222 w 9720732"/>
              <a:gd name="connsiteY15" fmla="*/ 7522319 h 8782389"/>
              <a:gd name="connsiteX16" fmla="*/ 5176076 w 9720732"/>
              <a:gd name="connsiteY16" fmla="*/ 7522319 h 8782389"/>
              <a:gd name="connsiteX17" fmla="*/ 4555566 w 9720732"/>
              <a:gd name="connsiteY17" fmla="*/ 6281300 h 8782389"/>
              <a:gd name="connsiteX18" fmla="*/ 620510 w 9720732"/>
              <a:gd name="connsiteY18" fmla="*/ 5040280 h 8782389"/>
              <a:gd name="connsiteX19" fmla="*/ 2258656 w 9720732"/>
              <a:gd name="connsiteY19" fmla="*/ 5040280 h 8782389"/>
              <a:gd name="connsiteX20" fmla="*/ 2879166 w 9720732"/>
              <a:gd name="connsiteY20" fmla="*/ 6281299 h 8782389"/>
              <a:gd name="connsiteX21" fmla="*/ 2258656 w 9720732"/>
              <a:gd name="connsiteY21" fmla="*/ 7522318 h 8782389"/>
              <a:gd name="connsiteX22" fmla="*/ 620510 w 9720732"/>
              <a:gd name="connsiteY22" fmla="*/ 7522318 h 8782389"/>
              <a:gd name="connsiteX23" fmla="*/ 0 w 9720732"/>
              <a:gd name="connsiteY23" fmla="*/ 6281299 h 8782389"/>
              <a:gd name="connsiteX24" fmla="*/ 7462076 w 9720732"/>
              <a:gd name="connsiteY24" fmla="*/ 3780211 h 8782389"/>
              <a:gd name="connsiteX25" fmla="*/ 9100222 w 9720732"/>
              <a:gd name="connsiteY25" fmla="*/ 3780211 h 8782389"/>
              <a:gd name="connsiteX26" fmla="*/ 9720732 w 9720732"/>
              <a:gd name="connsiteY26" fmla="*/ 5021230 h 8782389"/>
              <a:gd name="connsiteX27" fmla="*/ 9100222 w 9720732"/>
              <a:gd name="connsiteY27" fmla="*/ 6262249 h 8782389"/>
              <a:gd name="connsiteX28" fmla="*/ 7462076 w 9720732"/>
              <a:gd name="connsiteY28" fmla="*/ 6262249 h 8782389"/>
              <a:gd name="connsiteX29" fmla="*/ 6841566 w 9720732"/>
              <a:gd name="connsiteY29" fmla="*/ 5021230 h 8782389"/>
              <a:gd name="connsiteX30" fmla="*/ 2906510 w 9720732"/>
              <a:gd name="connsiteY30" fmla="*/ 3780210 h 8782389"/>
              <a:gd name="connsiteX31" fmla="*/ 4544656 w 9720732"/>
              <a:gd name="connsiteY31" fmla="*/ 3780210 h 8782389"/>
              <a:gd name="connsiteX32" fmla="*/ 5165166 w 9720732"/>
              <a:gd name="connsiteY32" fmla="*/ 5021229 h 8782389"/>
              <a:gd name="connsiteX33" fmla="*/ 4544656 w 9720732"/>
              <a:gd name="connsiteY33" fmla="*/ 6262248 h 8782389"/>
              <a:gd name="connsiteX34" fmla="*/ 2906510 w 9720732"/>
              <a:gd name="connsiteY34" fmla="*/ 6262248 h 8782389"/>
              <a:gd name="connsiteX35" fmla="*/ 2286000 w 9720732"/>
              <a:gd name="connsiteY35" fmla="*/ 5021229 h 8782389"/>
              <a:gd name="connsiteX36" fmla="*/ 5176076 w 9720732"/>
              <a:gd name="connsiteY36" fmla="*/ 2520141 h 8782389"/>
              <a:gd name="connsiteX37" fmla="*/ 6814222 w 9720732"/>
              <a:gd name="connsiteY37" fmla="*/ 2520141 h 8782389"/>
              <a:gd name="connsiteX38" fmla="*/ 7434732 w 9720732"/>
              <a:gd name="connsiteY38" fmla="*/ 3761160 h 8782389"/>
              <a:gd name="connsiteX39" fmla="*/ 6814222 w 9720732"/>
              <a:gd name="connsiteY39" fmla="*/ 5002179 h 8782389"/>
              <a:gd name="connsiteX40" fmla="*/ 5176076 w 9720732"/>
              <a:gd name="connsiteY40" fmla="*/ 5002179 h 8782389"/>
              <a:gd name="connsiteX41" fmla="*/ 4555566 w 9720732"/>
              <a:gd name="connsiteY41" fmla="*/ 3761160 h 8782389"/>
              <a:gd name="connsiteX42" fmla="*/ 620510 w 9720732"/>
              <a:gd name="connsiteY42" fmla="*/ 2520140 h 8782389"/>
              <a:gd name="connsiteX43" fmla="*/ 2258656 w 9720732"/>
              <a:gd name="connsiteY43" fmla="*/ 2520140 h 8782389"/>
              <a:gd name="connsiteX44" fmla="*/ 2879166 w 9720732"/>
              <a:gd name="connsiteY44" fmla="*/ 3761159 h 8782389"/>
              <a:gd name="connsiteX45" fmla="*/ 2258656 w 9720732"/>
              <a:gd name="connsiteY45" fmla="*/ 5002178 h 8782389"/>
              <a:gd name="connsiteX46" fmla="*/ 620510 w 9720732"/>
              <a:gd name="connsiteY46" fmla="*/ 5002178 h 8782389"/>
              <a:gd name="connsiteX47" fmla="*/ 0 w 9720732"/>
              <a:gd name="connsiteY47" fmla="*/ 3761159 h 8782389"/>
              <a:gd name="connsiteX48" fmla="*/ 7462076 w 9720732"/>
              <a:gd name="connsiteY48" fmla="*/ 1260071 h 8782389"/>
              <a:gd name="connsiteX49" fmla="*/ 9100222 w 9720732"/>
              <a:gd name="connsiteY49" fmla="*/ 1260071 h 8782389"/>
              <a:gd name="connsiteX50" fmla="*/ 9720732 w 9720732"/>
              <a:gd name="connsiteY50" fmla="*/ 2501090 h 8782389"/>
              <a:gd name="connsiteX51" fmla="*/ 9100222 w 9720732"/>
              <a:gd name="connsiteY51" fmla="*/ 3742109 h 8782389"/>
              <a:gd name="connsiteX52" fmla="*/ 7462076 w 9720732"/>
              <a:gd name="connsiteY52" fmla="*/ 3742109 h 8782389"/>
              <a:gd name="connsiteX53" fmla="*/ 6841566 w 9720732"/>
              <a:gd name="connsiteY53" fmla="*/ 2501090 h 8782389"/>
              <a:gd name="connsiteX54" fmla="*/ 2906510 w 9720732"/>
              <a:gd name="connsiteY54" fmla="*/ 1260071 h 8782389"/>
              <a:gd name="connsiteX55" fmla="*/ 4544656 w 9720732"/>
              <a:gd name="connsiteY55" fmla="*/ 1260071 h 8782389"/>
              <a:gd name="connsiteX56" fmla="*/ 5165166 w 9720732"/>
              <a:gd name="connsiteY56" fmla="*/ 2501089 h 8782389"/>
              <a:gd name="connsiteX57" fmla="*/ 4544656 w 9720732"/>
              <a:gd name="connsiteY57" fmla="*/ 3742108 h 8782389"/>
              <a:gd name="connsiteX58" fmla="*/ 2906510 w 9720732"/>
              <a:gd name="connsiteY58" fmla="*/ 3742108 h 8782389"/>
              <a:gd name="connsiteX59" fmla="*/ 2286000 w 9720732"/>
              <a:gd name="connsiteY59" fmla="*/ 2501089 h 8782389"/>
              <a:gd name="connsiteX60" fmla="*/ 5176076 w 9720732"/>
              <a:gd name="connsiteY60" fmla="*/ 2 h 8782389"/>
              <a:gd name="connsiteX61" fmla="*/ 6814222 w 9720732"/>
              <a:gd name="connsiteY61" fmla="*/ 2 h 8782389"/>
              <a:gd name="connsiteX62" fmla="*/ 7434732 w 9720732"/>
              <a:gd name="connsiteY62" fmla="*/ 1241020 h 8782389"/>
              <a:gd name="connsiteX63" fmla="*/ 6814222 w 9720732"/>
              <a:gd name="connsiteY63" fmla="*/ 2482039 h 8782389"/>
              <a:gd name="connsiteX64" fmla="*/ 5176076 w 9720732"/>
              <a:gd name="connsiteY64" fmla="*/ 2482039 h 8782389"/>
              <a:gd name="connsiteX65" fmla="*/ 4555566 w 9720732"/>
              <a:gd name="connsiteY65" fmla="*/ 1241020 h 8782389"/>
              <a:gd name="connsiteX66" fmla="*/ 620510 w 9720732"/>
              <a:gd name="connsiteY66" fmla="*/ 0 h 8782389"/>
              <a:gd name="connsiteX67" fmla="*/ 2258656 w 9720732"/>
              <a:gd name="connsiteY67" fmla="*/ 0 h 8782389"/>
              <a:gd name="connsiteX68" fmla="*/ 2879166 w 9720732"/>
              <a:gd name="connsiteY68" fmla="*/ 1241019 h 8782389"/>
              <a:gd name="connsiteX69" fmla="*/ 2258656 w 9720732"/>
              <a:gd name="connsiteY69" fmla="*/ 2482038 h 8782389"/>
              <a:gd name="connsiteX70" fmla="*/ 620510 w 9720732"/>
              <a:gd name="connsiteY70" fmla="*/ 2482038 h 8782389"/>
              <a:gd name="connsiteX71" fmla="*/ 0 w 9720732"/>
              <a:gd name="connsiteY71" fmla="*/ 1241019 h 878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9720732" h="8782389">
                <a:moveTo>
                  <a:pt x="7462076" y="6300351"/>
                </a:moveTo>
                <a:lnTo>
                  <a:pt x="9100222" y="6300351"/>
                </a:lnTo>
                <a:lnTo>
                  <a:pt x="9720732" y="7541370"/>
                </a:lnTo>
                <a:lnTo>
                  <a:pt x="9100222" y="8782389"/>
                </a:lnTo>
                <a:lnTo>
                  <a:pt x="7462076" y="8782389"/>
                </a:lnTo>
                <a:lnTo>
                  <a:pt x="6841566" y="7541370"/>
                </a:lnTo>
                <a:close/>
                <a:moveTo>
                  <a:pt x="2906510" y="6300350"/>
                </a:moveTo>
                <a:lnTo>
                  <a:pt x="4544656" y="6300350"/>
                </a:lnTo>
                <a:lnTo>
                  <a:pt x="5165166" y="7541369"/>
                </a:lnTo>
                <a:lnTo>
                  <a:pt x="4544656" y="8782388"/>
                </a:lnTo>
                <a:lnTo>
                  <a:pt x="2906510" y="8782388"/>
                </a:lnTo>
                <a:lnTo>
                  <a:pt x="2286000" y="7541369"/>
                </a:lnTo>
                <a:close/>
                <a:moveTo>
                  <a:pt x="5176076" y="5040281"/>
                </a:moveTo>
                <a:lnTo>
                  <a:pt x="6814222" y="5040281"/>
                </a:lnTo>
                <a:lnTo>
                  <a:pt x="7434732" y="6281300"/>
                </a:lnTo>
                <a:lnTo>
                  <a:pt x="6814222" y="7522319"/>
                </a:lnTo>
                <a:lnTo>
                  <a:pt x="5176076" y="7522319"/>
                </a:lnTo>
                <a:lnTo>
                  <a:pt x="4555566" y="6281300"/>
                </a:lnTo>
                <a:close/>
                <a:moveTo>
                  <a:pt x="620510" y="5040280"/>
                </a:moveTo>
                <a:lnTo>
                  <a:pt x="2258656" y="5040280"/>
                </a:lnTo>
                <a:lnTo>
                  <a:pt x="2879166" y="6281299"/>
                </a:lnTo>
                <a:lnTo>
                  <a:pt x="2258656" y="7522318"/>
                </a:lnTo>
                <a:lnTo>
                  <a:pt x="620510" y="7522318"/>
                </a:lnTo>
                <a:lnTo>
                  <a:pt x="0" y="6281299"/>
                </a:lnTo>
                <a:close/>
                <a:moveTo>
                  <a:pt x="7462076" y="3780211"/>
                </a:moveTo>
                <a:lnTo>
                  <a:pt x="9100222" y="3780211"/>
                </a:lnTo>
                <a:lnTo>
                  <a:pt x="9720732" y="5021230"/>
                </a:lnTo>
                <a:lnTo>
                  <a:pt x="9100222" y="6262249"/>
                </a:lnTo>
                <a:lnTo>
                  <a:pt x="7462076" y="6262249"/>
                </a:lnTo>
                <a:lnTo>
                  <a:pt x="6841566" y="5021230"/>
                </a:lnTo>
                <a:close/>
                <a:moveTo>
                  <a:pt x="2906510" y="3780210"/>
                </a:moveTo>
                <a:lnTo>
                  <a:pt x="4544656" y="3780210"/>
                </a:lnTo>
                <a:lnTo>
                  <a:pt x="5165166" y="5021229"/>
                </a:lnTo>
                <a:lnTo>
                  <a:pt x="4544656" y="6262248"/>
                </a:lnTo>
                <a:lnTo>
                  <a:pt x="2906510" y="6262248"/>
                </a:lnTo>
                <a:lnTo>
                  <a:pt x="2286000" y="5021229"/>
                </a:lnTo>
                <a:close/>
                <a:moveTo>
                  <a:pt x="5176076" y="2520141"/>
                </a:moveTo>
                <a:lnTo>
                  <a:pt x="6814222" y="2520141"/>
                </a:lnTo>
                <a:lnTo>
                  <a:pt x="7434732" y="3761160"/>
                </a:lnTo>
                <a:lnTo>
                  <a:pt x="6814222" y="5002179"/>
                </a:lnTo>
                <a:lnTo>
                  <a:pt x="5176076" y="5002179"/>
                </a:lnTo>
                <a:lnTo>
                  <a:pt x="4555566" y="3761160"/>
                </a:lnTo>
                <a:close/>
                <a:moveTo>
                  <a:pt x="620510" y="2520140"/>
                </a:moveTo>
                <a:lnTo>
                  <a:pt x="2258656" y="2520140"/>
                </a:lnTo>
                <a:lnTo>
                  <a:pt x="2879166" y="3761159"/>
                </a:lnTo>
                <a:lnTo>
                  <a:pt x="2258656" y="5002178"/>
                </a:lnTo>
                <a:lnTo>
                  <a:pt x="620510" y="5002178"/>
                </a:lnTo>
                <a:lnTo>
                  <a:pt x="0" y="3761159"/>
                </a:lnTo>
                <a:close/>
                <a:moveTo>
                  <a:pt x="7462076" y="1260071"/>
                </a:moveTo>
                <a:lnTo>
                  <a:pt x="9100222" y="1260071"/>
                </a:lnTo>
                <a:lnTo>
                  <a:pt x="9720732" y="2501090"/>
                </a:lnTo>
                <a:lnTo>
                  <a:pt x="9100222" y="3742109"/>
                </a:lnTo>
                <a:lnTo>
                  <a:pt x="7462076" y="3742109"/>
                </a:lnTo>
                <a:lnTo>
                  <a:pt x="6841566" y="2501090"/>
                </a:lnTo>
                <a:close/>
                <a:moveTo>
                  <a:pt x="2906510" y="1260071"/>
                </a:moveTo>
                <a:lnTo>
                  <a:pt x="4544656" y="1260071"/>
                </a:lnTo>
                <a:lnTo>
                  <a:pt x="5165166" y="2501089"/>
                </a:lnTo>
                <a:lnTo>
                  <a:pt x="4544656" y="3742108"/>
                </a:lnTo>
                <a:lnTo>
                  <a:pt x="2906510" y="3742108"/>
                </a:lnTo>
                <a:lnTo>
                  <a:pt x="2286000" y="2501089"/>
                </a:lnTo>
                <a:close/>
                <a:moveTo>
                  <a:pt x="5176076" y="2"/>
                </a:moveTo>
                <a:lnTo>
                  <a:pt x="6814222" y="2"/>
                </a:lnTo>
                <a:lnTo>
                  <a:pt x="7434732" y="1241020"/>
                </a:lnTo>
                <a:lnTo>
                  <a:pt x="6814222" y="2482039"/>
                </a:lnTo>
                <a:lnTo>
                  <a:pt x="5176076" y="2482039"/>
                </a:lnTo>
                <a:lnTo>
                  <a:pt x="4555566" y="1241020"/>
                </a:lnTo>
                <a:close/>
                <a:moveTo>
                  <a:pt x="620510" y="0"/>
                </a:moveTo>
                <a:lnTo>
                  <a:pt x="2258656" y="0"/>
                </a:lnTo>
                <a:lnTo>
                  <a:pt x="2879166" y="1241019"/>
                </a:lnTo>
                <a:lnTo>
                  <a:pt x="2258656" y="2482038"/>
                </a:lnTo>
                <a:lnTo>
                  <a:pt x="620510" y="2482038"/>
                </a:lnTo>
                <a:lnTo>
                  <a:pt x="0" y="1241019"/>
                </a:lnTo>
                <a:close/>
              </a:path>
            </a:pathLst>
          </a:custGeom>
        </p:spPr>
      </p:pic>
      <p:sp>
        <p:nvSpPr>
          <p:cNvPr id="15" name="TextBox 16">
            <a:extLst>
              <a:ext uri="{FF2B5EF4-FFF2-40B4-BE49-F238E27FC236}">
                <a16:creationId xmlns:a16="http://schemas.microsoft.com/office/drawing/2014/main" id="{AF9329FF-5F3C-4E9D-9C00-ACAC79D37BEB}"/>
              </a:ext>
            </a:extLst>
          </p:cNvPr>
          <p:cNvSpPr txBox="1"/>
          <p:nvPr/>
        </p:nvSpPr>
        <p:spPr>
          <a:xfrm>
            <a:off x="2018843" y="2715681"/>
            <a:ext cx="4458157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de Outubro de 2024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FF92AA-9E29-4A1D-9296-C43198AE591A}"/>
              </a:ext>
            </a:extLst>
          </p:cNvPr>
          <p:cNvSpPr txBox="1"/>
          <p:nvPr/>
        </p:nvSpPr>
        <p:spPr>
          <a:xfrm>
            <a:off x="2018843" y="3390063"/>
            <a:ext cx="3695711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4º trimestre 2024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6FB5CE0-4227-455C-ADAA-489A01F0B43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660" y="2931354"/>
            <a:ext cx="914400" cy="914400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0" y="1558118"/>
            <a:ext cx="5174397" cy="8920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835660" y="1622218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02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622CF0F4-8614-4272-ABD7-01CC58C070C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0829" y="1585995"/>
            <a:ext cx="836307" cy="836307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475129" y="4048185"/>
            <a:ext cx="6763871" cy="452431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9600" b="1" dirty="0">
                <a:gradFill>
                  <a:gsLst>
                    <a:gs pos="100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Promessas de Deus para Israel</a:t>
            </a:r>
          </a:p>
        </p:txBody>
      </p:sp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0" grpId="0" animBg="1"/>
      <p:bldP spid="2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2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5991F7B-C7A7-3C32-EDA6-8B898DD28E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22" b="7722"/>
          <a:stretch/>
        </p:blipFill>
        <p:spPr>
          <a:xfrm>
            <a:off x="0" y="6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914401" y="1712136"/>
            <a:ext cx="483597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ÁUREO</a:t>
            </a:r>
            <a:endParaRPr lang="pt-BR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14400" y="3847386"/>
            <a:ext cx="8229600" cy="4801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abençoarei os que te abençoarem e amaldiçoarei os que te amaldiçoarem;</a:t>
            </a:r>
          </a:p>
          <a:p>
            <a:r>
              <a:rPr lang="pt-BR" sz="5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em ti serão benditas todas as famílias da terra.”</a:t>
            </a:r>
          </a:p>
          <a:p>
            <a:r>
              <a:rPr lang="pt-BR" sz="5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5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Gn</a:t>
            </a:r>
            <a:r>
              <a:rPr lang="pt-BR" sz="5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12.3)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8205" y="1473788"/>
            <a:ext cx="2269673" cy="2269673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2139296C-C493-D74E-562A-A9BA5E31F7B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7774" b="17774"/>
          <a:stretch/>
        </p:blipFill>
        <p:spPr>
          <a:xfrm>
            <a:off x="8382000" y="-513531"/>
            <a:ext cx="11705125" cy="11295831"/>
          </a:xfrm>
          <a:custGeom>
            <a:avLst/>
            <a:gdLst>
              <a:gd name="connsiteX0" fmla="*/ 1317596 w 11250251"/>
              <a:gd name="connsiteY0" fmla="*/ 0 h 10856863"/>
              <a:gd name="connsiteX1" fmla="*/ 9932653 w 11250251"/>
              <a:gd name="connsiteY1" fmla="*/ 0 h 10856863"/>
              <a:gd name="connsiteX2" fmla="*/ 11250251 w 11250251"/>
              <a:gd name="connsiteY2" fmla="*/ 10856863 h 10856863"/>
              <a:gd name="connsiteX3" fmla="*/ 0 w 11250251"/>
              <a:gd name="connsiteY3" fmla="*/ 10856863 h 10856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50251" h="10856863">
                <a:moveTo>
                  <a:pt x="1317596" y="0"/>
                </a:moveTo>
                <a:lnTo>
                  <a:pt x="9932653" y="0"/>
                </a:lnTo>
                <a:lnTo>
                  <a:pt x="11250251" y="10856863"/>
                </a:lnTo>
                <a:lnTo>
                  <a:pt x="0" y="10856863"/>
                </a:lnTo>
                <a:close/>
              </a:path>
            </a:pathLst>
          </a:cu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77867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5991F7B-C7A7-3C32-EDA6-8B898DD28E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85" b="2785"/>
          <a:stretch/>
        </p:blipFill>
        <p:spPr>
          <a:xfrm>
            <a:off x="0" y="6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 flipH="1"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9982201" y="1978955"/>
            <a:ext cx="483597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VERDADE PRÁTICA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982200" y="4114205"/>
            <a:ext cx="7239000" cy="4001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Ainda que a queda espiritual tenha ocorrido com Israel, há uma gloriosa promessa ao remanescente fiel.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65727" y="1740607"/>
            <a:ext cx="2269673" cy="2269673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2139296C-C493-D74E-562A-A9BA5E31F7B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904" b="1904"/>
          <a:stretch/>
        </p:blipFill>
        <p:spPr>
          <a:xfrm rot="21411058" flipH="1">
            <a:off x="-2570522" y="-841483"/>
            <a:ext cx="12623743" cy="12182328"/>
          </a:xfrm>
          <a:custGeom>
            <a:avLst/>
            <a:gdLst>
              <a:gd name="connsiteX0" fmla="*/ 1317596 w 11250251"/>
              <a:gd name="connsiteY0" fmla="*/ 0 h 10856863"/>
              <a:gd name="connsiteX1" fmla="*/ 9932653 w 11250251"/>
              <a:gd name="connsiteY1" fmla="*/ 0 h 10856863"/>
              <a:gd name="connsiteX2" fmla="*/ 11250251 w 11250251"/>
              <a:gd name="connsiteY2" fmla="*/ 10856863 h 10856863"/>
              <a:gd name="connsiteX3" fmla="*/ 0 w 11250251"/>
              <a:gd name="connsiteY3" fmla="*/ 10856863 h 10856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50251" h="10856863">
                <a:moveTo>
                  <a:pt x="1317596" y="0"/>
                </a:moveTo>
                <a:lnTo>
                  <a:pt x="9932653" y="0"/>
                </a:lnTo>
                <a:lnTo>
                  <a:pt x="11250251" y="10856863"/>
                </a:lnTo>
                <a:lnTo>
                  <a:pt x="0" y="10856863"/>
                </a:lnTo>
                <a:close/>
              </a:path>
            </a:pathLst>
          </a:cu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08175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bg1">
              <a:lumMod val="75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4CCB2561-A825-F837-D402-17283C325BC7}"/>
              </a:ext>
            </a:extLst>
          </p:cNvPr>
          <p:cNvSpPr/>
          <p:nvPr/>
        </p:nvSpPr>
        <p:spPr>
          <a:xfrm>
            <a:off x="0" y="0"/>
            <a:ext cx="9723108" cy="1034415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5ECA87B-E462-410E-F1F8-78C4720E4F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685" r="18685"/>
          <a:stretch/>
        </p:blipFill>
        <p:spPr>
          <a:xfrm>
            <a:off x="8570182" y="561975"/>
            <a:ext cx="8612919" cy="916305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1291356" y="7850519"/>
            <a:ext cx="8794310" cy="1255381"/>
            <a:chOff x="0" y="0"/>
            <a:chExt cx="6862939" cy="3093494"/>
          </a:xfrm>
          <a:gradFill flip="none" rotWithShape="1">
            <a:gsLst>
              <a:gs pos="0">
                <a:srgbClr val="462E21">
                  <a:shade val="30000"/>
                  <a:satMod val="115000"/>
                </a:srgbClr>
              </a:gs>
              <a:gs pos="50000">
                <a:srgbClr val="462E21">
                  <a:shade val="67500"/>
                  <a:satMod val="115000"/>
                </a:srgbClr>
              </a:gs>
              <a:gs pos="100000">
                <a:srgbClr val="462E21">
                  <a:shade val="100000"/>
                  <a:satMod val="115000"/>
                </a:srgbClr>
              </a:gs>
            </a:gsLst>
            <a:lin ang="0" scaled="1"/>
            <a:tileRect/>
          </a:gra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3608668" y="7874794"/>
            <a:ext cx="611444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Gênesis 12.1 -3; Romanos 9.1-5</a:t>
            </a: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EC34B2FD-67CC-4DFA-B02F-4BD8D8793175}"/>
              </a:ext>
            </a:extLst>
          </p:cNvPr>
          <p:cNvGrpSpPr/>
          <p:nvPr/>
        </p:nvGrpSpPr>
        <p:grpSpPr>
          <a:xfrm>
            <a:off x="1280239" y="7839944"/>
            <a:ext cx="1958661" cy="1255381"/>
            <a:chOff x="0" y="0"/>
            <a:chExt cx="6862939" cy="3093494"/>
          </a:xfrm>
          <a:solidFill>
            <a:schemeClr val="bg1">
              <a:lumMod val="95000"/>
            </a:schemeClr>
          </a:solidFill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7E655FCC-6874-4576-8163-399FA8986002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86873" y="7860822"/>
            <a:ext cx="1213624" cy="1213624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1066800" y="3637241"/>
            <a:ext cx="6477000" cy="36317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1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</p:spTree>
    <p:extLst>
      <p:ext uri="{BB962C8B-B14F-4D97-AF65-F5344CB8AC3E}">
        <p14:creationId xmlns:p14="http://schemas.microsoft.com/office/powerpoint/2010/main" val="55036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agBrick">
          <a:fgClr>
            <a:schemeClr val="tx1">
              <a:lumMod val="50000"/>
              <a:lumOff val="50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FF16BEA-4B72-B12C-07CD-8D0286B9F1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" t="7897" b="7897"/>
          <a:stretch/>
        </p:blipFill>
        <p:spPr>
          <a:xfrm>
            <a:off x="-1" y="0"/>
            <a:ext cx="18288001" cy="10287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59319D95-84D5-4E29-4EC7-CC57F783411D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400" y="7286269"/>
            <a:ext cx="2200631" cy="2200631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762000" y="1113144"/>
            <a:ext cx="5811598" cy="106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849948" y="2332583"/>
            <a:ext cx="7151052" cy="541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Nesta lição, veremos que muitas promessas de Deus para Israel são irrevogáveis. Elas foram feitas por Deus a Abraão, a Isaque, a Jacó,</a:t>
            </a:r>
          </a:p>
          <a:p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Davi e confirmadas com o advento do Senhor Jesus Cristo.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0CC6EB0-B1C0-3B84-7BDC-D62767895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125" r="12125"/>
          <a:stretch/>
        </p:blipFill>
        <p:spPr>
          <a:xfrm>
            <a:off x="8382000" y="-130002"/>
            <a:ext cx="11673885" cy="10547004"/>
          </a:xfrm>
          <a:custGeom>
            <a:avLst/>
            <a:gdLst>
              <a:gd name="connsiteX0" fmla="*/ 7462076 w 9720732"/>
              <a:gd name="connsiteY0" fmla="*/ 6300351 h 8782389"/>
              <a:gd name="connsiteX1" fmla="*/ 9100222 w 9720732"/>
              <a:gd name="connsiteY1" fmla="*/ 6300351 h 8782389"/>
              <a:gd name="connsiteX2" fmla="*/ 9720732 w 9720732"/>
              <a:gd name="connsiteY2" fmla="*/ 7541370 h 8782389"/>
              <a:gd name="connsiteX3" fmla="*/ 9100222 w 9720732"/>
              <a:gd name="connsiteY3" fmla="*/ 8782389 h 8782389"/>
              <a:gd name="connsiteX4" fmla="*/ 7462076 w 9720732"/>
              <a:gd name="connsiteY4" fmla="*/ 8782389 h 8782389"/>
              <a:gd name="connsiteX5" fmla="*/ 6841566 w 9720732"/>
              <a:gd name="connsiteY5" fmla="*/ 7541370 h 8782389"/>
              <a:gd name="connsiteX6" fmla="*/ 2906510 w 9720732"/>
              <a:gd name="connsiteY6" fmla="*/ 6300350 h 8782389"/>
              <a:gd name="connsiteX7" fmla="*/ 4544656 w 9720732"/>
              <a:gd name="connsiteY7" fmla="*/ 6300350 h 8782389"/>
              <a:gd name="connsiteX8" fmla="*/ 5165166 w 9720732"/>
              <a:gd name="connsiteY8" fmla="*/ 7541369 h 8782389"/>
              <a:gd name="connsiteX9" fmla="*/ 4544656 w 9720732"/>
              <a:gd name="connsiteY9" fmla="*/ 8782388 h 8782389"/>
              <a:gd name="connsiteX10" fmla="*/ 2906510 w 9720732"/>
              <a:gd name="connsiteY10" fmla="*/ 8782388 h 8782389"/>
              <a:gd name="connsiteX11" fmla="*/ 2286000 w 9720732"/>
              <a:gd name="connsiteY11" fmla="*/ 7541369 h 8782389"/>
              <a:gd name="connsiteX12" fmla="*/ 5176076 w 9720732"/>
              <a:gd name="connsiteY12" fmla="*/ 5040281 h 8782389"/>
              <a:gd name="connsiteX13" fmla="*/ 6814222 w 9720732"/>
              <a:gd name="connsiteY13" fmla="*/ 5040281 h 8782389"/>
              <a:gd name="connsiteX14" fmla="*/ 7434732 w 9720732"/>
              <a:gd name="connsiteY14" fmla="*/ 6281300 h 8782389"/>
              <a:gd name="connsiteX15" fmla="*/ 6814222 w 9720732"/>
              <a:gd name="connsiteY15" fmla="*/ 7522319 h 8782389"/>
              <a:gd name="connsiteX16" fmla="*/ 5176076 w 9720732"/>
              <a:gd name="connsiteY16" fmla="*/ 7522319 h 8782389"/>
              <a:gd name="connsiteX17" fmla="*/ 4555566 w 9720732"/>
              <a:gd name="connsiteY17" fmla="*/ 6281300 h 8782389"/>
              <a:gd name="connsiteX18" fmla="*/ 620510 w 9720732"/>
              <a:gd name="connsiteY18" fmla="*/ 5040280 h 8782389"/>
              <a:gd name="connsiteX19" fmla="*/ 2258656 w 9720732"/>
              <a:gd name="connsiteY19" fmla="*/ 5040280 h 8782389"/>
              <a:gd name="connsiteX20" fmla="*/ 2879166 w 9720732"/>
              <a:gd name="connsiteY20" fmla="*/ 6281299 h 8782389"/>
              <a:gd name="connsiteX21" fmla="*/ 2258656 w 9720732"/>
              <a:gd name="connsiteY21" fmla="*/ 7522318 h 8782389"/>
              <a:gd name="connsiteX22" fmla="*/ 620510 w 9720732"/>
              <a:gd name="connsiteY22" fmla="*/ 7522318 h 8782389"/>
              <a:gd name="connsiteX23" fmla="*/ 0 w 9720732"/>
              <a:gd name="connsiteY23" fmla="*/ 6281299 h 8782389"/>
              <a:gd name="connsiteX24" fmla="*/ 7462076 w 9720732"/>
              <a:gd name="connsiteY24" fmla="*/ 3780211 h 8782389"/>
              <a:gd name="connsiteX25" fmla="*/ 9100222 w 9720732"/>
              <a:gd name="connsiteY25" fmla="*/ 3780211 h 8782389"/>
              <a:gd name="connsiteX26" fmla="*/ 9720732 w 9720732"/>
              <a:gd name="connsiteY26" fmla="*/ 5021230 h 8782389"/>
              <a:gd name="connsiteX27" fmla="*/ 9100222 w 9720732"/>
              <a:gd name="connsiteY27" fmla="*/ 6262249 h 8782389"/>
              <a:gd name="connsiteX28" fmla="*/ 7462076 w 9720732"/>
              <a:gd name="connsiteY28" fmla="*/ 6262249 h 8782389"/>
              <a:gd name="connsiteX29" fmla="*/ 6841566 w 9720732"/>
              <a:gd name="connsiteY29" fmla="*/ 5021230 h 8782389"/>
              <a:gd name="connsiteX30" fmla="*/ 2906510 w 9720732"/>
              <a:gd name="connsiteY30" fmla="*/ 3780210 h 8782389"/>
              <a:gd name="connsiteX31" fmla="*/ 4544656 w 9720732"/>
              <a:gd name="connsiteY31" fmla="*/ 3780210 h 8782389"/>
              <a:gd name="connsiteX32" fmla="*/ 5165166 w 9720732"/>
              <a:gd name="connsiteY32" fmla="*/ 5021229 h 8782389"/>
              <a:gd name="connsiteX33" fmla="*/ 4544656 w 9720732"/>
              <a:gd name="connsiteY33" fmla="*/ 6262248 h 8782389"/>
              <a:gd name="connsiteX34" fmla="*/ 2906510 w 9720732"/>
              <a:gd name="connsiteY34" fmla="*/ 6262248 h 8782389"/>
              <a:gd name="connsiteX35" fmla="*/ 2286000 w 9720732"/>
              <a:gd name="connsiteY35" fmla="*/ 5021229 h 8782389"/>
              <a:gd name="connsiteX36" fmla="*/ 5176076 w 9720732"/>
              <a:gd name="connsiteY36" fmla="*/ 2520141 h 8782389"/>
              <a:gd name="connsiteX37" fmla="*/ 6814222 w 9720732"/>
              <a:gd name="connsiteY37" fmla="*/ 2520141 h 8782389"/>
              <a:gd name="connsiteX38" fmla="*/ 7434732 w 9720732"/>
              <a:gd name="connsiteY38" fmla="*/ 3761160 h 8782389"/>
              <a:gd name="connsiteX39" fmla="*/ 6814222 w 9720732"/>
              <a:gd name="connsiteY39" fmla="*/ 5002179 h 8782389"/>
              <a:gd name="connsiteX40" fmla="*/ 5176076 w 9720732"/>
              <a:gd name="connsiteY40" fmla="*/ 5002179 h 8782389"/>
              <a:gd name="connsiteX41" fmla="*/ 4555566 w 9720732"/>
              <a:gd name="connsiteY41" fmla="*/ 3761160 h 8782389"/>
              <a:gd name="connsiteX42" fmla="*/ 620510 w 9720732"/>
              <a:gd name="connsiteY42" fmla="*/ 2520140 h 8782389"/>
              <a:gd name="connsiteX43" fmla="*/ 2258656 w 9720732"/>
              <a:gd name="connsiteY43" fmla="*/ 2520140 h 8782389"/>
              <a:gd name="connsiteX44" fmla="*/ 2879166 w 9720732"/>
              <a:gd name="connsiteY44" fmla="*/ 3761159 h 8782389"/>
              <a:gd name="connsiteX45" fmla="*/ 2258656 w 9720732"/>
              <a:gd name="connsiteY45" fmla="*/ 5002178 h 8782389"/>
              <a:gd name="connsiteX46" fmla="*/ 620510 w 9720732"/>
              <a:gd name="connsiteY46" fmla="*/ 5002178 h 8782389"/>
              <a:gd name="connsiteX47" fmla="*/ 0 w 9720732"/>
              <a:gd name="connsiteY47" fmla="*/ 3761159 h 8782389"/>
              <a:gd name="connsiteX48" fmla="*/ 7462076 w 9720732"/>
              <a:gd name="connsiteY48" fmla="*/ 1260071 h 8782389"/>
              <a:gd name="connsiteX49" fmla="*/ 9100222 w 9720732"/>
              <a:gd name="connsiteY49" fmla="*/ 1260071 h 8782389"/>
              <a:gd name="connsiteX50" fmla="*/ 9720732 w 9720732"/>
              <a:gd name="connsiteY50" fmla="*/ 2501090 h 8782389"/>
              <a:gd name="connsiteX51" fmla="*/ 9100222 w 9720732"/>
              <a:gd name="connsiteY51" fmla="*/ 3742109 h 8782389"/>
              <a:gd name="connsiteX52" fmla="*/ 7462076 w 9720732"/>
              <a:gd name="connsiteY52" fmla="*/ 3742109 h 8782389"/>
              <a:gd name="connsiteX53" fmla="*/ 6841566 w 9720732"/>
              <a:gd name="connsiteY53" fmla="*/ 2501090 h 8782389"/>
              <a:gd name="connsiteX54" fmla="*/ 2906510 w 9720732"/>
              <a:gd name="connsiteY54" fmla="*/ 1260071 h 8782389"/>
              <a:gd name="connsiteX55" fmla="*/ 4544656 w 9720732"/>
              <a:gd name="connsiteY55" fmla="*/ 1260071 h 8782389"/>
              <a:gd name="connsiteX56" fmla="*/ 5165166 w 9720732"/>
              <a:gd name="connsiteY56" fmla="*/ 2501089 h 8782389"/>
              <a:gd name="connsiteX57" fmla="*/ 4544656 w 9720732"/>
              <a:gd name="connsiteY57" fmla="*/ 3742108 h 8782389"/>
              <a:gd name="connsiteX58" fmla="*/ 2906510 w 9720732"/>
              <a:gd name="connsiteY58" fmla="*/ 3742108 h 8782389"/>
              <a:gd name="connsiteX59" fmla="*/ 2286000 w 9720732"/>
              <a:gd name="connsiteY59" fmla="*/ 2501089 h 8782389"/>
              <a:gd name="connsiteX60" fmla="*/ 5176076 w 9720732"/>
              <a:gd name="connsiteY60" fmla="*/ 2 h 8782389"/>
              <a:gd name="connsiteX61" fmla="*/ 6814222 w 9720732"/>
              <a:gd name="connsiteY61" fmla="*/ 2 h 8782389"/>
              <a:gd name="connsiteX62" fmla="*/ 7434732 w 9720732"/>
              <a:gd name="connsiteY62" fmla="*/ 1241020 h 8782389"/>
              <a:gd name="connsiteX63" fmla="*/ 6814222 w 9720732"/>
              <a:gd name="connsiteY63" fmla="*/ 2482039 h 8782389"/>
              <a:gd name="connsiteX64" fmla="*/ 5176076 w 9720732"/>
              <a:gd name="connsiteY64" fmla="*/ 2482039 h 8782389"/>
              <a:gd name="connsiteX65" fmla="*/ 4555566 w 9720732"/>
              <a:gd name="connsiteY65" fmla="*/ 1241020 h 8782389"/>
              <a:gd name="connsiteX66" fmla="*/ 620510 w 9720732"/>
              <a:gd name="connsiteY66" fmla="*/ 0 h 8782389"/>
              <a:gd name="connsiteX67" fmla="*/ 2258656 w 9720732"/>
              <a:gd name="connsiteY67" fmla="*/ 0 h 8782389"/>
              <a:gd name="connsiteX68" fmla="*/ 2879166 w 9720732"/>
              <a:gd name="connsiteY68" fmla="*/ 1241019 h 8782389"/>
              <a:gd name="connsiteX69" fmla="*/ 2258656 w 9720732"/>
              <a:gd name="connsiteY69" fmla="*/ 2482038 h 8782389"/>
              <a:gd name="connsiteX70" fmla="*/ 620510 w 9720732"/>
              <a:gd name="connsiteY70" fmla="*/ 2482038 h 8782389"/>
              <a:gd name="connsiteX71" fmla="*/ 0 w 9720732"/>
              <a:gd name="connsiteY71" fmla="*/ 1241019 h 878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9720732" h="8782389">
                <a:moveTo>
                  <a:pt x="7462076" y="6300351"/>
                </a:moveTo>
                <a:lnTo>
                  <a:pt x="9100222" y="6300351"/>
                </a:lnTo>
                <a:lnTo>
                  <a:pt x="9720732" y="7541370"/>
                </a:lnTo>
                <a:lnTo>
                  <a:pt x="9100222" y="8782389"/>
                </a:lnTo>
                <a:lnTo>
                  <a:pt x="7462076" y="8782389"/>
                </a:lnTo>
                <a:lnTo>
                  <a:pt x="6841566" y="7541370"/>
                </a:lnTo>
                <a:close/>
                <a:moveTo>
                  <a:pt x="2906510" y="6300350"/>
                </a:moveTo>
                <a:lnTo>
                  <a:pt x="4544656" y="6300350"/>
                </a:lnTo>
                <a:lnTo>
                  <a:pt x="5165166" y="7541369"/>
                </a:lnTo>
                <a:lnTo>
                  <a:pt x="4544656" y="8782388"/>
                </a:lnTo>
                <a:lnTo>
                  <a:pt x="2906510" y="8782388"/>
                </a:lnTo>
                <a:lnTo>
                  <a:pt x="2286000" y="7541369"/>
                </a:lnTo>
                <a:close/>
                <a:moveTo>
                  <a:pt x="5176076" y="5040281"/>
                </a:moveTo>
                <a:lnTo>
                  <a:pt x="6814222" y="5040281"/>
                </a:lnTo>
                <a:lnTo>
                  <a:pt x="7434732" y="6281300"/>
                </a:lnTo>
                <a:lnTo>
                  <a:pt x="6814222" y="7522319"/>
                </a:lnTo>
                <a:lnTo>
                  <a:pt x="5176076" y="7522319"/>
                </a:lnTo>
                <a:lnTo>
                  <a:pt x="4555566" y="6281300"/>
                </a:lnTo>
                <a:close/>
                <a:moveTo>
                  <a:pt x="620510" y="5040280"/>
                </a:moveTo>
                <a:lnTo>
                  <a:pt x="2258656" y="5040280"/>
                </a:lnTo>
                <a:lnTo>
                  <a:pt x="2879166" y="6281299"/>
                </a:lnTo>
                <a:lnTo>
                  <a:pt x="2258656" y="7522318"/>
                </a:lnTo>
                <a:lnTo>
                  <a:pt x="620510" y="7522318"/>
                </a:lnTo>
                <a:lnTo>
                  <a:pt x="0" y="6281299"/>
                </a:lnTo>
                <a:close/>
                <a:moveTo>
                  <a:pt x="7462076" y="3780211"/>
                </a:moveTo>
                <a:lnTo>
                  <a:pt x="9100222" y="3780211"/>
                </a:lnTo>
                <a:lnTo>
                  <a:pt x="9720732" y="5021230"/>
                </a:lnTo>
                <a:lnTo>
                  <a:pt x="9100222" y="6262249"/>
                </a:lnTo>
                <a:lnTo>
                  <a:pt x="7462076" y="6262249"/>
                </a:lnTo>
                <a:lnTo>
                  <a:pt x="6841566" y="5021230"/>
                </a:lnTo>
                <a:close/>
                <a:moveTo>
                  <a:pt x="2906510" y="3780210"/>
                </a:moveTo>
                <a:lnTo>
                  <a:pt x="4544656" y="3780210"/>
                </a:lnTo>
                <a:lnTo>
                  <a:pt x="5165166" y="5021229"/>
                </a:lnTo>
                <a:lnTo>
                  <a:pt x="4544656" y="6262248"/>
                </a:lnTo>
                <a:lnTo>
                  <a:pt x="2906510" y="6262248"/>
                </a:lnTo>
                <a:lnTo>
                  <a:pt x="2286000" y="5021229"/>
                </a:lnTo>
                <a:close/>
                <a:moveTo>
                  <a:pt x="5176076" y="2520141"/>
                </a:moveTo>
                <a:lnTo>
                  <a:pt x="6814222" y="2520141"/>
                </a:lnTo>
                <a:lnTo>
                  <a:pt x="7434732" y="3761160"/>
                </a:lnTo>
                <a:lnTo>
                  <a:pt x="6814222" y="5002179"/>
                </a:lnTo>
                <a:lnTo>
                  <a:pt x="5176076" y="5002179"/>
                </a:lnTo>
                <a:lnTo>
                  <a:pt x="4555566" y="3761160"/>
                </a:lnTo>
                <a:close/>
                <a:moveTo>
                  <a:pt x="620510" y="2520140"/>
                </a:moveTo>
                <a:lnTo>
                  <a:pt x="2258656" y="2520140"/>
                </a:lnTo>
                <a:lnTo>
                  <a:pt x="2879166" y="3761159"/>
                </a:lnTo>
                <a:lnTo>
                  <a:pt x="2258656" y="5002178"/>
                </a:lnTo>
                <a:lnTo>
                  <a:pt x="620510" y="5002178"/>
                </a:lnTo>
                <a:lnTo>
                  <a:pt x="0" y="3761159"/>
                </a:lnTo>
                <a:close/>
                <a:moveTo>
                  <a:pt x="7462076" y="1260071"/>
                </a:moveTo>
                <a:lnTo>
                  <a:pt x="9100222" y="1260071"/>
                </a:lnTo>
                <a:lnTo>
                  <a:pt x="9720732" y="2501090"/>
                </a:lnTo>
                <a:lnTo>
                  <a:pt x="9100222" y="3742109"/>
                </a:lnTo>
                <a:lnTo>
                  <a:pt x="7462076" y="3742109"/>
                </a:lnTo>
                <a:lnTo>
                  <a:pt x="6841566" y="2501090"/>
                </a:lnTo>
                <a:close/>
                <a:moveTo>
                  <a:pt x="2906510" y="1260071"/>
                </a:moveTo>
                <a:lnTo>
                  <a:pt x="4544656" y="1260071"/>
                </a:lnTo>
                <a:lnTo>
                  <a:pt x="5165166" y="2501089"/>
                </a:lnTo>
                <a:lnTo>
                  <a:pt x="4544656" y="3742108"/>
                </a:lnTo>
                <a:lnTo>
                  <a:pt x="2906510" y="3742108"/>
                </a:lnTo>
                <a:lnTo>
                  <a:pt x="2286000" y="2501089"/>
                </a:lnTo>
                <a:close/>
                <a:moveTo>
                  <a:pt x="5176076" y="2"/>
                </a:moveTo>
                <a:lnTo>
                  <a:pt x="6814222" y="2"/>
                </a:lnTo>
                <a:lnTo>
                  <a:pt x="7434732" y="1241020"/>
                </a:lnTo>
                <a:lnTo>
                  <a:pt x="6814222" y="2482039"/>
                </a:lnTo>
                <a:lnTo>
                  <a:pt x="5176076" y="2482039"/>
                </a:lnTo>
                <a:lnTo>
                  <a:pt x="4555566" y="1241020"/>
                </a:lnTo>
                <a:close/>
                <a:moveTo>
                  <a:pt x="620510" y="0"/>
                </a:moveTo>
                <a:lnTo>
                  <a:pt x="2258656" y="0"/>
                </a:lnTo>
                <a:lnTo>
                  <a:pt x="2879166" y="1241019"/>
                </a:lnTo>
                <a:lnTo>
                  <a:pt x="2258656" y="2482038"/>
                </a:lnTo>
                <a:lnTo>
                  <a:pt x="620510" y="2482038"/>
                </a:lnTo>
                <a:lnTo>
                  <a:pt x="0" y="124101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1A86C62-3D54-7E0C-DF39-BF48106038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30"/>
          <a:stretch/>
        </p:blipFill>
        <p:spPr>
          <a:xfrm>
            <a:off x="0" y="0"/>
            <a:ext cx="18288000" cy="1027430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20B93A0D-B607-F621-C941-2B8089D9EDE0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9000"/>
                </a:schemeClr>
              </a:gs>
              <a:gs pos="100000">
                <a:schemeClr val="tx1">
                  <a:alpha val="95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61E5BBE-9010-1CCB-8EBB-1849BCD53C11}"/>
              </a:ext>
            </a:extLst>
          </p:cNvPr>
          <p:cNvSpPr txBox="1"/>
          <p:nvPr/>
        </p:nvSpPr>
        <p:spPr>
          <a:xfrm flipH="1">
            <a:off x="1143000" y="1866900"/>
            <a:ext cx="8763000" cy="36317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1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A1D7ACA-B1CB-5583-16F4-0BCC2E89F53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21" r="11321"/>
          <a:stretch/>
        </p:blipFill>
        <p:spPr>
          <a:xfrm>
            <a:off x="16825686" y="4776965"/>
            <a:ext cx="3657600" cy="4728118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80BEAE1-BAF1-72B4-7C63-BDDF56E0E17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305" r="11305"/>
          <a:stretch/>
        </p:blipFill>
        <p:spPr>
          <a:xfrm>
            <a:off x="12977586" y="4776965"/>
            <a:ext cx="3657600" cy="4728118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319CE19-838C-FC87-0840-5FBE653710B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9914" r="19914"/>
          <a:stretch/>
        </p:blipFill>
        <p:spPr>
          <a:xfrm>
            <a:off x="9129486" y="4776965"/>
            <a:ext cx="3657600" cy="4728118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8354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tx1">
              <a:lumMod val="85000"/>
              <a:lumOff val="15000"/>
            </a:schemeClr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E6BB54D-0097-9DEA-4C5C-8B1904E473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575"/>
          <a:stretch/>
        </p:blipFill>
        <p:spPr>
          <a:xfrm>
            <a:off x="10886" y="0"/>
            <a:ext cx="18277114" cy="1028700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8CBE7020-DC6A-693F-E424-CE4D2C770E7A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EB90DF82-CE5D-0CE9-66BF-FB353E9206E0}"/>
              </a:ext>
            </a:extLst>
          </p:cNvPr>
          <p:cNvSpPr txBox="1"/>
          <p:nvPr/>
        </p:nvSpPr>
        <p:spPr>
          <a:xfrm>
            <a:off x="3645741" y="-478689"/>
            <a:ext cx="3908920" cy="80959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50000" b="1" dirty="0">
                <a:solidFill>
                  <a:schemeClr val="bg1">
                    <a:alpha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39F90C17-E36B-D6F4-8D9A-89420CC45552}"/>
              </a:ext>
            </a:extLst>
          </p:cNvPr>
          <p:cNvSpPr txBox="1"/>
          <p:nvPr/>
        </p:nvSpPr>
        <p:spPr>
          <a:xfrm>
            <a:off x="1924560" y="3569278"/>
            <a:ext cx="4171439" cy="971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DETALHAR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FA3E6DFB-09F3-3CA0-2D08-5356EBE07EED}"/>
              </a:ext>
            </a:extLst>
          </p:cNvPr>
          <p:cNvSpPr txBox="1"/>
          <p:nvPr/>
        </p:nvSpPr>
        <p:spPr>
          <a:xfrm>
            <a:off x="1917303" y="4712278"/>
            <a:ext cx="5917513" cy="418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promessa divina a Abrão acerca de tornar a sua descendência uma nação sacerdotal que testemunharia os feitos de Deus entre as nações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4076A47A-FB6A-4BFC-C1AF-4D8415AEAB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352" r="11352"/>
          <a:stretch/>
        </p:blipFill>
        <p:spPr>
          <a:xfrm>
            <a:off x="15448464" y="2505509"/>
            <a:ext cx="4081420" cy="5275983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4D192276-A0A8-50CE-805C-752760F628D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9914" r="19914"/>
          <a:stretch/>
        </p:blipFill>
        <p:spPr>
          <a:xfrm>
            <a:off x="8458201" y="1104900"/>
            <a:ext cx="6248399" cy="8077200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08030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tx1">
              <a:lumMod val="85000"/>
              <a:lumOff val="15000"/>
            </a:schemeClr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E6BB54D-0097-9DEA-4C5C-8B1904E473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847" b="21847"/>
          <a:stretch/>
        </p:blipFill>
        <p:spPr>
          <a:xfrm>
            <a:off x="10886" y="0"/>
            <a:ext cx="18277114" cy="1028700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8CBE7020-DC6A-693F-E424-CE4D2C770E7A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39F90C17-E36B-D6F4-8D9A-89420CC45552}"/>
              </a:ext>
            </a:extLst>
          </p:cNvPr>
          <p:cNvSpPr txBox="1"/>
          <p:nvPr/>
        </p:nvSpPr>
        <p:spPr>
          <a:xfrm>
            <a:off x="1924561" y="3569278"/>
            <a:ext cx="5291756" cy="971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ELENCAR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FA3E6DFB-09F3-3CA0-2D08-5356EBE07EED}"/>
              </a:ext>
            </a:extLst>
          </p:cNvPr>
          <p:cNvSpPr txBox="1"/>
          <p:nvPr/>
        </p:nvSpPr>
        <p:spPr>
          <a:xfrm>
            <a:off x="1917304" y="4712278"/>
            <a:ext cx="5799034" cy="2771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promessas de Deus a respeito de Israel para o seu desenvolvimento como nação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4D192276-A0A8-50CE-805C-752760F628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321" r="11321"/>
          <a:stretch/>
        </p:blipFill>
        <p:spPr>
          <a:xfrm>
            <a:off x="8458201" y="1104900"/>
            <a:ext cx="6248399" cy="8077200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4076A47A-FB6A-4BFC-C1AF-4D8415AEAB2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21" r="11321"/>
          <a:stretch/>
        </p:blipFill>
        <p:spPr>
          <a:xfrm>
            <a:off x="15448464" y="2505509"/>
            <a:ext cx="4081420" cy="5275983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F6C0F337-262F-87E6-B116-729F1ABFAE8C}"/>
              </a:ext>
            </a:extLst>
          </p:cNvPr>
          <p:cNvSpPr txBox="1"/>
          <p:nvPr/>
        </p:nvSpPr>
        <p:spPr>
          <a:xfrm>
            <a:off x="3645741" y="-681313"/>
            <a:ext cx="3908920" cy="80959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50000" b="1" dirty="0">
                <a:solidFill>
                  <a:schemeClr val="bg1">
                    <a:alpha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49226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5101</TotalTime>
  <Words>833</Words>
  <Application>Microsoft Office PowerPoint</Application>
  <PresentationFormat>Personalizar</PresentationFormat>
  <Paragraphs>77</Paragraphs>
  <Slides>23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7" baseType="lpstr">
      <vt:lpstr>Calibri</vt:lpstr>
      <vt:lpstr>Arial</vt:lpstr>
      <vt:lpstr>Office Theme</vt:lpstr>
      <vt:lpstr>CorelDRAW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Promessas de Deus para Israel</dc:title>
  <dc:creator>Henrique Nascimento</dc:creator>
  <cp:lastModifiedBy>HERBETH LINS</cp:lastModifiedBy>
  <cp:revision>117</cp:revision>
  <dcterms:created xsi:type="dcterms:W3CDTF">2006-08-16T00:00:00Z</dcterms:created>
  <dcterms:modified xsi:type="dcterms:W3CDTF">2024-10-07T19:13:38Z</dcterms:modified>
  <dc:identifier>DAFjsyPzqZA</dc:identifier>
</cp:coreProperties>
</file>