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6" r:id="rId2"/>
    <p:sldId id="400" r:id="rId3"/>
    <p:sldId id="568" r:id="rId4"/>
    <p:sldId id="546" r:id="rId5"/>
    <p:sldId id="567" r:id="rId6"/>
    <p:sldId id="348" r:id="rId7"/>
    <p:sldId id="566" r:id="rId8"/>
    <p:sldId id="562" r:id="rId9"/>
    <p:sldId id="563" r:id="rId10"/>
    <p:sldId id="564" r:id="rId11"/>
    <p:sldId id="565" r:id="rId12"/>
    <p:sldId id="418" r:id="rId13"/>
    <p:sldId id="293" r:id="rId14"/>
    <p:sldId id="584" r:id="rId15"/>
    <p:sldId id="585" r:id="rId16"/>
    <p:sldId id="586" r:id="rId17"/>
    <p:sldId id="587" r:id="rId18"/>
    <p:sldId id="287" r:id="rId19"/>
    <p:sldId id="444" r:id="rId20"/>
    <p:sldId id="320" r:id="rId21"/>
    <p:sldId id="321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97D"/>
    <a:srgbClr val="360000"/>
    <a:srgbClr val="2E0000"/>
    <a:srgbClr val="7A0000"/>
    <a:srgbClr val="1A210D"/>
    <a:srgbClr val="1F150F"/>
    <a:srgbClr val="462E21"/>
    <a:srgbClr val="BC9575"/>
    <a:srgbClr val="1F1320"/>
    <a:srgbClr val="02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22" autoAdjust="0"/>
  </p:normalViewPr>
  <p:slideViewPr>
    <p:cSldViewPr>
      <p:cViewPr varScale="1">
        <p:scale>
          <a:sx n="68" d="100"/>
          <a:sy n="68" d="100"/>
        </p:scale>
        <p:origin x="78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9" b="7719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836058" y="4381500"/>
            <a:ext cx="5707742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CONSCIENTIZAR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828801" y="5349439"/>
            <a:ext cx="4953000" cy="206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acerca das condições para vivenciar tais promessas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EC7E80BB-010E-6468-7883-CED5431C9F79}"/>
              </a:ext>
            </a:extLst>
          </p:cNvPr>
          <p:cNvSpPr txBox="1"/>
          <p:nvPr/>
        </p:nvSpPr>
        <p:spPr>
          <a:xfrm>
            <a:off x="3927378" y="-114300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214" r="24214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5285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8E60FD62-0803-F358-8F9B-09448C8359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84" r="16084"/>
          <a:stretch/>
        </p:blipFill>
        <p:spPr>
          <a:xfrm>
            <a:off x="12107636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519866A8-E760-1B9A-FB4F-4602D734EBF2}"/>
              </a:ext>
            </a:extLst>
          </p:cNvPr>
          <p:cNvSpPr/>
          <p:nvPr/>
        </p:nvSpPr>
        <p:spPr>
          <a:xfrm>
            <a:off x="12099472" y="990600"/>
            <a:ext cx="5655128" cy="830580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57000">
                <a:schemeClr val="tx1">
                  <a:alpha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1CC23E65-1415-6C0B-27DA-B119CFFC8F52}"/>
              </a:ext>
            </a:extLst>
          </p:cNvPr>
          <p:cNvSpPr txBox="1"/>
          <p:nvPr/>
        </p:nvSpPr>
        <p:spPr>
          <a:xfrm>
            <a:off x="12234183" y="6064462"/>
            <a:ext cx="5385707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CONSCIENTIZAR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C6876BB-9BDF-08DA-86BF-386E384A8995}"/>
              </a:ext>
            </a:extLst>
          </p:cNvPr>
          <p:cNvSpPr txBox="1"/>
          <p:nvPr/>
        </p:nvSpPr>
        <p:spPr>
          <a:xfrm>
            <a:off x="12299525" y="6961247"/>
            <a:ext cx="5255022" cy="1152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acerca das condições para vivenciar tais promessas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EC211FE-A261-1757-9547-8FCD62EAF3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838" t="12948" r="36786"/>
          <a:stretch/>
        </p:blipFill>
        <p:spPr>
          <a:xfrm>
            <a:off x="560614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B01D1F-684E-941C-7A29-7E685BA7ECC4}"/>
              </a:ext>
            </a:extLst>
          </p:cNvPr>
          <p:cNvSpPr/>
          <p:nvPr/>
        </p:nvSpPr>
        <p:spPr>
          <a:xfrm>
            <a:off x="533400" y="990600"/>
            <a:ext cx="5674178" cy="832485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57000">
                <a:schemeClr val="tx1">
                  <a:alpha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0E20F01-B6CF-B3F4-726F-E53035455418}"/>
              </a:ext>
            </a:extLst>
          </p:cNvPr>
          <p:cNvSpPr txBox="1"/>
          <p:nvPr/>
        </p:nvSpPr>
        <p:spPr>
          <a:xfrm>
            <a:off x="740509" y="6015859"/>
            <a:ext cx="5259960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F17DBB3-8915-D391-E6C4-2408B146135D}"/>
              </a:ext>
            </a:extLst>
          </p:cNvPr>
          <p:cNvSpPr txBox="1"/>
          <p:nvPr/>
        </p:nvSpPr>
        <p:spPr>
          <a:xfrm>
            <a:off x="886725" y="6895286"/>
            <a:ext cx="4967529" cy="1220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promessas de Deus para a Igreja de Cristo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C3B3364A-BFAD-E0F9-1539-F57810AC20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22" r="48882"/>
          <a:stretch/>
        </p:blipFill>
        <p:spPr>
          <a:xfrm>
            <a:off x="6324600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6E1617DD-E623-4745-3FD7-C0DD6B9FAA3C}"/>
              </a:ext>
            </a:extLst>
          </p:cNvPr>
          <p:cNvSpPr/>
          <p:nvPr/>
        </p:nvSpPr>
        <p:spPr>
          <a:xfrm>
            <a:off x="6320518" y="990600"/>
            <a:ext cx="5674178" cy="832485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57000">
                <a:schemeClr val="tx1">
                  <a:alpha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1854284-7513-31B4-BF6D-6CAE2FC14C32}"/>
              </a:ext>
            </a:extLst>
          </p:cNvPr>
          <p:cNvSpPr txBox="1"/>
          <p:nvPr/>
        </p:nvSpPr>
        <p:spPr>
          <a:xfrm>
            <a:off x="6530068" y="6015859"/>
            <a:ext cx="5204732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PONTUAR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A451A5BB-7AA6-C1A7-14D2-495C2FB74794}"/>
              </a:ext>
            </a:extLst>
          </p:cNvPr>
          <p:cNvSpPr txBox="1"/>
          <p:nvPr/>
        </p:nvSpPr>
        <p:spPr>
          <a:xfrm>
            <a:off x="6624879" y="6831624"/>
            <a:ext cx="5015110" cy="2217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efeito das promessas divinas para a execução da Grande Comissão, missão da Igreja no mundo</a:t>
            </a:r>
          </a:p>
        </p:txBody>
      </p:sp>
    </p:spTree>
    <p:extLst>
      <p:ext uri="{BB962C8B-B14F-4D97-AF65-F5344CB8AC3E}">
        <p14:creationId xmlns:p14="http://schemas.microsoft.com/office/powerpoint/2010/main" val="2954691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90000">
                <a:schemeClr val="tx1">
                  <a:alpha val="0"/>
                </a:schemeClr>
              </a:gs>
              <a:gs pos="4000">
                <a:schemeClr val="tx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Paralelogramo 57">
            <a:extLst>
              <a:ext uri="{FF2B5EF4-FFF2-40B4-BE49-F238E27FC236}">
                <a16:creationId xmlns:a16="http://schemas.microsoft.com/office/drawing/2014/main" id="{DDF6F9FC-DDC9-114A-AFB0-6C4B02A9FDE4}"/>
              </a:ext>
            </a:extLst>
          </p:cNvPr>
          <p:cNvSpPr/>
          <p:nvPr/>
        </p:nvSpPr>
        <p:spPr>
          <a:xfrm flipH="1">
            <a:off x="-228600" y="3139054"/>
            <a:ext cx="3657600" cy="1411720"/>
          </a:xfrm>
          <a:prstGeom prst="parallelogram">
            <a:avLst>
              <a:gd name="adj" fmla="val 1207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57" y="3079728"/>
            <a:ext cx="1530372" cy="1530372"/>
          </a:xfrm>
          <a:prstGeom prst="rect">
            <a:avLst/>
          </a:prstGeom>
        </p:spPr>
      </p:pic>
      <p:sp>
        <p:nvSpPr>
          <p:cNvPr id="91" name="Retângulo 90">
            <a:extLst>
              <a:ext uri="{FF2B5EF4-FFF2-40B4-BE49-F238E27FC236}">
                <a16:creationId xmlns:a16="http://schemas.microsoft.com/office/drawing/2014/main" id="{98F0E6A5-613B-F7D1-9925-76A524AEE2DF}"/>
              </a:ext>
            </a:extLst>
          </p:cNvPr>
          <p:cNvSpPr/>
          <p:nvPr/>
        </p:nvSpPr>
        <p:spPr>
          <a:xfrm>
            <a:off x="0" y="5143500"/>
            <a:ext cx="12115800" cy="3505200"/>
          </a:xfrm>
          <a:prstGeom prst="rect">
            <a:avLst/>
          </a:prstGeom>
          <a:gradFill>
            <a:gsLst>
              <a:gs pos="100000">
                <a:srgbClr val="462E21">
                  <a:alpha val="73000"/>
                </a:srgbClr>
              </a:gs>
              <a:gs pos="4000">
                <a:schemeClr val="tx1">
                  <a:alpha val="79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9" name="Imagem 88">
            <a:extLst>
              <a:ext uri="{FF2B5EF4-FFF2-40B4-BE49-F238E27FC236}">
                <a16:creationId xmlns:a16="http://schemas.microsoft.com/office/drawing/2014/main" id="{934CEDC4-25C6-E356-96DA-69C8F390F8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27" b="4827"/>
          <a:stretch/>
        </p:blipFill>
        <p:spPr>
          <a:xfrm flipH="1">
            <a:off x="10363200" y="752306"/>
            <a:ext cx="9720732" cy="8782389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2594034" y="5590044"/>
            <a:ext cx="7692966" cy="267765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NATUREZA DA PROMESSA DE DEUS PARA A IGREJA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304800" y="4661680"/>
            <a:ext cx="2971800" cy="45089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287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5715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607" r="527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1628362"/>
            <a:ext cx="78486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promessa de sinais sobrenaturais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3567890"/>
            <a:ext cx="845820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Evangelho de Mateus 28.18-20 revela o estabelecimento da Grande Comissão de Cristo para seus discípulos. Nesta comissão, três palavras resumem a tarefa: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Ide, Ensine e Batize (v.19).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Marcos 16 temos uma promessa de que sinais sobrenaturais ocorreriam para confirmar a obra da Grande Comissão (v.17).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604008"/>
            <a:ext cx="400517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NATUREZA DA PROMESSA DE DEUS PARA A IGREJA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65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577991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0" r="640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2634853"/>
            <a:ext cx="78486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promessa de revestimento de poder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4574381"/>
            <a:ext cx="8839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base na promessa de Cristo para seus discípulos, em Atos 1, nosso Senhor faz uma promessa de capacitação espiritual para a proclamação do Evangelho de Cristo: “Recebereis a virtude do Espírito” (v.8).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1610499"/>
            <a:ext cx="400517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NATUREZA DA PROMESSA DE DEUS PARA A IGREJA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83042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1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032685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58" r="16258"/>
          <a:stretch/>
        </p:blipFill>
        <p:spPr>
          <a:xfrm flipH="1"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2089547"/>
            <a:ext cx="78486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promessa de revestimento de poder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4029075"/>
            <a:ext cx="86106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a promessa do batismo no Espírito Santo para capacitar o crente na transmissão das Boas-Novas de Salvação. Além de poder para proclamar, a capacitação do Espírito também nos forja como “testemunhas de Cristo” em nossa família, bairro, cidades e nações (v.8).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1065193"/>
            <a:ext cx="400517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NATUREZA DA PROMESSA DE DEUS PARA A IGREJA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03773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419638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949" r="27864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2476500"/>
            <a:ext cx="7239000" cy="25391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Promessas espirituais para uma instituição espiritual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5266134"/>
            <a:ext cx="80010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longo das Escrituras, percebemos que a Igreja foi forjada espiritualmente em Cristo. Por isso a natureza das promessas para a Igreja é primariamente espiritual.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1452146"/>
            <a:ext cx="400517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NATUREZA DA PROMESSA DE DEUS PARA A IGREJA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24689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2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21717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115" t="10495" r="17115" b="-10495"/>
          <a:stretch/>
        </p:blipFill>
        <p:spPr>
          <a:xfrm>
            <a:off x="7219336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3228562"/>
            <a:ext cx="33528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4389686"/>
            <a:ext cx="56388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promessas de Cristo para sua Igreja atuam no âmbito espiritual e material.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2204208"/>
            <a:ext cx="400517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NATUREZA DA PROMESSA DE DEUS PARA A IGREJA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1767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7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0" b="7710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9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B2E547C-EE75-08AB-2934-AEA42571D5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273" r="10759"/>
          <a:stretch/>
        </p:blipFill>
        <p:spPr>
          <a:xfrm>
            <a:off x="7449775" y="-69504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018843" y="2795863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de Outubro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018843" y="34702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60" y="3011536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1638300"/>
            <a:ext cx="5174397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17024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829" y="1666177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75129" y="4128367"/>
            <a:ext cx="7906871" cy="41549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8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 Promessas de Deus para a Igreja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67" r="16667" b="20833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1143000" y="0"/>
            <a:ext cx="17145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762001" y="1635936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62000" y="3771186"/>
            <a:ext cx="8229600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“Pois também eu te digo que tu és Pedro e sobre esta pedra edificarei a minha igreja, e as portas do inferno não prevalecerão contra ela.” (</a:t>
            </a:r>
            <a:r>
              <a:rPr lang="pt-BR" sz="5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16.18)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805" y="1397588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18" r="17618"/>
          <a:stretch/>
        </p:blipFill>
        <p:spPr>
          <a:xfrm>
            <a:off x="7987196" y="-513531"/>
            <a:ext cx="12099930" cy="11676831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5" b="2785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134601" y="18766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34600" y="4011898"/>
            <a:ext cx="6705600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promessas de Deus para a Igreja são gloriosas: promessas de vida eterna, de poder e glorificação final do nosso corpo.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8127" y="1638300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459" r="15459"/>
          <a:stretch/>
        </p:blipFill>
        <p:spPr>
          <a:xfrm rot="21411058" flipH="1">
            <a:off x="-2570522" y="-841483"/>
            <a:ext cx="12623743" cy="12182328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817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CCB2561-A825-F837-D402-17283C325BC7}"/>
              </a:ext>
            </a:extLst>
          </p:cNvPr>
          <p:cNvSpPr/>
          <p:nvPr/>
        </p:nvSpPr>
        <p:spPr>
          <a:xfrm>
            <a:off x="0" y="0"/>
            <a:ext cx="9723108" cy="1034415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5ECA87B-E462-410E-F1F8-78C4720E4F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5" r="18685"/>
          <a:stretch/>
        </p:blipFill>
        <p:spPr>
          <a:xfrm>
            <a:off x="8570182" y="561975"/>
            <a:ext cx="8612919" cy="91630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1291356" y="7850519"/>
            <a:ext cx="8794310" cy="1255381"/>
            <a:chOff x="0" y="0"/>
            <a:chExt cx="6862939" cy="3093494"/>
          </a:xfrm>
          <a:gradFill flip="none" rotWithShape="1">
            <a:gsLst>
              <a:gs pos="0">
                <a:srgbClr val="462E21">
                  <a:shade val="30000"/>
                  <a:satMod val="115000"/>
                </a:srgbClr>
              </a:gs>
              <a:gs pos="50000">
                <a:srgbClr val="462E21">
                  <a:shade val="67500"/>
                  <a:satMod val="115000"/>
                </a:srgbClr>
              </a:gs>
              <a:gs pos="100000">
                <a:srgbClr val="462E21">
                  <a:shade val="100000"/>
                  <a:satMod val="115000"/>
                </a:srgbClr>
              </a:gs>
            </a:gsLst>
            <a:lin ang="0" scaled="1"/>
            <a:tileRect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276600" y="7921704"/>
            <a:ext cx="675453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Mateus 28.18-20;</a:t>
            </a:r>
          </a:p>
          <a:p>
            <a:pPr algn="ctr"/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Marcos 16.15-18; Atos 1.6-8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1280239" y="783994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86873" y="786082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066800" y="3637241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" t="7897" b="7897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587692"/>
            <a:ext cx="1447800" cy="144780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85800" y="663892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3748" y="1883331"/>
            <a:ext cx="7369890" cy="7755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Igreja de Cristo é portadora de promessas gloriosas de Deus. Ela foi idealizada pelo Pai, edificada por Cristo e guiada pelo Espírito Santo. É a comunidade dos salvos em Cristo Jesus para adorá-lo, servi-lo e ser a agência propagadora do Evangelho de Jesus. Por isso, nesta lição, estudaremos a respeito da natureza das promessas divinas feitas à Igreja, as promessas propriamente ditas e as condições para viver essas promessas de Deus para a ela.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CC6EB0-B1C0-3B84-7BDC-D62767895D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5" r="13085"/>
          <a:stretch/>
        </p:blipFill>
        <p:spPr>
          <a:xfrm>
            <a:off x="8382000" y="-130002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1A86C62-3D54-7E0C-DF39-BF4810603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30"/>
          <a:stretch/>
        </p:blipFill>
        <p:spPr>
          <a:xfrm>
            <a:off x="0" y="0"/>
            <a:ext cx="18288000" cy="102743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0B93A0D-B607-F621-C941-2B8089D9EDE0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9000"/>
                </a:schemeClr>
              </a:gs>
              <a:gs pos="100000">
                <a:schemeClr val="tx1">
                  <a:alpha val="9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1143000" y="1866900"/>
            <a:ext cx="8763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A1D7ACA-B1CB-5583-16F4-0BCC2E89F5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172" r="24172"/>
          <a:stretch/>
        </p:blipFill>
        <p:spPr>
          <a:xfrm>
            <a:off x="168256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80BEAE1-BAF1-72B4-7C63-BDDF56E0E1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18" r="49132"/>
          <a:stretch/>
        </p:blipFill>
        <p:spPr>
          <a:xfrm>
            <a:off x="129775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319CE19-838C-FC87-0840-5FBE653710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210" r="24210"/>
          <a:stretch/>
        </p:blipFill>
        <p:spPr>
          <a:xfrm>
            <a:off x="91294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EB90DF82-CE5D-0CE9-66BF-FB353E9206E0}"/>
              </a:ext>
            </a:extLst>
          </p:cNvPr>
          <p:cNvSpPr txBox="1"/>
          <p:nvPr/>
        </p:nvSpPr>
        <p:spPr>
          <a:xfrm>
            <a:off x="3709638" y="-133034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88457" y="3914933"/>
            <a:ext cx="5291757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81200" y="5057933"/>
            <a:ext cx="5917513" cy="1355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promessas de Deus para a Igreja de Cristo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275" r="47375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235" r="24235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8030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73" b="4973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24561" y="3569278"/>
            <a:ext cx="5291756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PONTUAR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17304" y="4712278"/>
            <a:ext cx="5799034" cy="3479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efeito das promessas divinas para a execução da Grande Comissão, missão da Igreja no mundo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38" r="48112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F6C0F337-262F-87E6-B116-729F1ABFAE8C}"/>
              </a:ext>
            </a:extLst>
          </p:cNvPr>
          <p:cNvSpPr txBox="1"/>
          <p:nvPr/>
        </p:nvSpPr>
        <p:spPr>
          <a:xfrm>
            <a:off x="3645741" y="-681313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9226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5620</TotalTime>
  <Words>728</Words>
  <Application>Microsoft Office PowerPoint</Application>
  <PresentationFormat>Personalizar</PresentationFormat>
  <Paragraphs>68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Promessas de Deus para a Igreja</dc:title>
  <dc:creator>Henrique Nascimento</dc:creator>
  <cp:lastModifiedBy>HERBETH LINS</cp:lastModifiedBy>
  <cp:revision>118</cp:revision>
  <dcterms:created xsi:type="dcterms:W3CDTF">2006-08-16T00:00:00Z</dcterms:created>
  <dcterms:modified xsi:type="dcterms:W3CDTF">2024-10-14T17:27:40Z</dcterms:modified>
  <dc:identifier>DAFjsyPzqZA</dc:identifier>
</cp:coreProperties>
</file>