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568" r:id="rId4"/>
    <p:sldId id="584" r:id="rId5"/>
    <p:sldId id="582" r:id="rId6"/>
    <p:sldId id="348" r:id="rId7"/>
    <p:sldId id="585" r:id="rId8"/>
    <p:sldId id="586" r:id="rId9"/>
    <p:sldId id="418" r:id="rId10"/>
    <p:sldId id="293" r:id="rId11"/>
    <p:sldId id="599" r:id="rId12"/>
    <p:sldId id="600" r:id="rId13"/>
    <p:sldId id="602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6" d="100"/>
          <a:sy n="46" d="100"/>
        </p:scale>
        <p:origin x="78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767257"/>
            <a:ext cx="9144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1" r="3761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1104900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Compreendendo Provérbios 4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2957321"/>
            <a:ext cx="67818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capítulo 4, a sabedoria aparece como primazia em que o pai procura transmiti-la ao filho (vv. 1-9), a escolha entre dois caminhos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(vv.10-19) e o apelo à pureza do coração (vv. 20-21).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7793224"/>
            <a:ext cx="308171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CONCEITO BÍBLICO DE CORAÇÃO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7672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7672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554063"/>
            <a:ext cx="98298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3" t="19509" r="26227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1562100"/>
            <a:ext cx="6553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Compreendendo Provérbios 4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3507581"/>
            <a:ext cx="6934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nos deteremos na última seção (vv. 20-27). Nela, as expressões “coração”, “guardar”, “olhem diretamente” e “bem-ordenados” se destacam.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7580030"/>
            <a:ext cx="308171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CONCEITO BÍBLICO DE CORAÇÃO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554062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554062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7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22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9105901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" t="12359" r="19110" b="47707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266700"/>
            <a:ext cx="44196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coração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3771900"/>
            <a:ext cx="76200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 descreve a disposição interior da pessoa (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6.S; 1 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16.5; 2 Cr 15.15); o lugar onde se processa o pensamento de uma pessoa (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23.14; 1 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8.18; 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6.10), o local em que reside as emoções do ser humano (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28,47, 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2.11, </a:t>
            </a:r>
          </a:p>
          <a:p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13.21).</a:t>
            </a:r>
          </a:p>
          <a:p>
            <a:endParaRPr lang="pt-BR" sz="3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9131868"/>
            <a:ext cx="308171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CONCEITO BÍBLICO DE CORAÇÃO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91059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105900"/>
            <a:ext cx="729043" cy="729043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A8E5745C-3FE8-4932-BF6E-CFCCA61A5D3F}"/>
              </a:ext>
            </a:extLst>
          </p:cNvPr>
          <p:cNvSpPr txBox="1"/>
          <p:nvPr/>
        </p:nvSpPr>
        <p:spPr>
          <a:xfrm>
            <a:off x="685800" y="1376243"/>
            <a:ext cx="9220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palavra hebraica que aparece para coração em Provérbios 4 é </a:t>
            </a:r>
            <a:r>
              <a:rPr lang="pt-BR" sz="3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lebhobh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Essa palavra traz um significado amplo que engloba coração, mente e ser interior. </a:t>
            </a:r>
          </a:p>
        </p:txBody>
      </p:sp>
    </p:spTree>
    <p:extLst>
      <p:ext uri="{BB962C8B-B14F-4D97-AF65-F5344CB8AC3E}">
        <p14:creationId xmlns:p14="http://schemas.microsoft.com/office/powerpoint/2010/main" val="346305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7581901"/>
            <a:ext cx="89916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286" t="14840" r="25127"/>
          <a:stretch/>
        </p:blipFill>
        <p:spPr>
          <a:xfrm>
            <a:off x="5524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1098770"/>
            <a:ext cx="44196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 coração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2128437"/>
            <a:ext cx="8153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ponto de vista bíblico, é o coração que move a vontade e as ações das pessoas, isto é, a saída da vida 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4.23).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2" y="7607868"/>
            <a:ext cx="308171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CONCEITO BÍBLICO DE CORAÇÃO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7581900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7581900"/>
            <a:ext cx="729043" cy="729043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3C240071-9F26-3E97-E1E3-C839214DBA7F}"/>
              </a:ext>
            </a:extLst>
          </p:cNvPr>
          <p:cNvSpPr txBox="1"/>
          <p:nvPr/>
        </p:nvSpPr>
        <p:spPr>
          <a:xfrm>
            <a:off x="685800" y="4527709"/>
            <a:ext cx="8153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Então, podemos dizer que, na Bíblia, o coração ganha uma amplitude na relação entre pensamento, emoção/sentimento e vontade/ação.</a:t>
            </a:r>
          </a:p>
        </p:txBody>
      </p:sp>
    </p:spTree>
    <p:extLst>
      <p:ext uri="{BB962C8B-B14F-4D97-AF65-F5344CB8AC3E}">
        <p14:creationId xmlns:p14="http://schemas.microsoft.com/office/powerpoint/2010/main" val="8616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9" b="7989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2447985"/>
            <a:ext cx="6763871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96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 Coração Protegido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737545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de Outubro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804983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104900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7591123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1690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132777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11" r="16311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" r="3333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752600" y="6230368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2600" y="7303175"/>
            <a:ext cx="115062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“Sobre tudo o que se deve guardar, guarda o teu coração, porque dele procedem as saídas da vida.” (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4.23)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3200" y="6891112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8" b="7778"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2057400" y="6057900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57400" y="7130707"/>
            <a:ext cx="1007473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Quando cultivamos as virtudes da Palavra de Deus, protegemos nosso coração.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7527" y="6967491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400424" y="6493991"/>
            <a:ext cx="620177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4.20-23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37275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400" y="2352557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533400" y="1175682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621349" y="2395121"/>
            <a:ext cx="6008051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abordaremos o conceito bíblico de coração e como podemos protegê-lo. Estudaremos a amplitude do termo com o objetivo de responder como podemos atender ao apelo desta lição:</a:t>
            </a:r>
          </a:p>
          <a:p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proteger o coração.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6" t="6200" r="20779" b="6200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524750" y="785140"/>
            <a:ext cx="731520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15" r="4315"/>
          <a:stretch/>
        </p:blipFill>
        <p:spPr>
          <a:xfrm>
            <a:off x="299085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743950" y="1119149"/>
            <a:ext cx="55246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APRESENTAR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743950" y="1992749"/>
            <a:ext cx="3905250" cy="11695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conceito bíblico de coração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72445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2057400" y="3752850"/>
            <a:ext cx="824865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74" r="15074"/>
          <a:stretch/>
        </p:blipFill>
        <p:spPr>
          <a:xfrm flipH="1">
            <a:off x="1030605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2438400" y="4076700"/>
            <a:ext cx="634365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COMPREENDER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2438399" y="4950300"/>
            <a:ext cx="5573411" cy="11695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precisamos proteger nosso pensamento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52460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524750" y="6720560"/>
            <a:ext cx="87058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28" b="19328"/>
          <a:stretch/>
        </p:blipFill>
        <p:spPr>
          <a:xfrm>
            <a:off x="299085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743950" y="7139264"/>
            <a:ext cx="55246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SABER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743950" y="8012864"/>
            <a:ext cx="5524698" cy="116955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que é preciso guardar as emoções e sentimentos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72445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733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14" r="12114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721058" y="6135112"/>
            <a:ext cx="13906499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96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CONCEITO BÍBLICO DE CORAÇÃO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5356</TotalTime>
  <Words>599</Words>
  <Application>Microsoft Office PowerPoint</Application>
  <PresentationFormat>Personalizar</PresentationFormat>
  <Paragraphs>60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Coração Protegido</dc:title>
  <dc:creator>Henrique Nascimento</dc:creator>
  <cp:lastModifiedBy>HERBETH LINS</cp:lastModifiedBy>
  <cp:revision>122</cp:revision>
  <dcterms:created xsi:type="dcterms:W3CDTF">2006-08-16T00:00:00Z</dcterms:created>
  <dcterms:modified xsi:type="dcterms:W3CDTF">2024-10-15T19:27:50Z</dcterms:modified>
  <dc:identifier>DAFjsyPzqZA</dc:identifier>
</cp:coreProperties>
</file>