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568" r:id="rId4"/>
    <p:sldId id="546" r:id="rId5"/>
    <p:sldId id="567" r:id="rId6"/>
    <p:sldId id="348" r:id="rId7"/>
    <p:sldId id="566" r:id="rId8"/>
    <p:sldId id="562" r:id="rId9"/>
    <p:sldId id="563" r:id="rId10"/>
    <p:sldId id="564" r:id="rId11"/>
    <p:sldId id="565" r:id="rId12"/>
    <p:sldId id="418" r:id="rId13"/>
    <p:sldId id="293" r:id="rId14"/>
    <p:sldId id="597" r:id="rId15"/>
    <p:sldId id="598" r:id="rId16"/>
    <p:sldId id="599" r:id="rId17"/>
    <p:sldId id="601" r:id="rId18"/>
    <p:sldId id="602" r:id="rId19"/>
    <p:sldId id="287" r:id="rId20"/>
    <p:sldId id="444" r:id="rId21"/>
    <p:sldId id="320" r:id="rId22"/>
    <p:sldId id="32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512"/>
    <a:srgbClr val="251E05"/>
    <a:srgbClr val="4A3C0A"/>
    <a:srgbClr val="5E4C0D"/>
    <a:srgbClr val="462E21"/>
    <a:srgbClr val="14597D"/>
    <a:srgbClr val="360000"/>
    <a:srgbClr val="2E0000"/>
    <a:srgbClr val="7A0000"/>
    <a:srgbClr val="1A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74" d="100"/>
          <a:sy n="74" d="100"/>
        </p:scale>
        <p:origin x="4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381500"/>
            <a:ext cx="570774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REFLETIR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1" y="5349439"/>
            <a:ext cx="4495799" cy="206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as bênçãos provenientes da obediência a Cristo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243" r="11243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15" t="24914" r="27893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971550"/>
            <a:ext cx="565512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234183" y="6064462"/>
            <a:ext cx="5385707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REFLETIR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299525" y="7016526"/>
            <a:ext cx="5255022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as bênçãos provenientes da obediência a Cristo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4" r="16084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990600"/>
            <a:ext cx="567417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740509" y="6015859"/>
            <a:ext cx="5259960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766211" y="6990718"/>
            <a:ext cx="5208556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termos do Concerto de Deus com o seu povo no Antigo Testamento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084" r="16084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990600"/>
            <a:ext cx="567417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6015859"/>
            <a:ext cx="520473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472931" y="7042302"/>
            <a:ext cx="5369351" cy="1753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o princípio da obediência também está presente no Novo Concerto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228600" y="3139054"/>
            <a:ext cx="36576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7" b="4827"/>
          <a:stretch/>
        </p:blipFill>
        <p:spPr>
          <a:xfrm flipH="1">
            <a:off x="10071603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590800" y="5481578"/>
            <a:ext cx="5789583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OBEDIÊNCIA NO ANTIGO TESTAMENTO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3048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191038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247900"/>
            <a:ext cx="4810413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Concerto de Horebe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399" y="4187428"/>
            <a:ext cx="7401211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Concerto feito por Deus com o povo de Israel, no deserto de Horebe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29.1;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Êx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19),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 uma reafirmação das promessas que Ele havia feito a Abraão e seus descendentes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12.1-3; 22.8).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223546"/>
            <a:ext cx="31571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OBEDIÊNCIA NO ANTIGO TESTAMENTO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96089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4859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542762"/>
            <a:ext cx="4810413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Concerto de Horebe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482290"/>
            <a:ext cx="7924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nação de Israel deveria obedecer aos mandamentos do Senhor para viver as promessas em toda a sua peregrinação no deserto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Êx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20.1-17).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518408"/>
            <a:ext cx="31571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OBEDIÊNCIA NO ANTIGO TESTAMENTO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909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1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811288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1868150"/>
            <a:ext cx="71628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Concerto nas campinas de Moabe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3807678"/>
            <a:ext cx="8991600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Muitos anos se passaram depois do Concerto de Horebe 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Êx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19), e a maioria dos peregrinos havia perecido no deserto. Então, Moisés reuniu novamente o povo, agora nas campinas de Moabe, pois uma nova geração estava prestes a entrar na Terra Prometida.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 nesse Concerto dependeria da fidelidade do povo de Israel aos mandamentos divinos.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843796"/>
            <a:ext cx="31571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OBEDIÊNCIA NO ANTIGO TESTAMENTO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16339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4191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628" r="35146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1475962"/>
            <a:ext cx="90678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As promessas provenientes da obediência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176240"/>
            <a:ext cx="8915400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Concerto de Moabe mostra uma lista de promessas que seriam proferidas no Monte 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Gerizim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bênçãos no campo, na cidade, na procriação, na vida doméstica, ao entrar e sair da terra 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28.1-14). Também é verdade que as maldições seriam proferidas do Monte 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Ebal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consequência da desobediência aos mandamentos do Senhor (</a:t>
            </a:r>
            <a:r>
              <a:rPr lang="pt-BR" sz="3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27.11-26). </a:t>
            </a:r>
          </a:p>
          <a:p>
            <a:endParaRPr lang="pt-BR" sz="3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451608"/>
            <a:ext cx="31571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OBEDIÊNCIA NO ANTIGO TESTAMENTO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241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7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274441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331303"/>
            <a:ext cx="9067800" cy="25391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As promessas provenientes da obediência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5031581"/>
            <a:ext cx="82296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Portanto, no Antigo Testamento, vemos que a obediência tinha uma relação direta ao cumprimento de uma promessa na vida do povo de Israel.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306949"/>
            <a:ext cx="31571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OBEDIÊNCIA NO ANTIGO TESTAMENTO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79492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9431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798" r="21798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999962"/>
            <a:ext cx="34290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076700"/>
            <a:ext cx="5638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Concerto de Deus com Israel, observamos o cumprimento das promessas a partir da obediência do povo.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975608"/>
            <a:ext cx="31571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OBEDIÊNCIA NO ANTIGO TESTAMENTO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481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1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7" b="4827"/>
          <a:stretch/>
        </p:blipFill>
        <p:spPr>
          <a:xfrm flipH="1"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355786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de Outubro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42322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773536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2400300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24644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04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24281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30" y="4890367"/>
            <a:ext cx="6974646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6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Promessas e Obediência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143001" y="2198863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43000" y="4334113"/>
            <a:ext cx="6248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 me amardes, guardareis os meus mandamentos.”</a:t>
            </a:r>
          </a:p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14.15)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805" y="1960515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7" r="15467"/>
          <a:stretch/>
        </p:blipFill>
        <p:spPr>
          <a:xfrm>
            <a:off x="7878275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287001" y="1635936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0" y="3771186"/>
            <a:ext cx="60198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obediência a Cristo demanda bênçãos espirituais que influenciam diversas áreas da vida.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0527" y="1397588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415" r="14415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6" y="7850519"/>
            <a:ext cx="8794310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76600" y="7921704"/>
            <a:ext cx="675453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Deuteronômio 29.1,9-12; Hebreus 8.6-13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" t="7897" b="7897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8039100"/>
            <a:ext cx="1646240" cy="164624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907868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8" y="2127307"/>
            <a:ext cx="736989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Bíblia apresenta uma relação entre promessa e obediência. Ao longo das Escrituras, percebemos que a obediência é um princípio divino que não caducou no Novo Testamento. Ela continua sendo requerida por Nosso Senhor para vivermos promessas específicas de Deus neste mundo.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65" r="18965"/>
          <a:stretch/>
        </p:blipFill>
        <p:spPr>
          <a:xfrm>
            <a:off x="8382000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290" r="11290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40" t="-739" r="13000" b="739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709638" y="-133034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88457" y="3914933"/>
            <a:ext cx="5291757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81200" y="5057933"/>
            <a:ext cx="5917513" cy="206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termos do Concerto de Deus com o seu povo no Antigo Testamento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77" t="-542" r="15163" b="542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" r="252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569278"/>
            <a:ext cx="529175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4" y="4712278"/>
            <a:ext cx="6248398" cy="206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o princípio da obediência também está presente no Novo Concerto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45" r="15395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289" r="11289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679</Words>
  <Application>Microsoft Office PowerPoint</Application>
  <PresentationFormat>Personalizar</PresentationFormat>
  <Paragraphs>71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Promessas e Obediência</dc:title>
  <dc:creator>Henrique Nascimento</dc:creator>
  <cp:lastModifiedBy>HERBETH LINS</cp:lastModifiedBy>
  <cp:revision>120</cp:revision>
  <dcterms:created xsi:type="dcterms:W3CDTF">2006-08-16T00:00:00Z</dcterms:created>
  <dcterms:modified xsi:type="dcterms:W3CDTF">2024-10-21T19:54:35Z</dcterms:modified>
  <dc:identifier>DAFjsyPzqZA</dc:identifier>
</cp:coreProperties>
</file>