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6" r:id="rId2"/>
    <p:sldId id="400" r:id="rId3"/>
    <p:sldId id="568" r:id="rId4"/>
    <p:sldId id="546" r:id="rId5"/>
    <p:sldId id="567" r:id="rId6"/>
    <p:sldId id="348" r:id="rId7"/>
    <p:sldId id="566" r:id="rId8"/>
    <p:sldId id="562" r:id="rId9"/>
    <p:sldId id="563" r:id="rId10"/>
    <p:sldId id="564" r:id="rId11"/>
    <p:sldId id="565" r:id="rId12"/>
    <p:sldId id="418" r:id="rId13"/>
    <p:sldId id="293" r:id="rId14"/>
    <p:sldId id="612" r:id="rId15"/>
    <p:sldId id="613" r:id="rId16"/>
    <p:sldId id="614" r:id="rId17"/>
    <p:sldId id="615" r:id="rId18"/>
    <p:sldId id="287" r:id="rId19"/>
    <p:sldId id="444" r:id="rId20"/>
    <p:sldId id="320" r:id="rId21"/>
    <p:sldId id="321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512"/>
    <a:srgbClr val="251E05"/>
    <a:srgbClr val="4A3C0A"/>
    <a:srgbClr val="5E4C0D"/>
    <a:srgbClr val="462E21"/>
    <a:srgbClr val="14597D"/>
    <a:srgbClr val="360000"/>
    <a:srgbClr val="2E0000"/>
    <a:srgbClr val="7A0000"/>
    <a:srgbClr val="1A2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22" autoAdjust="0"/>
  </p:normalViewPr>
  <p:slideViewPr>
    <p:cSldViewPr>
      <p:cViewPr varScale="1">
        <p:scale>
          <a:sx n="45" d="100"/>
          <a:sy n="45" d="100"/>
        </p:scale>
        <p:origin x="102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9" b="7719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836058" y="4381500"/>
            <a:ext cx="5707742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REFLETIR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828801" y="5349439"/>
            <a:ext cx="6007497" cy="206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respeito da importância da promessa da salvação e a perseverança nela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24" r="28524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EC7E80BB-010E-6468-7883-CED5431C9F79}"/>
              </a:ext>
            </a:extLst>
          </p:cNvPr>
          <p:cNvSpPr txBox="1"/>
          <p:nvPr/>
        </p:nvSpPr>
        <p:spPr>
          <a:xfrm>
            <a:off x="3927378" y="-114300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76" b="13676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5285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8E60FD62-0803-F358-8F9B-09448C835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68" r="31168"/>
          <a:stretch/>
        </p:blipFill>
        <p:spPr>
          <a:xfrm>
            <a:off x="12107636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35" name="Retângulo 34">
            <a:extLst>
              <a:ext uri="{FF2B5EF4-FFF2-40B4-BE49-F238E27FC236}">
                <a16:creationId xmlns:a16="http://schemas.microsoft.com/office/drawing/2014/main" id="{519866A8-E760-1B9A-FB4F-4602D734EBF2}"/>
              </a:ext>
            </a:extLst>
          </p:cNvPr>
          <p:cNvSpPr/>
          <p:nvPr/>
        </p:nvSpPr>
        <p:spPr>
          <a:xfrm>
            <a:off x="12099472" y="971550"/>
            <a:ext cx="5655128" cy="8324850"/>
          </a:xfrm>
          <a:prstGeom prst="rect">
            <a:avLst/>
          </a:prstGeom>
          <a:gradFill>
            <a:gsLst>
              <a:gs pos="33000">
                <a:schemeClr val="tx1">
                  <a:alpha val="0"/>
                </a:schemeClr>
              </a:gs>
              <a:gs pos="66000">
                <a:schemeClr val="tx1">
                  <a:alpha val="9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1CC23E65-1415-6C0B-27DA-B119CFFC8F52}"/>
              </a:ext>
            </a:extLst>
          </p:cNvPr>
          <p:cNvSpPr txBox="1"/>
          <p:nvPr/>
        </p:nvSpPr>
        <p:spPr>
          <a:xfrm>
            <a:off x="12234183" y="6515100"/>
            <a:ext cx="5385707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REFLETIR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C6876BB-9BDF-08DA-86BF-386E384A8995}"/>
              </a:ext>
            </a:extLst>
          </p:cNvPr>
          <p:cNvSpPr txBox="1"/>
          <p:nvPr/>
        </p:nvSpPr>
        <p:spPr>
          <a:xfrm>
            <a:off x="12466198" y="7419275"/>
            <a:ext cx="4921675" cy="1650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respeito da importância da promessa da salvação e a perseverança nela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EC211FE-A261-1757-9547-8FCD62EAF3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75" b="8575"/>
          <a:stretch/>
        </p:blipFill>
        <p:spPr>
          <a:xfrm>
            <a:off x="560614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B01D1F-684E-941C-7A29-7E685BA7ECC4}"/>
              </a:ext>
            </a:extLst>
          </p:cNvPr>
          <p:cNvSpPr/>
          <p:nvPr/>
        </p:nvSpPr>
        <p:spPr>
          <a:xfrm>
            <a:off x="533400" y="990600"/>
            <a:ext cx="5674178" cy="8324850"/>
          </a:xfrm>
          <a:prstGeom prst="rect">
            <a:avLst/>
          </a:prstGeom>
          <a:gradFill>
            <a:gsLst>
              <a:gs pos="41000">
                <a:schemeClr val="tx1">
                  <a:alpha val="0"/>
                </a:schemeClr>
              </a:gs>
              <a:gs pos="7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0E20F01-B6CF-B3F4-726F-E53035455418}"/>
              </a:ext>
            </a:extLst>
          </p:cNvPr>
          <p:cNvSpPr txBox="1"/>
          <p:nvPr/>
        </p:nvSpPr>
        <p:spPr>
          <a:xfrm>
            <a:off x="740509" y="6834827"/>
            <a:ext cx="5259960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F17DBB3-8915-D391-E6C4-2408B146135D}"/>
              </a:ext>
            </a:extLst>
          </p:cNvPr>
          <p:cNvSpPr txBox="1"/>
          <p:nvPr/>
        </p:nvSpPr>
        <p:spPr>
          <a:xfrm>
            <a:off x="766211" y="7809686"/>
            <a:ext cx="5208556" cy="1220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biblicamente a promessa da salvação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C3B3364A-BFAD-E0F9-1539-F57810AC20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" r="-277" b="17369"/>
          <a:stretch/>
        </p:blipFill>
        <p:spPr>
          <a:xfrm>
            <a:off x="6324600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6E1617DD-E623-4745-3FD7-C0DD6B9FAA3C}"/>
              </a:ext>
            </a:extLst>
          </p:cNvPr>
          <p:cNvSpPr/>
          <p:nvPr/>
        </p:nvSpPr>
        <p:spPr>
          <a:xfrm>
            <a:off x="6320518" y="2019300"/>
            <a:ext cx="5674178" cy="7296150"/>
          </a:xfrm>
          <a:prstGeom prst="rect">
            <a:avLst/>
          </a:prstGeom>
          <a:gradFill>
            <a:gsLst>
              <a:gs pos="40000">
                <a:schemeClr val="tx1">
                  <a:alpha val="0"/>
                </a:schemeClr>
              </a:gs>
              <a:gs pos="70000">
                <a:schemeClr val="tx1">
                  <a:alpha val="9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1854284-7513-31B4-BF6D-6CAE2FC14C32}"/>
              </a:ext>
            </a:extLst>
          </p:cNvPr>
          <p:cNvSpPr txBox="1"/>
          <p:nvPr/>
        </p:nvSpPr>
        <p:spPr>
          <a:xfrm>
            <a:off x="6530068" y="6859434"/>
            <a:ext cx="5204732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A451A5BB-7AA6-C1A7-14D2-495C2FB74794}"/>
              </a:ext>
            </a:extLst>
          </p:cNvPr>
          <p:cNvSpPr txBox="1"/>
          <p:nvPr/>
        </p:nvSpPr>
        <p:spPr>
          <a:xfrm>
            <a:off x="6611036" y="7850034"/>
            <a:ext cx="5093141" cy="1220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natureza da promessa da salvação</a:t>
            </a:r>
          </a:p>
        </p:txBody>
      </p:sp>
    </p:spTree>
    <p:extLst>
      <p:ext uri="{BB962C8B-B14F-4D97-AF65-F5344CB8AC3E}">
        <p14:creationId xmlns:p14="http://schemas.microsoft.com/office/powerpoint/2010/main" val="2954691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90000">
                <a:schemeClr val="tx1">
                  <a:alpha val="0"/>
                </a:schemeClr>
              </a:gs>
              <a:gs pos="4000">
                <a:schemeClr val="tx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Paralelogramo 57">
            <a:extLst>
              <a:ext uri="{FF2B5EF4-FFF2-40B4-BE49-F238E27FC236}">
                <a16:creationId xmlns:a16="http://schemas.microsoft.com/office/drawing/2014/main" id="{DDF6F9FC-DDC9-114A-AFB0-6C4B02A9FDE4}"/>
              </a:ext>
            </a:extLst>
          </p:cNvPr>
          <p:cNvSpPr/>
          <p:nvPr/>
        </p:nvSpPr>
        <p:spPr>
          <a:xfrm flipH="1">
            <a:off x="-228600" y="3139054"/>
            <a:ext cx="3657600" cy="1411720"/>
          </a:xfrm>
          <a:prstGeom prst="parallelogram">
            <a:avLst>
              <a:gd name="adj" fmla="val 1207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57" y="3079728"/>
            <a:ext cx="1530372" cy="1530372"/>
          </a:xfrm>
          <a:prstGeom prst="rect">
            <a:avLst/>
          </a:prstGeom>
        </p:spPr>
      </p:pic>
      <p:sp>
        <p:nvSpPr>
          <p:cNvPr id="91" name="Retângulo 90">
            <a:extLst>
              <a:ext uri="{FF2B5EF4-FFF2-40B4-BE49-F238E27FC236}">
                <a16:creationId xmlns:a16="http://schemas.microsoft.com/office/drawing/2014/main" id="{98F0E6A5-613B-F7D1-9925-76A524AEE2DF}"/>
              </a:ext>
            </a:extLst>
          </p:cNvPr>
          <p:cNvSpPr/>
          <p:nvPr/>
        </p:nvSpPr>
        <p:spPr>
          <a:xfrm>
            <a:off x="0" y="5143500"/>
            <a:ext cx="12115800" cy="3505200"/>
          </a:xfrm>
          <a:prstGeom prst="rect">
            <a:avLst/>
          </a:prstGeom>
          <a:gradFill>
            <a:gsLst>
              <a:gs pos="100000">
                <a:srgbClr val="462E21">
                  <a:alpha val="73000"/>
                </a:srgbClr>
              </a:gs>
              <a:gs pos="4000">
                <a:schemeClr val="tx1">
                  <a:alpha val="79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9" name="Imagem 88">
            <a:extLst>
              <a:ext uri="{FF2B5EF4-FFF2-40B4-BE49-F238E27FC236}">
                <a16:creationId xmlns:a16="http://schemas.microsoft.com/office/drawing/2014/main" id="{934CEDC4-25C6-E356-96DA-69C8F390F8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12" b="24612"/>
          <a:stretch/>
        </p:blipFill>
        <p:spPr>
          <a:xfrm flipH="1">
            <a:off x="10071603" y="752306"/>
            <a:ext cx="9720732" cy="8782389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2590800" y="5744411"/>
            <a:ext cx="7010400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7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PROMESSA DA SALVAÇÃO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304800" y="4661680"/>
            <a:ext cx="2971800" cy="45089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287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9525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54" r="23814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2009362"/>
            <a:ext cx="68580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Uma maravilhosa salvação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399" y="3948890"/>
            <a:ext cx="7401211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amor de Deus é revelado nas Escrituras de uma maneira que não se pode mensurar, ao ponto de entregar o seu Único Filho para salvar aquele que crê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3.16). Essa preciosa promessa traz duas realidades: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985008"/>
            <a:ext cx="21665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PROMESSA DA SALVAÇÃO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9575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9525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31" t="-674" r="25370" b="674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2009362"/>
            <a:ext cx="68580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Uma maravilhosa salvação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3948890"/>
            <a:ext cx="82296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a de que quem crê não será condenado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3.18);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985008"/>
            <a:ext cx="21665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PROMESSA DA SALVAÇÃO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957551"/>
            <a:ext cx="729043" cy="729043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2817C11E-53C5-11FC-291B-21F7C2B37ED8}"/>
              </a:ext>
            </a:extLst>
          </p:cNvPr>
          <p:cNvSpPr txBox="1"/>
          <p:nvPr/>
        </p:nvSpPr>
        <p:spPr>
          <a:xfrm>
            <a:off x="914400" y="5496227"/>
            <a:ext cx="82296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a de que quem não crê já está condenado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3.18).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30EEBC94-3041-A697-C061-05A30BCD80F4}"/>
              </a:ext>
            </a:extLst>
          </p:cNvPr>
          <p:cNvSpPr txBox="1"/>
          <p:nvPr/>
        </p:nvSpPr>
        <p:spPr>
          <a:xfrm>
            <a:off x="914400" y="7030641"/>
            <a:ext cx="8229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Logo, a salvação é um maravilhoso presente de Deus para todos os que creem em seu Filho.</a:t>
            </a:r>
          </a:p>
        </p:txBody>
      </p:sp>
    </p:spTree>
    <p:extLst>
      <p:ext uri="{BB962C8B-B14F-4D97-AF65-F5344CB8AC3E}">
        <p14:creationId xmlns:p14="http://schemas.microsoft.com/office/powerpoint/2010/main" val="392629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15621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01" r="17101"/>
          <a:stretch/>
        </p:blipFill>
        <p:spPr>
          <a:xfrm>
            <a:off x="83918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2618962"/>
            <a:ext cx="43434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obra de salvação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4558490"/>
            <a:ext cx="82296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Evangelho de João nos mostra que a obra de salvação é uma providência de Deus para salvar o ser humano de uma condenação eterna.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1594608"/>
            <a:ext cx="21665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PROMESSA DA SALVAÇÃO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671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1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1279922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8" t="38162" r="-78" b="11190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399" y="2336784"/>
            <a:ext cx="4810413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O Salvador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3413522"/>
            <a:ext cx="78486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obra de salvação tem como base a entrega do Filho de Deus como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aquEle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pagou o preço do pecado. Jesus é o nosso Salvador, como bem expressa o termo grego,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sõter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“salvador, libertador, preservador, conservador”,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2.11;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4.42; 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5.31; 2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1.11). 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1312430"/>
            <a:ext cx="21665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PROMESSA DA SALVAÇÃO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284973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1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22479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1394" b="21394"/>
          <a:stretch/>
        </p:blipFill>
        <p:spPr>
          <a:xfrm>
            <a:off x="7219336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399" y="3304762"/>
            <a:ext cx="4810413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4381500"/>
            <a:ext cx="60198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salvação é um precioso presente de Deus para todos os que creem em seu Filho.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2280408"/>
            <a:ext cx="21665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PROMESSA DA SALVAÇÃO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2529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7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0" b="7710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9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B2E547C-EE75-08AB-2934-AEA42571D5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845" b="4845"/>
          <a:stretch/>
        </p:blipFill>
        <p:spPr>
          <a:xfrm flipH="1">
            <a:off x="7449775" y="-69504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018843" y="3557863"/>
            <a:ext cx="4839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 de Novembro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018843" y="42322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60" y="3773536"/>
            <a:ext cx="914400" cy="914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2400300"/>
            <a:ext cx="5174397" cy="89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24644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05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829" y="2428177"/>
            <a:ext cx="836307" cy="8363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75130" y="4890367"/>
            <a:ext cx="6974646" cy="27392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86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Promessa de Salvação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  <p:bldP spid="2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914401" y="18766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  <a:endParaRPr lang="pt-BR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14400" y="4011898"/>
            <a:ext cx="7696200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“Na verdade, na verdade vos digo que quem ouve a minha palavra e crê naquele que me enviou tem a vida eterna e não entrará em condenação, mas passou da morte para a vida.” (</a:t>
            </a:r>
            <a:r>
              <a:rPr lang="pt-BR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5.24)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205" y="1638300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58" b="22858"/>
          <a:stretch/>
        </p:blipFill>
        <p:spPr>
          <a:xfrm>
            <a:off x="8382000" y="-513531"/>
            <a:ext cx="11705125" cy="11295831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5" b="2785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439401" y="2055155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439400" y="4190405"/>
            <a:ext cx="6019800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promessa da vida eterna é a maior bênção divina para todo aquele que crê em Jesus Cristo.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2927" y="1816807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93" r="20993"/>
          <a:stretch/>
        </p:blipFill>
        <p:spPr>
          <a:xfrm rot="21411058" flipH="1">
            <a:off x="-2570522" y="-841483"/>
            <a:ext cx="12623743" cy="12182328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817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CCB2561-A825-F837-D402-17283C325BC7}"/>
              </a:ext>
            </a:extLst>
          </p:cNvPr>
          <p:cNvSpPr/>
          <p:nvPr/>
        </p:nvSpPr>
        <p:spPr>
          <a:xfrm>
            <a:off x="0" y="0"/>
            <a:ext cx="9723108" cy="1034415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5ECA87B-E462-410E-F1F8-78C4720E4F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5" r="18685"/>
          <a:stretch/>
        </p:blipFill>
        <p:spPr>
          <a:xfrm>
            <a:off x="8570182" y="561975"/>
            <a:ext cx="8612919" cy="91630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1291356" y="7850519"/>
            <a:ext cx="8794310" cy="1255381"/>
            <a:chOff x="0" y="0"/>
            <a:chExt cx="6862939" cy="3093494"/>
          </a:xfrm>
          <a:gradFill flip="none" rotWithShape="1">
            <a:gsLst>
              <a:gs pos="0">
                <a:srgbClr val="462E21">
                  <a:shade val="30000"/>
                  <a:satMod val="115000"/>
                </a:srgbClr>
              </a:gs>
              <a:gs pos="50000">
                <a:srgbClr val="462E21">
                  <a:shade val="67500"/>
                  <a:satMod val="115000"/>
                </a:srgbClr>
              </a:gs>
              <a:gs pos="100000">
                <a:srgbClr val="462E21">
                  <a:shade val="100000"/>
                  <a:satMod val="115000"/>
                </a:srgbClr>
              </a:gs>
            </a:gsLst>
            <a:lin ang="0" scaled="1"/>
            <a:tileRect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276600" y="8039100"/>
            <a:ext cx="675453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João 3.14-21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1280239" y="783994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86873" y="786082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1066800" y="3637241"/>
            <a:ext cx="6477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550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" t="7897" b="7897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0" y="8297860"/>
            <a:ext cx="1646240" cy="1646240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85800" y="907868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73747" y="2127307"/>
            <a:ext cx="8217853" cy="7017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Salvação é um dos mais importantes temas das páginas da Bíblia, pois é a principal promessa de Deus para a humanidade. A doutrina bíblica da salvação leva-nos a conhecer quão grande é o amor de Deus para com o ser humano. É, exatamente, isso o que nos mostra o Evangelho de João no capítulo 3, em que estudaremos a promessa da salvação, sua natureza e perseverança.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CC6EB0-B1C0-3B84-7BDC-D62767895D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827" b="4827"/>
          <a:stretch/>
        </p:blipFill>
        <p:spPr>
          <a:xfrm>
            <a:off x="9509715" y="-130002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1A86C62-3D54-7E0C-DF39-BF4810603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30"/>
          <a:stretch/>
        </p:blipFill>
        <p:spPr>
          <a:xfrm>
            <a:off x="0" y="0"/>
            <a:ext cx="18288000" cy="102743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0B93A0D-B607-F621-C941-2B8089D9EDE0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9000"/>
                </a:schemeClr>
              </a:gs>
              <a:gs pos="100000">
                <a:schemeClr val="tx1">
                  <a:alpha val="9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5BBE-9010-1CCB-8EBB-1849BCD53C11}"/>
              </a:ext>
            </a:extLst>
          </p:cNvPr>
          <p:cNvSpPr txBox="1"/>
          <p:nvPr/>
        </p:nvSpPr>
        <p:spPr>
          <a:xfrm flipH="1">
            <a:off x="1143000" y="1866900"/>
            <a:ext cx="8763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A1D7ACA-B1CB-5583-16F4-0BCC2E89F5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24" r="28524"/>
          <a:stretch/>
        </p:blipFill>
        <p:spPr>
          <a:xfrm>
            <a:off x="168256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80BEAE1-BAF1-72B4-7C63-BDDF56E0E1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546"/>
          <a:stretch/>
        </p:blipFill>
        <p:spPr>
          <a:xfrm>
            <a:off x="129775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319CE19-838C-FC87-0840-5FBE653710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76" b="13676"/>
          <a:stretch/>
        </p:blipFill>
        <p:spPr>
          <a:xfrm>
            <a:off x="91294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35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EB90DF82-CE5D-0CE9-66BF-FB353E9206E0}"/>
              </a:ext>
            </a:extLst>
          </p:cNvPr>
          <p:cNvSpPr txBox="1"/>
          <p:nvPr/>
        </p:nvSpPr>
        <p:spPr>
          <a:xfrm>
            <a:off x="3709638" y="-133034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88457" y="3914933"/>
            <a:ext cx="5291757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81201" y="5057933"/>
            <a:ext cx="5299013" cy="2269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biblicamente a promessa da salvação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4" t="1445" r="-1374" b="26101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76" b="13676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8030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" r="252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24561" y="3569278"/>
            <a:ext cx="5291756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17304" y="4712278"/>
            <a:ext cx="4102496" cy="2269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natureza da promessa da salvação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3" t="2746" r="1194" b="26305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24" r="28524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F6C0F337-262F-87E6-B116-729F1ABFAE8C}"/>
              </a:ext>
            </a:extLst>
          </p:cNvPr>
          <p:cNvSpPr txBox="1"/>
          <p:nvPr/>
        </p:nvSpPr>
        <p:spPr>
          <a:xfrm>
            <a:off x="3645741" y="-681313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9226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6066</TotalTime>
  <Words>650</Words>
  <Application>Microsoft Office PowerPoint</Application>
  <PresentationFormat>Personalizar</PresentationFormat>
  <Paragraphs>68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Promessa de Salvação</dc:title>
  <dc:creator>Henrique Nascimento</dc:creator>
  <cp:lastModifiedBy>HERBETH LINS</cp:lastModifiedBy>
  <cp:revision>124</cp:revision>
  <dcterms:created xsi:type="dcterms:W3CDTF">2006-08-16T00:00:00Z</dcterms:created>
  <dcterms:modified xsi:type="dcterms:W3CDTF">2024-10-28T18:31:28Z</dcterms:modified>
  <dc:identifier>DAFjsyPzqZA</dc:identifier>
</cp:coreProperties>
</file>