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568" r:id="rId4"/>
    <p:sldId id="584" r:id="rId5"/>
    <p:sldId id="582" r:id="rId6"/>
    <p:sldId id="348" r:id="rId7"/>
    <p:sldId id="585" r:id="rId8"/>
    <p:sldId id="586" r:id="rId9"/>
    <p:sldId id="418" r:id="rId10"/>
    <p:sldId id="293" r:id="rId11"/>
    <p:sldId id="650" r:id="rId12"/>
    <p:sldId id="651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4.gif"/><Relationship Id="rId4" Type="http://schemas.openxmlformats.org/officeDocument/2006/relationships/image" Target="../media/image18.gif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26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91821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78" t="14776" r="18954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5715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importância de Provérbios 8.22-31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2423921"/>
            <a:ext cx="8915400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seção bíblica de Provérbios 8.22-31 é considerada pelos estudiosos como a mais importante do livro.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9208068"/>
            <a:ext cx="400049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DEUS: A FONTE GERADORA DE SABEDORIA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91821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182100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0643836-5084-44B5-BF20-5FB396D8AAAC}"/>
              </a:ext>
            </a:extLst>
          </p:cNvPr>
          <p:cNvSpPr txBox="1"/>
          <p:nvPr/>
        </p:nvSpPr>
        <p:spPr>
          <a:xfrm>
            <a:off x="685800" y="4229100"/>
            <a:ext cx="7162800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Diferentemente de outras seções do livro de Provérbios, em que advertências a respeito da família, da castidade sexual, do cuidado com o coração eram enfatizadas, esta seção traz uma descrição bela da origem da sabedoria.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40AB6-7F93-384E-DA82-7B938FFF3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075B8095-6CBA-290F-78CF-AC965ADB2BA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8EB21FD1-092D-A467-2C84-9B5B7C604FDC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19000"/>
                </a:schemeClr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B18B3E45-C848-DAD3-D4E2-D1720278D738}"/>
              </a:ext>
            </a:extLst>
          </p:cNvPr>
          <p:cNvSpPr/>
          <p:nvPr/>
        </p:nvSpPr>
        <p:spPr>
          <a:xfrm>
            <a:off x="0" y="7554063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C3237846-B9F3-766E-FF44-F0D92F6548EE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77518F2A-E06E-A4F9-6BA1-8A97F2D6C3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32" r="4932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1A45174C-C7BC-8ADB-217B-BFD07CEC23F8}"/>
              </a:ext>
            </a:extLst>
          </p:cNvPr>
          <p:cNvSpPr txBox="1"/>
          <p:nvPr/>
        </p:nvSpPr>
        <p:spPr>
          <a:xfrm>
            <a:off x="685800" y="1502760"/>
            <a:ext cx="75438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sabedoria gerada e criada por Deus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A1EEF66F-1C1A-1B7F-9A26-6575299124B9}"/>
              </a:ext>
            </a:extLst>
          </p:cNvPr>
          <p:cNvSpPr txBox="1"/>
          <p:nvPr/>
        </p:nvSpPr>
        <p:spPr>
          <a:xfrm>
            <a:off x="685800" y="3355181"/>
            <a:ext cx="8305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seção nos mostra que o próprio Deus gerou a sabedoria. Por isso, é muito interessante meditarmos na expressão “me possui” que aparece no versículo 22.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8CB65E06-3782-B5EE-FC79-8438E36CFB03}"/>
              </a:ext>
            </a:extLst>
          </p:cNvPr>
          <p:cNvSpPr txBox="1"/>
          <p:nvPr/>
        </p:nvSpPr>
        <p:spPr>
          <a:xfrm>
            <a:off x="1638302" y="7580030"/>
            <a:ext cx="400049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DEUS: A FONTE GERADORA DE SABEDORIA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CC6A2CBE-DC0A-9FBA-9BA9-0792B2A7F88F}"/>
              </a:ext>
            </a:extLst>
          </p:cNvPr>
          <p:cNvSpPr/>
          <p:nvPr/>
        </p:nvSpPr>
        <p:spPr>
          <a:xfrm>
            <a:off x="0" y="7554062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CAF4916-1D64-B935-BD88-F500FD9FD5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554062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96E37E-449B-D7A5-49FF-1C7253080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DEB25FE6-84BF-CD37-92EB-D1B858101B3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84904AEA-3646-0A13-C2AB-1CAC3FFE777E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17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18A4D3F3-F0A6-8954-A675-B38F2E6BF9BE}"/>
              </a:ext>
            </a:extLst>
          </p:cNvPr>
          <p:cNvSpPr/>
          <p:nvPr/>
        </p:nvSpPr>
        <p:spPr>
          <a:xfrm>
            <a:off x="0" y="92912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6DA57064-2D32-5622-B1EA-7F9EBF747322}"/>
              </a:ext>
            </a:extLst>
          </p:cNvPr>
          <p:cNvSpPr/>
          <p:nvPr/>
        </p:nvSpPr>
        <p:spPr>
          <a:xfrm>
            <a:off x="55625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A75560EB-6E28-D28F-44EC-6DAC4D5155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95" t="11881" r="18476"/>
          <a:stretch/>
        </p:blipFill>
        <p:spPr>
          <a:xfrm>
            <a:off x="56007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37E250D-A104-5D3B-1EDE-15AF3402DA5E}"/>
              </a:ext>
            </a:extLst>
          </p:cNvPr>
          <p:cNvSpPr txBox="1"/>
          <p:nvPr/>
        </p:nvSpPr>
        <p:spPr>
          <a:xfrm>
            <a:off x="685800" y="342900"/>
            <a:ext cx="6934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sabedoria e o processo de criação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DF2BBF2-85EB-8253-0780-E5602334308D}"/>
              </a:ext>
            </a:extLst>
          </p:cNvPr>
          <p:cNvSpPr txBox="1"/>
          <p:nvPr/>
        </p:nvSpPr>
        <p:spPr>
          <a:xfrm>
            <a:off x="685800" y="2300287"/>
            <a:ext cx="944880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versículos 27-29 retratam a sabedoria atuando no processo da criação.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55F6E951-039E-1EF4-7345-088C4E47D135}"/>
              </a:ext>
            </a:extLst>
          </p:cNvPr>
          <p:cNvSpPr txBox="1"/>
          <p:nvPr/>
        </p:nvSpPr>
        <p:spPr>
          <a:xfrm>
            <a:off x="1638302" y="9317224"/>
            <a:ext cx="400049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DEUS: A FONTE GERADORA DE SABEDORIA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C672E022-6858-C63B-DBF1-2BAE0F9266BB}"/>
              </a:ext>
            </a:extLst>
          </p:cNvPr>
          <p:cNvSpPr/>
          <p:nvPr/>
        </p:nvSpPr>
        <p:spPr>
          <a:xfrm>
            <a:off x="0" y="92912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17B4C83-69CE-D5A8-EB6F-0C9C277752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291256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CCEDA3FB-683B-4C4E-8289-AD7A895C0E5D}"/>
              </a:ext>
            </a:extLst>
          </p:cNvPr>
          <p:cNvSpPr txBox="1"/>
          <p:nvPr/>
        </p:nvSpPr>
        <p:spPr>
          <a:xfrm>
            <a:off x="685800" y="3619500"/>
            <a:ext cx="7391400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mostram que, enquanto Deus criava os céus (v.27), passava sobre e fortificava as faces do abismo (vv. 27,28), quando cuidava do mar e estabelecia os fundamentos da terra (v.29): a sabedoria estava com Deus durante todo o processo criativo.</a:t>
            </a:r>
          </a:p>
        </p:txBody>
      </p:sp>
    </p:spTree>
    <p:extLst>
      <p:ext uri="{BB962C8B-B14F-4D97-AF65-F5344CB8AC3E}">
        <p14:creationId xmlns:p14="http://schemas.microsoft.com/office/powerpoint/2010/main" val="11766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2171700"/>
            <a:ext cx="7754471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Natureza da Sabedoria e o Sentido da Vida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7375450"/>
            <a:ext cx="4687650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Novembro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804983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1049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7591123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169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06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1327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94" r="15494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" t="16409" r="16558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2209800" y="6274302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09800" y="7347109"/>
            <a:ext cx="10134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“Porque o que me achar achará a vida e alcançará favor do Senhor.”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8.35)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3127" y="694767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3064327" y="5840438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64327" y="6913245"/>
            <a:ext cx="83820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sabedoria estava em antes e durante a criação. Por isso, quem a encontra acha a vida e o seu propósito.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8327" y="6856101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430000" y="6487804"/>
            <a:ext cx="620177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8.22-31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29649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38100"/>
            <a:ext cx="1981200" cy="198120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09600" y="600827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697549" y="1895713"/>
            <a:ext cx="9056051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uma seção de Provérbios considerada o coração do livro. Ela apresenta a sabedoria em primeira pessoa, mostrando que ela estava antes e durante o processo criativo de Deus, gerada e ungida pelo Criador.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63" t="21385" r="25248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DC2D80B3-06B5-6EE1-4D94-E1EB145D3C49}"/>
              </a:ext>
            </a:extLst>
          </p:cNvPr>
          <p:cNvSpPr txBox="1"/>
          <p:nvPr/>
        </p:nvSpPr>
        <p:spPr>
          <a:xfrm>
            <a:off x="697549" y="6057900"/>
            <a:ext cx="6389051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sabedoria quando está presente em nós, traz sentido e segurança para o caminho.</a:t>
            </a:r>
          </a:p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isso, quando a encontramos, na verdade, achamos a vida e o seu sentido (</a:t>
            </a:r>
            <a:r>
              <a:rPr lang="pt-B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8.35).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524750" y="785140"/>
            <a:ext cx="777240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16" b="540"/>
          <a:stretch/>
        </p:blipFill>
        <p:spPr>
          <a:xfrm>
            <a:off x="299085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743949" y="1107243"/>
            <a:ext cx="630555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COMPREENDER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743948" y="2007394"/>
            <a:ext cx="52957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Deus é a fonte geradora de sabedoria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72445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3448050" y="3752850"/>
            <a:ext cx="685800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131" b="5131"/>
          <a:stretch/>
        </p:blipFill>
        <p:spPr>
          <a:xfrm>
            <a:off x="1030605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4239910" y="4076700"/>
            <a:ext cx="441960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MOSTRAR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4239910" y="4950300"/>
            <a:ext cx="459929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privilégios que a sabedoria traz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52460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524750" y="6720560"/>
            <a:ext cx="80200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20" r="4320"/>
          <a:stretch/>
        </p:blipFill>
        <p:spPr>
          <a:xfrm flipH="1">
            <a:off x="299085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800902" y="7124700"/>
            <a:ext cx="65914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CONSCIENTIZAR 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800902" y="7998300"/>
            <a:ext cx="4972049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respeito do real sentido da vida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72445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33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" t="35867" r="13182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721059" y="5918180"/>
            <a:ext cx="7708941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DEUS: A FONTE GERADORA DE SABEDORIA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5877</TotalTime>
  <Words>590</Words>
  <Application>Microsoft Office PowerPoint</Application>
  <PresentationFormat>Personalizar</PresentationFormat>
  <Paragraphs>54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Natureza da Sabedoria e o Sentido da Vida</dc:title>
  <dc:creator>Henrique Nascimento</dc:creator>
  <cp:lastModifiedBy>HERBETH LINS</cp:lastModifiedBy>
  <cp:revision>124</cp:revision>
  <dcterms:created xsi:type="dcterms:W3CDTF">2006-08-16T00:00:00Z</dcterms:created>
  <dcterms:modified xsi:type="dcterms:W3CDTF">2024-11-05T19:32:55Z</dcterms:modified>
  <dc:identifier>DAFjsyPzqZA</dc:identifier>
</cp:coreProperties>
</file>