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6" r:id="rId2"/>
    <p:sldId id="400" r:id="rId3"/>
    <p:sldId id="568" r:id="rId4"/>
    <p:sldId id="546" r:id="rId5"/>
    <p:sldId id="567" r:id="rId6"/>
    <p:sldId id="348" r:id="rId7"/>
    <p:sldId id="566" r:id="rId8"/>
    <p:sldId id="562" r:id="rId9"/>
    <p:sldId id="563" r:id="rId10"/>
    <p:sldId id="564" r:id="rId11"/>
    <p:sldId id="565" r:id="rId12"/>
    <p:sldId id="418" r:id="rId13"/>
    <p:sldId id="293" r:id="rId14"/>
    <p:sldId id="640" r:id="rId15"/>
    <p:sldId id="641" r:id="rId16"/>
    <p:sldId id="643" r:id="rId17"/>
    <p:sldId id="644" r:id="rId18"/>
    <p:sldId id="287" r:id="rId19"/>
    <p:sldId id="444" r:id="rId20"/>
    <p:sldId id="320" r:id="rId21"/>
    <p:sldId id="321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512"/>
    <a:srgbClr val="251E05"/>
    <a:srgbClr val="4A3C0A"/>
    <a:srgbClr val="5E4C0D"/>
    <a:srgbClr val="462E21"/>
    <a:srgbClr val="14597D"/>
    <a:srgbClr val="360000"/>
    <a:srgbClr val="2E0000"/>
    <a:srgbClr val="7A0000"/>
    <a:srgbClr val="1A2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7" autoAdjust="0"/>
    <p:restoredTop sz="94622" autoAdjust="0"/>
  </p:normalViewPr>
  <p:slideViewPr>
    <p:cSldViewPr>
      <p:cViewPr varScale="1">
        <p:scale>
          <a:sx n="47" d="100"/>
          <a:sy n="47" d="100"/>
        </p:scale>
        <p:origin x="7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9" b="7719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836058" y="4381500"/>
            <a:ext cx="5707742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ELENCAR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828801" y="5349439"/>
            <a:ext cx="5257799" cy="1626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promessas para o coração novo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EC7E80BB-010E-6468-7883-CED5431C9F79}"/>
              </a:ext>
            </a:extLst>
          </p:cNvPr>
          <p:cNvSpPr txBox="1"/>
          <p:nvPr/>
        </p:nvSpPr>
        <p:spPr>
          <a:xfrm>
            <a:off x="3927378" y="-114300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196" r="24196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5285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8E60FD62-0803-F358-8F9B-09448C835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56" r="16056"/>
          <a:stretch/>
        </p:blipFill>
        <p:spPr>
          <a:xfrm>
            <a:off x="12107636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519866A8-E760-1B9A-FB4F-4602D734EBF2}"/>
              </a:ext>
            </a:extLst>
          </p:cNvPr>
          <p:cNvSpPr/>
          <p:nvPr/>
        </p:nvSpPr>
        <p:spPr>
          <a:xfrm>
            <a:off x="12099472" y="971550"/>
            <a:ext cx="5655128" cy="832485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66000">
                <a:schemeClr val="tx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1CC23E65-1415-6C0B-27DA-B119CFFC8F52}"/>
              </a:ext>
            </a:extLst>
          </p:cNvPr>
          <p:cNvSpPr txBox="1"/>
          <p:nvPr/>
        </p:nvSpPr>
        <p:spPr>
          <a:xfrm>
            <a:off x="12234183" y="6667500"/>
            <a:ext cx="5385707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CONSCIENTIZAR 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C6876BB-9BDF-08DA-86BF-386E384A8995}"/>
              </a:ext>
            </a:extLst>
          </p:cNvPr>
          <p:cNvSpPr txBox="1"/>
          <p:nvPr/>
        </p:nvSpPr>
        <p:spPr>
          <a:xfrm>
            <a:off x="12854335" y="7674136"/>
            <a:ext cx="4145402" cy="1355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que Cristo cura sim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EC211FE-A261-1757-9547-8FCD62EAF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74" r="27374"/>
          <a:stretch/>
        </p:blipFill>
        <p:spPr>
          <a:xfrm>
            <a:off x="560614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B01D1F-684E-941C-7A29-7E685BA7ECC4}"/>
              </a:ext>
            </a:extLst>
          </p:cNvPr>
          <p:cNvSpPr/>
          <p:nvPr/>
        </p:nvSpPr>
        <p:spPr>
          <a:xfrm>
            <a:off x="533400" y="990600"/>
            <a:ext cx="5674178" cy="8324850"/>
          </a:xfrm>
          <a:prstGeom prst="rect">
            <a:avLst/>
          </a:prstGeom>
          <a:gradFill>
            <a:gsLst>
              <a:gs pos="41000">
                <a:schemeClr val="tx1">
                  <a:alpha val="0"/>
                </a:schemeClr>
              </a:gs>
              <a:gs pos="7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0E20F01-B6CF-B3F4-726F-E53035455418}"/>
              </a:ext>
            </a:extLst>
          </p:cNvPr>
          <p:cNvSpPr txBox="1"/>
          <p:nvPr/>
        </p:nvSpPr>
        <p:spPr>
          <a:xfrm>
            <a:off x="740509" y="6834827"/>
            <a:ext cx="5259960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CONCEITUAR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F17DBB3-8915-D391-E6C4-2408B146135D}"/>
              </a:ext>
            </a:extLst>
          </p:cNvPr>
          <p:cNvSpPr txBox="1"/>
          <p:nvPr/>
        </p:nvSpPr>
        <p:spPr>
          <a:xfrm>
            <a:off x="766211" y="7809686"/>
            <a:ext cx="5208556" cy="1220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palavra “coração” de acordo com a Bíblia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C3B3364A-BFAD-E0F9-1539-F57810AC20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95" r="27395"/>
          <a:stretch/>
        </p:blipFill>
        <p:spPr>
          <a:xfrm>
            <a:off x="6324600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6E1617DD-E623-4745-3FD7-C0DD6B9FAA3C}"/>
              </a:ext>
            </a:extLst>
          </p:cNvPr>
          <p:cNvSpPr/>
          <p:nvPr/>
        </p:nvSpPr>
        <p:spPr>
          <a:xfrm>
            <a:off x="6320518" y="971550"/>
            <a:ext cx="5674178" cy="8343900"/>
          </a:xfrm>
          <a:prstGeom prst="rect">
            <a:avLst/>
          </a:prstGeom>
          <a:gradFill>
            <a:gsLst>
              <a:gs pos="40000">
                <a:schemeClr val="tx1">
                  <a:alpha val="0"/>
                </a:schemeClr>
              </a:gs>
              <a:gs pos="70000">
                <a:schemeClr val="tx1">
                  <a:alpha val="9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1854284-7513-31B4-BF6D-6CAE2FC14C32}"/>
              </a:ext>
            </a:extLst>
          </p:cNvPr>
          <p:cNvSpPr txBox="1"/>
          <p:nvPr/>
        </p:nvSpPr>
        <p:spPr>
          <a:xfrm>
            <a:off x="6530068" y="6450123"/>
            <a:ext cx="5204732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DESTACAR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A451A5BB-7AA6-C1A7-14D2-495C2FB74794}"/>
              </a:ext>
            </a:extLst>
          </p:cNvPr>
          <p:cNvSpPr txBox="1"/>
          <p:nvPr/>
        </p:nvSpPr>
        <p:spPr>
          <a:xfrm>
            <a:off x="6611036" y="7324989"/>
            <a:ext cx="5093141" cy="1857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nova perspectiva de vida de quem tem um coração novo</a:t>
            </a:r>
          </a:p>
        </p:txBody>
      </p:sp>
    </p:spTree>
    <p:extLst>
      <p:ext uri="{BB962C8B-B14F-4D97-AF65-F5344CB8AC3E}">
        <p14:creationId xmlns:p14="http://schemas.microsoft.com/office/powerpoint/2010/main" val="2954691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90000">
                <a:schemeClr val="tx1">
                  <a:alpha val="0"/>
                </a:schemeClr>
              </a:gs>
              <a:gs pos="4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Paralelogramo 57">
            <a:extLst>
              <a:ext uri="{FF2B5EF4-FFF2-40B4-BE49-F238E27FC236}">
                <a16:creationId xmlns:a16="http://schemas.microsoft.com/office/drawing/2014/main" id="{DDF6F9FC-DDC9-114A-AFB0-6C4B02A9FDE4}"/>
              </a:ext>
            </a:extLst>
          </p:cNvPr>
          <p:cNvSpPr/>
          <p:nvPr/>
        </p:nvSpPr>
        <p:spPr>
          <a:xfrm flipH="1">
            <a:off x="-228600" y="3139054"/>
            <a:ext cx="3657600" cy="1411720"/>
          </a:xfrm>
          <a:prstGeom prst="parallelogram">
            <a:avLst>
              <a:gd name="adj" fmla="val 1207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57" y="3079728"/>
            <a:ext cx="1530372" cy="1530372"/>
          </a:xfrm>
          <a:prstGeom prst="rect">
            <a:avLst/>
          </a:prstGeom>
        </p:spPr>
      </p:pic>
      <p:sp>
        <p:nvSpPr>
          <p:cNvPr id="91" name="Retângulo 90">
            <a:extLst>
              <a:ext uri="{FF2B5EF4-FFF2-40B4-BE49-F238E27FC236}">
                <a16:creationId xmlns:a16="http://schemas.microsoft.com/office/drawing/2014/main" id="{98F0E6A5-613B-F7D1-9925-76A524AEE2DF}"/>
              </a:ext>
            </a:extLst>
          </p:cNvPr>
          <p:cNvSpPr/>
          <p:nvPr/>
        </p:nvSpPr>
        <p:spPr>
          <a:xfrm>
            <a:off x="0" y="5143500"/>
            <a:ext cx="12115800" cy="3505200"/>
          </a:xfrm>
          <a:prstGeom prst="rect">
            <a:avLst/>
          </a:prstGeom>
          <a:gradFill>
            <a:gsLst>
              <a:gs pos="100000">
                <a:srgbClr val="462E21">
                  <a:alpha val="73000"/>
                </a:srgbClr>
              </a:gs>
              <a:gs pos="4000">
                <a:schemeClr val="tx1">
                  <a:alpha val="79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9" name="Imagem 88">
            <a:extLst>
              <a:ext uri="{FF2B5EF4-FFF2-40B4-BE49-F238E27FC236}">
                <a16:creationId xmlns:a16="http://schemas.microsoft.com/office/drawing/2014/main" id="{934CEDC4-25C6-E356-96DA-69C8F390F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0" r="13080"/>
          <a:stretch/>
        </p:blipFill>
        <p:spPr>
          <a:xfrm flipH="1">
            <a:off x="10071603" y="752306"/>
            <a:ext cx="9720732" cy="8782389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2590799" y="5143500"/>
            <a:ext cx="7480803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CORAÇÃO NA PERSPECTIVA BÍBLICA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304800" y="4661680"/>
            <a:ext cx="2971800" cy="45089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287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0287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53" r="17053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085562"/>
            <a:ext cx="44196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 coração na Bíblia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4025090"/>
            <a:ext cx="85344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Bíblia, raramente, a palavra “coração” é usada como referência ao órgão físico (2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18.14; 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9.24). De modo geral, essa palavra se refere ao “homem interior” a fim de revelar o centro da vida mental, emocional e espiritual do ser humano. 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1061208"/>
            <a:ext cx="33095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O CORAÇÃO NA PERSPECTIVA BÍBLICA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337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13D20F-2500-B3AA-8BF1-F47F84CF7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22A13E3E-8CF6-FD1F-F7C7-E3AFD38E3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2657DAC-19C5-4B14-B6B5-ABCE8CA6B26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37290E9-5571-9255-1ABE-9757BA902148}"/>
              </a:ext>
            </a:extLst>
          </p:cNvPr>
          <p:cNvSpPr/>
          <p:nvPr/>
        </p:nvSpPr>
        <p:spPr>
          <a:xfrm>
            <a:off x="-3" y="6477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DBCB9B1-B908-1937-B83C-73B9229D2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 b="-152"/>
          <a:stretch/>
        </p:blipFill>
        <p:spPr>
          <a:xfrm>
            <a:off x="9601201" y="-38100"/>
            <a:ext cx="8686799" cy="1037961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4F146984-66F8-7A6A-991A-F8FB1D1B23DE}"/>
              </a:ext>
            </a:extLst>
          </p:cNvPr>
          <p:cNvSpPr txBox="1"/>
          <p:nvPr/>
        </p:nvSpPr>
        <p:spPr>
          <a:xfrm>
            <a:off x="914400" y="1704562"/>
            <a:ext cx="44196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 coração na Bíblia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799BBF97-41A7-4F2A-687C-146270C9242C}"/>
              </a:ext>
            </a:extLst>
          </p:cNvPr>
          <p:cNvSpPr txBox="1"/>
          <p:nvPr/>
        </p:nvSpPr>
        <p:spPr>
          <a:xfrm>
            <a:off x="914400" y="3644090"/>
            <a:ext cx="853440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Desse modo, o apóstolo Paulo faz referência ao “homem exterior” (o corpo físico) e ao homem interior (alma e espírito), que constitui o ser humano em sua integralidade: 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corpo, alma e espírito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4.12). 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para a dimensão desse “homem interior” que a Bíblia aplica a palavra “coração”, tudo o que faz parte da nossa alma e espírito.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854842E9-4067-FC92-C661-5A975F4DAA9B}"/>
              </a:ext>
            </a:extLst>
          </p:cNvPr>
          <p:cNvSpPr txBox="1"/>
          <p:nvPr/>
        </p:nvSpPr>
        <p:spPr>
          <a:xfrm>
            <a:off x="1719644" y="680208"/>
            <a:ext cx="33095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O CORAÇÃO NA PERSPECTIVA BÍBLICA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6BDB27A-F521-545D-A970-7367954E51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527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0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FEB194-C832-6175-736A-81D457BC0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8A49323E-F875-A295-3E3D-44C7A113D5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1B13F89-3D54-C7FF-7DB4-F945462A225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948F2B8E-0C7B-0084-A351-EF56F9703689}"/>
              </a:ext>
            </a:extLst>
          </p:cNvPr>
          <p:cNvSpPr/>
          <p:nvPr/>
        </p:nvSpPr>
        <p:spPr>
          <a:xfrm>
            <a:off x="-4" y="873379"/>
            <a:ext cx="12649203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5CF7935-C14B-FEE4-44D8-882744B883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58" r="16258"/>
          <a:stretch/>
        </p:blipFill>
        <p:spPr>
          <a:xfrm>
            <a:off x="83918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C39F467C-CD67-7FA3-2C98-1E459C5457CD}"/>
              </a:ext>
            </a:extLst>
          </p:cNvPr>
          <p:cNvSpPr txBox="1"/>
          <p:nvPr/>
        </p:nvSpPr>
        <p:spPr>
          <a:xfrm>
            <a:off x="914400" y="1930241"/>
            <a:ext cx="98298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circuncisão do coração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9787E47B-C07D-18DC-BD8F-1EFCB0062D21}"/>
              </a:ext>
            </a:extLst>
          </p:cNvPr>
          <p:cNvSpPr txBox="1"/>
          <p:nvPr/>
        </p:nvSpPr>
        <p:spPr>
          <a:xfrm>
            <a:off x="914400" y="3002994"/>
            <a:ext cx="9067800" cy="7602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texto da Leitura Bíblica em Classe apresenta Romanos 2.25-29 num contexto em que o apóstolo Paulo ensina o sentido da verdadeira circuncisão da Nova Aliança. De fato, a circuncisão foi um ato físico estabelecido por Deus para os descendentes de Abraão. Contudo, no Novo Testamento, o que atesta a Nova Aliança não é mais uma marca física 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2.28), mas a obra realizada pelo Espírito Santo no coração da pessoa 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2.29).</a:t>
            </a:r>
          </a:p>
          <a:p>
            <a:endParaRPr lang="pt-BR" sz="3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925B299F-3A05-C86F-CC1D-E0639B875A79}"/>
              </a:ext>
            </a:extLst>
          </p:cNvPr>
          <p:cNvSpPr txBox="1"/>
          <p:nvPr/>
        </p:nvSpPr>
        <p:spPr>
          <a:xfrm>
            <a:off x="1719644" y="905887"/>
            <a:ext cx="33095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O CORAÇÃO NA PERSPECTIVA BÍBLICA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BA4FC43-25FF-7DA3-BDD1-54BDCF4BEC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78430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9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F89BB4-CD4C-E524-79DD-6D570AF77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7048528D-7D67-0235-D737-54CF57CE8C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9FDD067-EBDA-1A79-27BF-C8F115DED89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CA2DD4E7-66D1-62C6-79C8-2B61CE992951}"/>
              </a:ext>
            </a:extLst>
          </p:cNvPr>
          <p:cNvSpPr/>
          <p:nvPr/>
        </p:nvSpPr>
        <p:spPr>
          <a:xfrm>
            <a:off x="-3" y="9525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FD2CF59-A1EB-1355-63DC-736041F99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0" r="640"/>
          <a:stretch/>
        </p:blipFill>
        <p:spPr>
          <a:xfrm>
            <a:off x="83918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C179F488-C81E-0C5B-3736-2C208E6A3CCC}"/>
              </a:ext>
            </a:extLst>
          </p:cNvPr>
          <p:cNvSpPr txBox="1"/>
          <p:nvPr/>
        </p:nvSpPr>
        <p:spPr>
          <a:xfrm>
            <a:off x="914400" y="2009362"/>
            <a:ext cx="74676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Um coração novo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A34B5D42-600B-0BBA-7FBC-980460B7A486}"/>
              </a:ext>
            </a:extLst>
          </p:cNvPr>
          <p:cNvSpPr txBox="1"/>
          <p:nvPr/>
        </p:nvSpPr>
        <p:spPr>
          <a:xfrm>
            <a:off x="914400" y="3026569"/>
            <a:ext cx="685800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Nova Aliança não seria mais conhecida pelas marcas físicas, ritualísticas e externas, mas teria a ver com o interior da pessoa, pois Deus escreveria a sua Lei no “coração”, poria a sua Lei no interior da Casa de Israel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(Jr 31.33). Assim, Deus daria um coração novo ao seu povo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40C83755-99B0-1B03-5100-EEA04B84ACB0}"/>
              </a:ext>
            </a:extLst>
          </p:cNvPr>
          <p:cNvSpPr txBox="1"/>
          <p:nvPr/>
        </p:nvSpPr>
        <p:spPr>
          <a:xfrm>
            <a:off x="1719644" y="985008"/>
            <a:ext cx="33095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O CORAÇÃO NA PERSPECTIVA BÍBLICA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A960216-F431-FB6C-D82A-F8640ABF83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9575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6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B7CFF4-4020-13FF-B52E-3C651D924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58C172C4-D46A-DFAB-C979-4507A6D749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D461574-D8EF-4B3C-3B1D-B99630F0EA9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B0B4A73D-4E6D-2BEB-65C5-EFC8ADF92321}"/>
              </a:ext>
            </a:extLst>
          </p:cNvPr>
          <p:cNvSpPr/>
          <p:nvPr/>
        </p:nvSpPr>
        <p:spPr>
          <a:xfrm>
            <a:off x="-3" y="2049065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3F8107D-D32D-095C-EB73-A9520347AF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653" r="11863"/>
          <a:stretch/>
        </p:blipFill>
        <p:spPr>
          <a:xfrm>
            <a:off x="7219336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4CC3F952-D4C7-FAA7-096B-5A749EA5DDF2}"/>
              </a:ext>
            </a:extLst>
          </p:cNvPr>
          <p:cNvSpPr txBox="1"/>
          <p:nvPr/>
        </p:nvSpPr>
        <p:spPr>
          <a:xfrm>
            <a:off x="914400" y="3105927"/>
            <a:ext cx="35052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2EDFFBC-8F5C-E10F-586E-4442B68A64AE}"/>
              </a:ext>
            </a:extLst>
          </p:cNvPr>
          <p:cNvSpPr txBox="1"/>
          <p:nvPr/>
        </p:nvSpPr>
        <p:spPr>
          <a:xfrm>
            <a:off x="914400" y="4123134"/>
            <a:ext cx="60198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coração se refere ao “homem interior” para revelar o centro da vida mental, emocional e espiritual do ser humano.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C5CC0404-FDB6-09B3-4A98-209F97209D89}"/>
              </a:ext>
            </a:extLst>
          </p:cNvPr>
          <p:cNvSpPr txBox="1"/>
          <p:nvPr/>
        </p:nvSpPr>
        <p:spPr>
          <a:xfrm>
            <a:off x="1719644" y="2081573"/>
            <a:ext cx="33095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O CORAÇÃO NA PERSPECTIVA BÍBLICA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3C274AB-A59E-AE9C-C70C-50790ADE9C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5411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7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0" b="7710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9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2E547C-EE75-08AB-2934-AEA42571D5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936" b="4936"/>
          <a:stretch/>
        </p:blipFill>
        <p:spPr>
          <a:xfrm flipH="1">
            <a:off x="7449775" y="-69504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018843" y="3405463"/>
            <a:ext cx="4839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de Novembro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018843" y="40798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60" y="3621136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2247900"/>
            <a:ext cx="5174397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23120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07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829" y="22757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30" y="4851380"/>
            <a:ext cx="6763870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Promessa de um Coração Novo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914401" y="1495204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4400" y="3630454"/>
            <a:ext cx="80772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 vos darei um coração novo e porei dentro de vós um espírito novo; e tirarei o coração de pedra da vossa carne e vos darei um coração de carne.” (</a:t>
            </a:r>
            <a:r>
              <a:rPr lang="pt-BR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</a:t>
            </a: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36.26)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205" y="1256856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4" r="30934" b="334"/>
          <a:stretch/>
        </p:blipFill>
        <p:spPr>
          <a:xfrm>
            <a:off x="8382000" y="-513531"/>
            <a:ext cx="11705125" cy="11295831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5" b="2785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515601" y="17242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15600" y="3859498"/>
            <a:ext cx="6705600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salvo em Cristo Jesus tem um coração novo, voltado para a Palavra de Deus e disposto a fazer a sua vontade.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9127" y="1485900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724" r="9724"/>
          <a:stretch/>
        </p:blipFill>
        <p:spPr>
          <a:xfrm rot="21411058" flipH="1">
            <a:off x="-2570522" y="-841483"/>
            <a:ext cx="12623743" cy="12182328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817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CCB2561-A825-F837-D402-17283C325BC7}"/>
              </a:ext>
            </a:extLst>
          </p:cNvPr>
          <p:cNvSpPr/>
          <p:nvPr/>
        </p:nvSpPr>
        <p:spPr>
          <a:xfrm>
            <a:off x="0" y="0"/>
            <a:ext cx="9723108" cy="1034415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5ECA87B-E462-410E-F1F8-78C4720E4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5" r="18685"/>
          <a:stretch/>
        </p:blipFill>
        <p:spPr>
          <a:xfrm>
            <a:off x="8570182" y="561975"/>
            <a:ext cx="8612919" cy="91630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1291356" y="7850519"/>
            <a:ext cx="7852644" cy="1255381"/>
            <a:chOff x="0" y="0"/>
            <a:chExt cx="6862939" cy="3093494"/>
          </a:xfrm>
          <a:gradFill flip="none" rotWithShape="1">
            <a:gsLst>
              <a:gs pos="0">
                <a:srgbClr val="462E21">
                  <a:shade val="30000"/>
                  <a:satMod val="115000"/>
                </a:srgbClr>
              </a:gs>
              <a:gs pos="50000">
                <a:srgbClr val="462E21">
                  <a:shade val="67500"/>
                  <a:satMod val="115000"/>
                </a:srgbClr>
              </a:gs>
              <a:gs pos="100000">
                <a:srgbClr val="462E21">
                  <a:shade val="100000"/>
                  <a:satMod val="115000"/>
                </a:srgbClr>
              </a:gs>
            </a:gsLst>
            <a:lin ang="0" scaled="1"/>
            <a:tileRect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4170082" y="7921704"/>
            <a:ext cx="42672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Romanos 2.25-29; Jeremias 31.31-34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1280239" y="783994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86873" y="786082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066800" y="3637241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" t="7897" b="7897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0560" y="8267700"/>
            <a:ext cx="1646240" cy="164624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74053" y="1231284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62000" y="2450723"/>
            <a:ext cx="8016286" cy="581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coração, segundo a</a:t>
            </a:r>
          </a:p>
          <a:p>
            <a:r>
              <a:rPr lang="pt-BR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Bíblia, é o centro da vida.</a:t>
            </a:r>
          </a:p>
          <a:p>
            <a:r>
              <a:rPr lang="pt-BR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promessas para o coração são o tema desta lição.</a:t>
            </a:r>
          </a:p>
          <a:p>
            <a:r>
              <a:rPr lang="pt-BR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isso que, ao longo da Bíblia, nos deparamos com conselhos que nos incentivam a cuidar do coração, e guardá-lo de todas as influências maléficas.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CC6EB0-B1C0-3B84-7BDC-D62767895D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976" r="12976"/>
          <a:stretch/>
        </p:blipFill>
        <p:spPr>
          <a:xfrm flipH="1">
            <a:off x="9509715" y="-130002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1A86C62-3D54-7E0C-DF39-BF481060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30"/>
          <a:stretch/>
        </p:blipFill>
        <p:spPr>
          <a:xfrm>
            <a:off x="0" y="0"/>
            <a:ext cx="18288000" cy="102743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0B93A0D-B607-F621-C941-2B8089D9EDE0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9000"/>
                </a:schemeClr>
              </a:gs>
              <a:gs pos="100000">
                <a:schemeClr val="tx1">
                  <a:alpha val="9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1143000" y="1866900"/>
            <a:ext cx="8763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A1D7ACA-B1CB-5583-16F4-0BCC2E89F5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305" r="11305"/>
          <a:stretch/>
        </p:blipFill>
        <p:spPr>
          <a:xfrm>
            <a:off x="168256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80BEAE1-BAF1-72B4-7C63-BDDF56E0E1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20" r="24220"/>
          <a:stretch/>
        </p:blipFill>
        <p:spPr>
          <a:xfrm>
            <a:off x="129775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319CE19-838C-FC87-0840-5FBE653710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196" r="24196"/>
          <a:stretch/>
        </p:blipFill>
        <p:spPr>
          <a:xfrm>
            <a:off x="91294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EB90DF82-CE5D-0CE9-66BF-FB353E9206E0}"/>
              </a:ext>
            </a:extLst>
          </p:cNvPr>
          <p:cNvSpPr txBox="1"/>
          <p:nvPr/>
        </p:nvSpPr>
        <p:spPr>
          <a:xfrm>
            <a:off x="3709638" y="-133034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88457" y="3914933"/>
            <a:ext cx="5291757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CONCEITUAR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81201" y="5057933"/>
            <a:ext cx="5299013" cy="2269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palavra “coração” de acordo com a Bíblia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20" r="24220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196" r="24196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8030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" r="252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24561" y="3569278"/>
            <a:ext cx="4476240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DESTACAR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17303" y="4712278"/>
            <a:ext cx="5299013" cy="2269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nova perspectiva de vida de quem tem um coração novo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20" r="24220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305" r="11305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F6C0F337-262F-87E6-B116-729F1ABFAE8C}"/>
              </a:ext>
            </a:extLst>
          </p:cNvPr>
          <p:cNvSpPr txBox="1"/>
          <p:nvPr/>
        </p:nvSpPr>
        <p:spPr>
          <a:xfrm>
            <a:off x="3645741" y="-681313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9226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5712</TotalTime>
  <Words>752</Words>
  <Application>Microsoft Office PowerPoint</Application>
  <PresentationFormat>Personalizar</PresentationFormat>
  <Paragraphs>74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4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Promessa de um Coração Novo</dc:title>
  <dc:creator>Henrique Nascimento</dc:creator>
  <cp:lastModifiedBy>HERBETH LINS</cp:lastModifiedBy>
  <cp:revision>136</cp:revision>
  <dcterms:created xsi:type="dcterms:W3CDTF">2006-08-16T00:00:00Z</dcterms:created>
  <dcterms:modified xsi:type="dcterms:W3CDTF">2024-11-11T20:18:54Z</dcterms:modified>
  <dc:identifier>DAFjsyPzqZA</dc:identifier>
</cp:coreProperties>
</file>