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683" r:id="rId12"/>
    <p:sldId id="684" r:id="rId13"/>
    <p:sldId id="685" r:id="rId14"/>
    <p:sldId id="686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.gif"/><Relationship Id="rId5" Type="http://schemas.openxmlformats.org/officeDocument/2006/relationships/image" Target="../media/image18.gif"/><Relationship Id="rId10" Type="http://schemas.openxmlformats.org/officeDocument/2006/relationships/image" Target="../media/image21.gif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224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381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876300"/>
            <a:ext cx="7010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modo de falar do sábio e do falto de entendimento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3501628"/>
            <a:ext cx="7924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capítulo 10 de Provérbios traz um contraste entre o sábio e o tolo. Os versículos 11 a 14 apresentam o contraste mais específico entre o modo sábio de falar e o tolo.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8250424"/>
            <a:ext cx="2857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BOCA DO SÁBIO E A BOCA DO TOLO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224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2244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D320D4-FCB8-C1FA-F3DE-7A0D37081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3E693FB2-E6AA-B850-EFEB-2AD046E4C44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5931447-B749-36B3-4648-3A82F4FED221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7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50B406D-6400-BEC6-00D3-29D3FCBEBD96}"/>
              </a:ext>
            </a:extLst>
          </p:cNvPr>
          <p:cNvSpPr/>
          <p:nvPr/>
        </p:nvSpPr>
        <p:spPr>
          <a:xfrm>
            <a:off x="0" y="8224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1AD1BB04-325F-1D0F-0C65-23D8CA9094B1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4B96ECD8-4AB0-3E89-E987-B6BD96CA4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73" r="1053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313A8C34-416C-873E-0F4A-32F981B5AC2A}"/>
              </a:ext>
            </a:extLst>
          </p:cNvPr>
          <p:cNvSpPr txBox="1"/>
          <p:nvPr/>
        </p:nvSpPr>
        <p:spPr>
          <a:xfrm>
            <a:off x="685800" y="876300"/>
            <a:ext cx="7010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modo de falar do sábio e do falto de entendimento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52099A9-2FBF-FFBF-010B-F3DDF7455AD6}"/>
              </a:ext>
            </a:extLst>
          </p:cNvPr>
          <p:cNvSpPr txBox="1"/>
          <p:nvPr/>
        </p:nvSpPr>
        <p:spPr>
          <a:xfrm>
            <a:off x="685800" y="3501628"/>
            <a:ext cx="7848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exemplo, enquanto o tolo apresenta um discurso indisciplinado, terreno e contencioso, o sábio apresenta um discurso disciplinado, celestial que promove vida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10.11).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EAD7957A-8544-D135-1958-34847973F4A4}"/>
              </a:ext>
            </a:extLst>
          </p:cNvPr>
          <p:cNvSpPr txBox="1"/>
          <p:nvPr/>
        </p:nvSpPr>
        <p:spPr>
          <a:xfrm>
            <a:off x="1638302" y="8250424"/>
            <a:ext cx="2857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BOCA DO SÁBIO E A BOCA DO TOLO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402483F-CA0E-49CD-1DE5-13CE880815FB}"/>
              </a:ext>
            </a:extLst>
          </p:cNvPr>
          <p:cNvSpPr/>
          <p:nvPr/>
        </p:nvSpPr>
        <p:spPr>
          <a:xfrm>
            <a:off x="0" y="8224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C8A6B1-D422-4CB3-F654-F80FB7426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2244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9DCAB-B775-5E1C-6FD2-4C7E539F5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DCEF9244-3E7D-672E-DB6C-5DFE7E392EC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0A7C9455-64FE-1163-5A62-FA184DDDBE82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2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0A8CEDFE-A645-D7A9-CF9C-2C6E36C2D8FC}"/>
              </a:ext>
            </a:extLst>
          </p:cNvPr>
          <p:cNvSpPr/>
          <p:nvPr/>
        </p:nvSpPr>
        <p:spPr>
          <a:xfrm>
            <a:off x="0" y="90626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AD6E4899-59FA-8434-174C-EA1A26DDE279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3D53A638-B777-E7EA-CF91-33A67B16D8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35" r="503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06171BF-E795-3788-8F37-53820989E893}"/>
              </a:ext>
            </a:extLst>
          </p:cNvPr>
          <p:cNvSpPr txBox="1"/>
          <p:nvPr/>
        </p:nvSpPr>
        <p:spPr>
          <a:xfrm>
            <a:off x="685800" y="876300"/>
            <a:ext cx="6248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que os lábios falam e o coração busca?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E7CBB53-A460-885B-782D-9A2007BD358B}"/>
              </a:ext>
            </a:extLst>
          </p:cNvPr>
          <p:cNvSpPr txBox="1"/>
          <p:nvPr/>
        </p:nvSpPr>
        <p:spPr>
          <a:xfrm>
            <a:off x="685800" y="3501628"/>
            <a:ext cx="76200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capítulo 15 de Provérbios, versículos 1 a 20, enfatiza a importância da língua do sábio. A palavra branda do sábio é capaz de desviar a ira (v. 1)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reflete um espírito humilde, enquanto a língua do tolo é repleta de insensatez (v. 2).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AC71271B-57D2-98ED-CEB3-5EE52CE9C443}"/>
              </a:ext>
            </a:extLst>
          </p:cNvPr>
          <p:cNvSpPr txBox="1"/>
          <p:nvPr/>
        </p:nvSpPr>
        <p:spPr>
          <a:xfrm>
            <a:off x="1638302" y="9088624"/>
            <a:ext cx="2857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BOCA DO SÁBIO E A BOCA DO TOLO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76D2F15-E03B-5269-4390-A88C95DA41AC}"/>
              </a:ext>
            </a:extLst>
          </p:cNvPr>
          <p:cNvSpPr/>
          <p:nvPr/>
        </p:nvSpPr>
        <p:spPr>
          <a:xfrm>
            <a:off x="0" y="90626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6253E2-C00A-DC52-00A3-537704BB4B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0626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E254B-360C-D064-60B1-0DBBB822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A2D70CC7-4C40-E891-17B6-0F616094651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8EFF0E7-FA62-5276-60FB-A6CEE851B31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6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BA1B95B-78D9-961B-1166-FAB79BD5A827}"/>
              </a:ext>
            </a:extLst>
          </p:cNvPr>
          <p:cNvSpPr/>
          <p:nvPr/>
        </p:nvSpPr>
        <p:spPr>
          <a:xfrm>
            <a:off x="0" y="8834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D875FD5B-B8EC-AA1F-98F3-6D933C73EE52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D1C48879-3CE2-5CCF-6957-8848F7F94F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5" t="4884" r="25235" b="12863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EBF07098-FB06-8AAB-9DC5-BC022CC0247D}"/>
              </a:ext>
            </a:extLst>
          </p:cNvPr>
          <p:cNvSpPr txBox="1"/>
          <p:nvPr/>
        </p:nvSpPr>
        <p:spPr>
          <a:xfrm>
            <a:off x="685800" y="723900"/>
            <a:ext cx="62484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que os lábios falam e o coração busca?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71FE5B2-F018-F077-C9F1-118D2748A6EF}"/>
              </a:ext>
            </a:extLst>
          </p:cNvPr>
          <p:cNvSpPr txBox="1"/>
          <p:nvPr/>
        </p:nvSpPr>
        <p:spPr>
          <a:xfrm>
            <a:off x="685799" y="3349228"/>
            <a:ext cx="7924799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observa tanto os justos quanto os ímpios, especialmente a maneira como utilizam a linguagem (v. 3). Os sábios compartilham conhecimento, buscando sinceramente a sabedoria,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contrário dos tolos, que falam tolices e desprezam o que é benéfico para a alma (vv. 7, 14).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41BD8285-650D-521F-62EE-93B340ED0948}"/>
              </a:ext>
            </a:extLst>
          </p:cNvPr>
          <p:cNvSpPr txBox="1"/>
          <p:nvPr/>
        </p:nvSpPr>
        <p:spPr>
          <a:xfrm>
            <a:off x="1638302" y="8860024"/>
            <a:ext cx="2857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BOCA DO SÁBIO E A BOCA DO TOLO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0CC32F9-9DF4-1778-BA5D-9F5A2390CFE2}"/>
              </a:ext>
            </a:extLst>
          </p:cNvPr>
          <p:cNvSpPr/>
          <p:nvPr/>
        </p:nvSpPr>
        <p:spPr>
          <a:xfrm>
            <a:off x="0" y="8834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04F004-DA67-AF64-EA9B-C67F08AA3E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8340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F712D-15A4-5ED8-740C-7B9BEE05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53F2EA1A-CED9-0F12-5393-C8D5E44182A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3B86EBF2-D990-95C5-718C-BECA013CC1D5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5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F9D0902-E017-0785-166E-7F32B77C7D5A}"/>
              </a:ext>
            </a:extLst>
          </p:cNvPr>
          <p:cNvSpPr/>
          <p:nvPr/>
        </p:nvSpPr>
        <p:spPr>
          <a:xfrm>
            <a:off x="0" y="77343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4CE781B-D45C-F438-17A9-A6915F41918D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310FC40C-C14B-5883-80A9-DBE220805E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4" r="142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0240754-0DA8-DBFA-2875-0B48E805362B}"/>
              </a:ext>
            </a:extLst>
          </p:cNvPr>
          <p:cNvSpPr txBox="1"/>
          <p:nvPr/>
        </p:nvSpPr>
        <p:spPr>
          <a:xfrm>
            <a:off x="685800" y="1104900"/>
            <a:ext cx="6248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É possível controlar a língua.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414132-0539-13FC-74F1-BD882EE4D855}"/>
              </a:ext>
            </a:extLst>
          </p:cNvPr>
          <p:cNvSpPr txBox="1"/>
          <p:nvPr/>
        </p:nvSpPr>
        <p:spPr>
          <a:xfrm>
            <a:off x="685800" y="3009900"/>
            <a:ext cx="7620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17.27.28 nos mostra o valor de uma fala ponderada, disciplinada e cuidadosa.  Saber usar a linguagem de maneira adequada é um ato de sabedoria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3.3-5).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DB38B503-5A66-06CB-DE97-8791604CD6BA}"/>
              </a:ext>
            </a:extLst>
          </p:cNvPr>
          <p:cNvSpPr txBox="1"/>
          <p:nvPr/>
        </p:nvSpPr>
        <p:spPr>
          <a:xfrm>
            <a:off x="1638302" y="7760268"/>
            <a:ext cx="2857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BOCA DO SÁBIO E A BOCA DO TOLO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03BDBED8-FCA5-82B0-A885-398449135F4A}"/>
              </a:ext>
            </a:extLst>
          </p:cNvPr>
          <p:cNvSpPr/>
          <p:nvPr/>
        </p:nvSpPr>
        <p:spPr>
          <a:xfrm>
            <a:off x="0" y="77343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D30B0B-BB5C-FE50-34E0-04004B7D88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734300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981385"/>
            <a:ext cx="7754471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Protegendo a Sua Boca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6541763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72161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6383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67574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7024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6661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64" t="15120" r="2478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94" b="8894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292927" y="59817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92927" y="7054507"/>
            <a:ext cx="699407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“Como maçãs de ouro em salvas de prata, assim é a palavra dita a seu tempo.”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25.11)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127" y="6620059"/>
            <a:ext cx="2955473" cy="2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/>
        </p:blipFill>
        <p:spPr>
          <a:xfrm flipH="1">
            <a:off x="0" y="6"/>
            <a:ext cx="18288000" cy="10287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5840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7007066"/>
            <a:ext cx="795868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fala acompanhada de mansidão, agradabilidade e temperança revela a sabedoria que vem do alto.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654" y="6362700"/>
            <a:ext cx="3015346" cy="3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048734" y="6227683"/>
            <a:ext cx="608251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10.11-14; 15.1-4,7,14; 17.27,28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4366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400" y="2212369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974883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194322"/>
            <a:ext cx="71510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que a Palavra de Deus nos ensina a respeito da maneira de usarmos a nossa boca.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dizemos para outra pessoa diz muito do que nós somos, por isso que a Bíblia dá muita importância à forma que devemos falar com o outro.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909" b="12909"/>
          <a:stretch/>
        </p:blipFill>
        <p:spPr>
          <a:xfrm>
            <a:off x="56769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832485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131" b="5131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4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48" y="2007394"/>
            <a:ext cx="5810252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diferenças entre a boca do tolo e a do sábio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514600" y="3752850"/>
            <a:ext cx="77914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41" b="4041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887530" y="4076700"/>
            <a:ext cx="589469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RECONHECER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887530" y="5026104"/>
            <a:ext cx="631302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características da linguagem de uma pessoa tola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324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84" b="3984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686800" y="70485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686801" y="7922100"/>
            <a:ext cx="4686498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 necessidade de se proteger a língua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4" r="16204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949659" y="6231879"/>
            <a:ext cx="11137941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BOCA DO SÁBIO E A BOCA DO TOLO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6422</TotalTime>
  <Words>681</Words>
  <Application>Microsoft Office PowerPoint</Application>
  <PresentationFormat>Personalizar</PresentationFormat>
  <Paragraphs>59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Protegendo a Sua Boca</dc:title>
  <dc:creator>Henrique Nascimento</dc:creator>
  <cp:lastModifiedBy>HERBETH LINS</cp:lastModifiedBy>
  <cp:revision>133</cp:revision>
  <dcterms:created xsi:type="dcterms:W3CDTF">2006-08-16T00:00:00Z</dcterms:created>
  <dcterms:modified xsi:type="dcterms:W3CDTF">2024-11-26T20:24:12Z</dcterms:modified>
  <dc:identifier>DAFjsyPzqZA</dc:identifier>
</cp:coreProperties>
</file>