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6" r:id="rId2"/>
    <p:sldId id="400" r:id="rId3"/>
    <p:sldId id="568" r:id="rId4"/>
    <p:sldId id="546" r:id="rId5"/>
    <p:sldId id="567" r:id="rId6"/>
    <p:sldId id="348" r:id="rId7"/>
    <p:sldId id="566" r:id="rId8"/>
    <p:sldId id="562" r:id="rId9"/>
    <p:sldId id="563" r:id="rId10"/>
    <p:sldId id="564" r:id="rId11"/>
    <p:sldId id="565" r:id="rId12"/>
    <p:sldId id="418" r:id="rId13"/>
    <p:sldId id="293" r:id="rId14"/>
    <p:sldId id="679" r:id="rId15"/>
    <p:sldId id="680" r:id="rId16"/>
    <p:sldId id="690" r:id="rId17"/>
    <p:sldId id="691" r:id="rId18"/>
    <p:sldId id="681" r:id="rId19"/>
    <p:sldId id="287" r:id="rId20"/>
    <p:sldId id="444" r:id="rId21"/>
    <p:sldId id="320" r:id="rId22"/>
    <p:sldId id="32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512"/>
    <a:srgbClr val="251E05"/>
    <a:srgbClr val="4A3C0A"/>
    <a:srgbClr val="5E4C0D"/>
    <a:srgbClr val="462E21"/>
    <a:srgbClr val="14597D"/>
    <a:srgbClr val="360000"/>
    <a:srgbClr val="2E0000"/>
    <a:srgbClr val="7A0000"/>
    <a:srgbClr val="1A2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94622" autoAdjust="0"/>
  </p:normalViewPr>
  <p:slideViewPr>
    <p:cSldViewPr>
      <p:cViewPr varScale="1">
        <p:scale>
          <a:sx n="70" d="100"/>
          <a:sy n="70" d="100"/>
        </p:scale>
        <p:origin x="78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gif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234623"/>
            <a:ext cx="570774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COMRPEENDER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1" y="5202562"/>
            <a:ext cx="6248399" cy="3827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 infalível proteção do Altíssimo é para os que se mantém fiéis em íntima comunhão com Ele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559" r="23559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4" r="16084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990600"/>
            <a:ext cx="5655128" cy="830580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69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234183" y="5981700"/>
            <a:ext cx="5385707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COMPREENDER 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343412" y="6895743"/>
            <a:ext cx="5167248" cy="2217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a infalível proteção do Altíssimo é para os que se mantém fiéis em íntima comunhão com Ele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47" t="19295" r="31230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990600"/>
            <a:ext cx="5674178" cy="8324850"/>
          </a:xfrm>
          <a:prstGeom prst="rect">
            <a:avLst/>
          </a:prstGeom>
          <a:gradFill>
            <a:gsLst>
              <a:gs pos="41000">
                <a:schemeClr val="tx1">
                  <a:alpha val="0"/>
                </a:schemeClr>
              </a:gs>
              <a:gs pos="7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740509" y="6158401"/>
            <a:ext cx="525996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CONSCIENTIZAR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766211" y="7072444"/>
            <a:ext cx="5208556" cy="2217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acerca da batalha espiritual do cristão e quais armas o Senhor disponibiliza para a nossa proteção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" r="385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2324100"/>
            <a:ext cx="5674178" cy="6991350"/>
          </a:xfrm>
          <a:prstGeom prst="rect">
            <a:avLst/>
          </a:prstGeom>
          <a:gradFill>
            <a:gsLst>
              <a:gs pos="40000">
                <a:schemeClr val="tx1">
                  <a:alpha val="0"/>
                </a:schemeClr>
              </a:gs>
              <a:gs pos="70000">
                <a:schemeClr val="tx1">
                  <a:alpha val="99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6182703"/>
            <a:ext cx="5204732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RESSALTAR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611036" y="7076086"/>
            <a:ext cx="5093141" cy="18571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onipotência de Deus como base doutrinária para a proteção divina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228600" y="3139054"/>
            <a:ext cx="36576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68" r="12168"/>
          <a:stretch/>
        </p:blipFill>
        <p:spPr>
          <a:xfrm flipH="1">
            <a:off x="10071603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769326" y="5606177"/>
            <a:ext cx="7212874" cy="258532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ESPIRITUAL CONTRA O INIMIGO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1524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8001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377" b="15377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1856962"/>
            <a:ext cx="64770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Proteção contra o maior inimigo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811890" y="3889871"/>
            <a:ext cx="901791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uma batalha espiritual em que o cristão está diretamente envolvido. Nesta batalha, o Diabo é o nosso inimigo. Para enfrentá-lo, a Bíblia nos apresenta algumas diretrizes indispensáveis. O capítulo 6 da Epístola do apóstolo Paulo aos Efésios revela alguns ensinamentos muito importantes.</a:t>
            </a:r>
          </a:p>
          <a:p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4" y="832608"/>
            <a:ext cx="33857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PROTEÇÃO ESPIRITUAL CONTRA O INIMIGO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05151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5207C-D082-EBE6-10F3-6FD38525C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0B446B44-4EDD-FDEF-B52B-C338AEA53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9AC3062-1611-C92C-82BA-DA0CA30B659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9E4569D8-A2A6-394D-2648-E291B0977EFD}"/>
              </a:ext>
            </a:extLst>
          </p:cNvPr>
          <p:cNvSpPr/>
          <p:nvPr/>
        </p:nvSpPr>
        <p:spPr>
          <a:xfrm>
            <a:off x="-3" y="1097657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E0A07FB-A0FD-07D6-9AAF-147E57E4AE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17" t="14145" r="-3717" b="7113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5EC139F4-4091-5732-0344-54BFE5AC446D}"/>
              </a:ext>
            </a:extLst>
          </p:cNvPr>
          <p:cNvSpPr txBox="1"/>
          <p:nvPr/>
        </p:nvSpPr>
        <p:spPr>
          <a:xfrm>
            <a:off x="914400" y="2154519"/>
            <a:ext cx="7447936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Os inimigos espirituais em Efésios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841F209-9EB4-5365-4142-0E9115AF8D48}"/>
              </a:ext>
            </a:extLst>
          </p:cNvPr>
          <p:cNvSpPr txBox="1"/>
          <p:nvPr/>
        </p:nvSpPr>
        <p:spPr>
          <a:xfrm>
            <a:off x="811890" y="4187428"/>
            <a:ext cx="657951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Efésios 6.10-12,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apóstolo Paulo nos mostra que os nossos inimigos são espirituais. Satanás e seus demônios desenvolvem estratégias para tentar deter o avanço da Igreja de Cristo.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8E9F781F-6D94-5CF8-3958-D74AD9EA520D}"/>
              </a:ext>
            </a:extLst>
          </p:cNvPr>
          <p:cNvSpPr txBox="1"/>
          <p:nvPr/>
        </p:nvSpPr>
        <p:spPr>
          <a:xfrm>
            <a:off x="1719644" y="1130165"/>
            <a:ext cx="33857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PROTEÇÃO ESPIRITUAL CONTRA O INIMIGO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E0D6D7-0383-7C64-4B7F-7E7A2121CE1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02708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CF1C18-3EA8-A9E0-69F3-EBA424B6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B62337F-1164-B944-3450-1A812E4FD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9D4B82D-002B-7260-D372-471186DDFDF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C286CE1-4B4E-B689-5B33-7A797A9CC6FD}"/>
              </a:ext>
            </a:extLst>
          </p:cNvPr>
          <p:cNvSpPr/>
          <p:nvPr/>
        </p:nvSpPr>
        <p:spPr>
          <a:xfrm>
            <a:off x="-3" y="1097657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D54FBB4-6253-5E74-0ACC-FCA7CB8BF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491" r="8105"/>
          <a:stretch/>
        </p:blipFill>
        <p:spPr>
          <a:xfrm>
            <a:off x="8315613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0D5715B0-66F7-BC17-183D-ECD95969FD39}"/>
              </a:ext>
            </a:extLst>
          </p:cNvPr>
          <p:cNvSpPr txBox="1"/>
          <p:nvPr/>
        </p:nvSpPr>
        <p:spPr>
          <a:xfrm>
            <a:off x="914400" y="2154519"/>
            <a:ext cx="7391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As armas espirituais do crente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C8F5FA7-90E1-4148-C8F4-1369076825B5}"/>
              </a:ext>
            </a:extLst>
          </p:cNvPr>
          <p:cNvSpPr txBox="1"/>
          <p:nvPr/>
        </p:nvSpPr>
        <p:spPr>
          <a:xfrm>
            <a:off x="811890" y="4187428"/>
            <a:ext cx="566511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enfrentar as poderosas hostes espirituais da maldade, temos uma armadura espiritual, providenciada por Deus, descrita em Efésios 6.14-17.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5BA81111-876C-DB51-FFD2-D128F01AB6B5}"/>
              </a:ext>
            </a:extLst>
          </p:cNvPr>
          <p:cNvSpPr txBox="1"/>
          <p:nvPr/>
        </p:nvSpPr>
        <p:spPr>
          <a:xfrm>
            <a:off x="1719644" y="1130165"/>
            <a:ext cx="33857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PROTEÇÃO ESPIRITUAL CONTRA O INIMIGO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FB332B4-1770-3B7B-ABBF-354E7295BD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02708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4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CF1C18-3EA8-A9E0-69F3-EBA424B6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B62337F-1164-B944-3450-1A812E4FD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9D4B82D-002B-7260-D372-471186DDFDF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C286CE1-4B4E-B689-5B33-7A797A9CC6FD}"/>
              </a:ext>
            </a:extLst>
          </p:cNvPr>
          <p:cNvSpPr/>
          <p:nvPr/>
        </p:nvSpPr>
        <p:spPr>
          <a:xfrm>
            <a:off x="-3" y="1905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0D5715B0-66F7-BC17-183D-ECD95969FD39}"/>
              </a:ext>
            </a:extLst>
          </p:cNvPr>
          <p:cNvSpPr txBox="1"/>
          <p:nvPr/>
        </p:nvSpPr>
        <p:spPr>
          <a:xfrm>
            <a:off x="914400" y="1247362"/>
            <a:ext cx="7391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As armas espirituais do crente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C8F5FA7-90E1-4148-C8F4-1369076825B5}"/>
              </a:ext>
            </a:extLst>
          </p:cNvPr>
          <p:cNvSpPr txBox="1"/>
          <p:nvPr/>
        </p:nvSpPr>
        <p:spPr>
          <a:xfrm>
            <a:off x="811890" y="3280271"/>
            <a:ext cx="863691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cinto da verdade, uma arma poderosa contra a mentira do Diabo;</a:t>
            </a:r>
          </a:p>
          <a:p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couraça da justiça, uma vestidura que protege o crente dos golpes mortais das tentações do Maligno;</a:t>
            </a:r>
          </a:p>
          <a:p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a preparação do evangelho da paz, o Evangelho de Cristo para que o crente vença o Diabo como Jesus o venceu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4.1-10);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5BA81111-876C-DB51-FFD2-D128F01AB6B5}"/>
              </a:ext>
            </a:extLst>
          </p:cNvPr>
          <p:cNvSpPr txBox="1"/>
          <p:nvPr/>
        </p:nvSpPr>
        <p:spPr>
          <a:xfrm>
            <a:off x="1719644" y="223008"/>
            <a:ext cx="33857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PROTEÇÃO ESPIRITUAL CONTRA O INIMIGO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FB332B4-1770-3B7B-ABBF-354E7295BD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5551"/>
            <a:ext cx="729043" cy="7290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61C664D-C9AD-44B3-8A31-A52770D51C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2" y="0"/>
            <a:ext cx="8310183" cy="105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0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CF1C18-3EA8-A9E0-69F3-EBA424B6F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DB62337F-1164-B944-3450-1A812E4FD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9D4B82D-002B-7260-D372-471186DDFDF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C286CE1-4B4E-B689-5B33-7A797A9CC6FD}"/>
              </a:ext>
            </a:extLst>
          </p:cNvPr>
          <p:cNvSpPr/>
          <p:nvPr/>
        </p:nvSpPr>
        <p:spPr>
          <a:xfrm>
            <a:off x="-3" y="1905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0D5715B0-66F7-BC17-183D-ECD95969FD39}"/>
              </a:ext>
            </a:extLst>
          </p:cNvPr>
          <p:cNvSpPr txBox="1"/>
          <p:nvPr/>
        </p:nvSpPr>
        <p:spPr>
          <a:xfrm>
            <a:off x="914400" y="1247362"/>
            <a:ext cx="73914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As armas espirituais do crente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4C8F5FA7-90E1-4148-C8F4-1369076825B5}"/>
              </a:ext>
            </a:extLst>
          </p:cNvPr>
          <p:cNvSpPr txBox="1"/>
          <p:nvPr/>
        </p:nvSpPr>
        <p:spPr>
          <a:xfrm>
            <a:off x="811890" y="3280271"/>
            <a:ext cx="863691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o escudo da fé, uma proteção do servo de Deus contra os “dardos inflamados do Maligno”;</a:t>
            </a:r>
          </a:p>
          <a:p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capacete da salvação, uma convicção profunda da salvação em Cristo;</a:t>
            </a:r>
          </a:p>
          <a:p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 espada do Espírito, uma poderosa arma de ataque contra os ataques malignos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5BA81111-876C-DB51-FFD2-D128F01AB6B5}"/>
              </a:ext>
            </a:extLst>
          </p:cNvPr>
          <p:cNvSpPr txBox="1"/>
          <p:nvPr/>
        </p:nvSpPr>
        <p:spPr>
          <a:xfrm>
            <a:off x="1719644" y="223008"/>
            <a:ext cx="33857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PROTEÇÃO ESPIRITUAL CONTRA O INIMIGO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FB332B4-1770-3B7B-ABBF-354E7295BD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95551"/>
            <a:ext cx="729043" cy="72904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3F499E7-89B1-48E4-B33B-06337185FC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2" y="0"/>
            <a:ext cx="8310183" cy="105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8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072F3-2C16-925F-27C1-13E688A3B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F021B648-5E81-3B19-3C35-4B9791562A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33CFE7D-89DD-620D-F3A0-FAE20FA9DFF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0C9C86B6-2707-E5FF-CF5B-2787EDD05718}"/>
              </a:ext>
            </a:extLst>
          </p:cNvPr>
          <p:cNvSpPr/>
          <p:nvPr/>
        </p:nvSpPr>
        <p:spPr>
          <a:xfrm>
            <a:off x="-3" y="1097657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7997363-04B8-EB68-D1DB-D4B033F670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30" r="11630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DFE352BA-9054-17A1-6589-97EDEAC9D8DF}"/>
              </a:ext>
            </a:extLst>
          </p:cNvPr>
          <p:cNvSpPr txBox="1"/>
          <p:nvPr/>
        </p:nvSpPr>
        <p:spPr>
          <a:xfrm>
            <a:off x="811890" y="2154519"/>
            <a:ext cx="32766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9DD73C6-1DF0-69D3-CEBB-40A65C0E6AD1}"/>
              </a:ext>
            </a:extLst>
          </p:cNvPr>
          <p:cNvSpPr txBox="1"/>
          <p:nvPr/>
        </p:nvSpPr>
        <p:spPr>
          <a:xfrm>
            <a:off x="811890" y="3314700"/>
            <a:ext cx="627471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Cientes de que a luta do crente não é contra carne ou sangue, é preciso estar revestido de toda armadura de Deus para enfrentar as hostes espirituais da maldade.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2F21E798-16BE-97FA-71E9-8DB440C91DAA}"/>
              </a:ext>
            </a:extLst>
          </p:cNvPr>
          <p:cNvSpPr txBox="1"/>
          <p:nvPr/>
        </p:nvSpPr>
        <p:spPr>
          <a:xfrm>
            <a:off x="1719644" y="1130165"/>
            <a:ext cx="338575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PROTEÇÃO ESPIRITUAL CONTRA O INIMIGO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E69A584-54F9-3CCC-92E7-A8E7FEABCB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02708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5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95" t="574" r="17041" b="-574"/>
          <a:stretch/>
        </p:blipFill>
        <p:spPr>
          <a:xfrm flipH="1">
            <a:off x="7449775" y="-69504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3100663"/>
            <a:ext cx="4839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de Dezembro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37750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316336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943100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20072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10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19709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33400" y="4533900"/>
            <a:ext cx="6716910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Promessa da Proteção Divina</a:t>
            </a:r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838201" y="160093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8200" y="3812381"/>
            <a:ext cx="7315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“Porque aos seus anjos dará ordem a teu respeito, para te guardarem em todos os teus caminhos.”(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91.11)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005" y="1362583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18" t="-81" r="9646" b="81"/>
          <a:stretch/>
        </p:blipFill>
        <p:spPr>
          <a:xfrm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515601" y="15718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15600" y="3707098"/>
            <a:ext cx="617220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promete sua divina proteção a todos os que são fiéis à sua Palavra.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9127" y="13335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82" r="14582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5" y="7850519"/>
            <a:ext cx="7090645" cy="1255381"/>
            <a:chOff x="0" y="0"/>
            <a:chExt cx="6862939" cy="3093494"/>
          </a:xfrm>
          <a:gradFill flip="none" rotWithShape="1">
            <a:gsLst>
              <a:gs pos="0">
                <a:srgbClr val="462E21">
                  <a:shade val="30000"/>
                  <a:satMod val="115000"/>
                </a:srgbClr>
              </a:gs>
              <a:gs pos="50000">
                <a:srgbClr val="462E21">
                  <a:shade val="67500"/>
                  <a:satMod val="115000"/>
                </a:srgbClr>
              </a:gs>
              <a:gs pos="100000">
                <a:srgbClr val="462E21">
                  <a:shade val="100000"/>
                  <a:satMod val="115000"/>
                </a:srgbClr>
              </a:gs>
            </a:gsLst>
            <a:lin ang="0" scaled="1"/>
            <a:tileRect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849466" y="7921704"/>
            <a:ext cx="369433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Efésios 6.10-17; Salmos 91.1-8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44" b="7744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759" y="7002460"/>
            <a:ext cx="1646240" cy="1646240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902653" y="16383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990599" y="2977158"/>
            <a:ext cx="7239001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tomamos </a:t>
            </a:r>
            <a:r>
              <a:rPr lang="pt-BR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6.1 e o Salmo 91 para estudar a promessa de proteção que Deus faz ao seu povo diante das investidas do Maligno contra as nossas vidas.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68" r="12168"/>
          <a:stretch/>
        </p:blipFill>
        <p:spPr>
          <a:xfrm flipH="1">
            <a:off x="8382000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16" b="5816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559" r="23559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709638" y="-133034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88457" y="4040493"/>
            <a:ext cx="5727880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CONSCIENTIZAR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81201" y="5057933"/>
            <a:ext cx="6248399" cy="2771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acerca da batalha espiritual do cristão e quais armas o Senhor disponibiliza para a nossa proteção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16" b="5816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559" r="23559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" r="252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695700"/>
            <a:ext cx="4247639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RESSALTAR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3" y="4712278"/>
            <a:ext cx="5931297" cy="2269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onipotência de Deus como base doutrinária para a proteção divina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16" b="5816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21" r="11321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6396</TotalTime>
  <Words>714</Words>
  <Application>Microsoft Office PowerPoint</Application>
  <PresentationFormat>Personalizar</PresentationFormat>
  <Paragraphs>77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5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Promessa da Proteção Divina</dc:title>
  <dc:creator>Henrique Nascimento</dc:creator>
  <cp:lastModifiedBy>HERBETH LINS</cp:lastModifiedBy>
  <cp:revision>142</cp:revision>
  <dcterms:created xsi:type="dcterms:W3CDTF">2006-08-16T00:00:00Z</dcterms:created>
  <dcterms:modified xsi:type="dcterms:W3CDTF">2024-12-02T20:17:42Z</dcterms:modified>
  <dc:identifier>DAFjsyPzqZA</dc:identifier>
</cp:coreProperties>
</file>