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46" r:id="rId4"/>
    <p:sldId id="567" r:id="rId5"/>
    <p:sldId id="348" r:id="rId6"/>
    <p:sldId id="566" r:id="rId7"/>
    <p:sldId id="562" r:id="rId8"/>
    <p:sldId id="563" r:id="rId9"/>
    <p:sldId id="564" r:id="rId10"/>
    <p:sldId id="565" r:id="rId11"/>
    <p:sldId id="418" r:id="rId12"/>
    <p:sldId id="293" r:id="rId13"/>
    <p:sldId id="690" r:id="rId14"/>
    <p:sldId id="691" r:id="rId15"/>
    <p:sldId id="692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47" d="100"/>
          <a:sy n="47" d="100"/>
        </p:scale>
        <p:origin x="7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59" t="303" r="4669" b="-303"/>
          <a:stretch/>
        </p:blipFill>
        <p:spPr>
          <a:xfrm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1006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7750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3163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9431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0072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9709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3400" y="4533900"/>
            <a:ext cx="6716910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de Provisão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71550"/>
            <a:ext cx="565512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6051285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496306" y="7005186"/>
            <a:ext cx="4861460" cy="149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provisão divina no âmbito espiritual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00" r="45784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158401"/>
            <a:ext cx="525996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055069"/>
            <a:ext cx="5208556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 o Senhor provê as necessidades básicas de seus filhos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2781300"/>
            <a:ext cx="5674178" cy="653415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5981700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6875083"/>
            <a:ext cx="5093141" cy="2217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Senhor Jesus é a solução para o mal da ansiedade que assola o mundo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29" r="22329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743200" y="5524500"/>
            <a:ext cx="6908074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PROVISÃO DAS NECESSIDADES BÁSICAS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1524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59" r="24171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11890" y="2154519"/>
            <a:ext cx="4953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Não fiqueis ansiosos!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11890" y="4076700"/>
            <a:ext cx="863691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ensinou aos discípulos a respeito de não viverem de maneira ansiosa e preocupada com as necessidades básicas da vida, pois o Deus que provê para todos os animais e os vegetais, cuida também das necessidades básicas, emocionais e espirituais do ser humano.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1130165"/>
            <a:ext cx="36143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PROVISÃO DAS NECESSIDADES BÁSICAS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1000B-CE14-109F-F96F-40F4EDFB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3196FC2-2205-5119-9D5F-4CB81851D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C3797F0-4F7E-3885-00D1-0DFF4D22A4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4644EC38-6E9B-97B7-D411-CC8064FB6D5E}"/>
              </a:ext>
            </a:extLst>
          </p:cNvPr>
          <p:cNvSpPr/>
          <p:nvPr/>
        </p:nvSpPr>
        <p:spPr>
          <a:xfrm>
            <a:off x="-3" y="127887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DDC4154-943E-4998-D9BF-FB7445935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597" b="13597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92978C13-AB8C-A54D-ECB1-3E3D3292C565}"/>
              </a:ext>
            </a:extLst>
          </p:cNvPr>
          <p:cNvSpPr txBox="1"/>
          <p:nvPr/>
        </p:nvSpPr>
        <p:spPr>
          <a:xfrm>
            <a:off x="811890" y="2335732"/>
            <a:ext cx="55626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Provisão do alimento diário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B8EC6B9-F7FB-FD09-2B5F-08AF30C24FD7}"/>
              </a:ext>
            </a:extLst>
          </p:cNvPr>
          <p:cNvSpPr txBox="1"/>
          <p:nvPr/>
        </p:nvSpPr>
        <p:spPr>
          <a:xfrm>
            <a:off x="811890" y="4257913"/>
            <a:ext cx="81797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versículo 26, Jesus faz referência às “aves do céu” que não semeiam, nem segam, nem fazem estoque de comida, mas o Pai Celestial provê seu alimento diário.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450EC63-6AB8-B587-7A80-A5388BB9EB9C}"/>
              </a:ext>
            </a:extLst>
          </p:cNvPr>
          <p:cNvSpPr txBox="1"/>
          <p:nvPr/>
        </p:nvSpPr>
        <p:spPr>
          <a:xfrm>
            <a:off x="1719644" y="1311378"/>
            <a:ext cx="36143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PROVISÃO DAS NECESSIDADES BÁSICAS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EAF9D6-2E9A-5166-17EC-B88AABC268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8392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83443-FED5-A8CC-CAA2-0B694E1F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5D6B43A-C05D-98C4-1B6B-FC2D289D4B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AE17DF2-B4B0-D46C-4350-C291976070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0917FE6-50DC-80E9-B1C2-998C35FF57ED}"/>
              </a:ext>
            </a:extLst>
          </p:cNvPr>
          <p:cNvSpPr/>
          <p:nvPr/>
        </p:nvSpPr>
        <p:spPr>
          <a:xfrm>
            <a:off x="-3" y="723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78AAA00-FD8E-25A0-EABB-D64003260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607" b="10607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3DFFF21A-26EA-69A3-7353-F40A8B86EEFD}"/>
              </a:ext>
            </a:extLst>
          </p:cNvPr>
          <p:cNvSpPr txBox="1"/>
          <p:nvPr/>
        </p:nvSpPr>
        <p:spPr>
          <a:xfrm>
            <a:off x="811890" y="1780762"/>
            <a:ext cx="4810413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Provisão da vestimenta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97588F1-0F91-D495-F27A-9B580897C878}"/>
              </a:ext>
            </a:extLst>
          </p:cNvPr>
          <p:cNvSpPr txBox="1"/>
          <p:nvPr/>
        </p:nvSpPr>
        <p:spPr>
          <a:xfrm>
            <a:off x="811890" y="3702943"/>
            <a:ext cx="863691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mesma forma, nos versículos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e 30, o Senhor Jesus faz uma referência aos lírios dos campos,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não compram, nem produzem suas roupas, mas o Pai Celestial os veste de maneira bela. Em relação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ser humano, Deus interage de uma maneira muito pessoal com ele de modo que também lhe provê as vestimentas.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D41172F9-5390-B350-4105-AAD04A4A5685}"/>
              </a:ext>
            </a:extLst>
          </p:cNvPr>
          <p:cNvSpPr txBox="1"/>
          <p:nvPr/>
        </p:nvSpPr>
        <p:spPr>
          <a:xfrm>
            <a:off x="1719644" y="756408"/>
            <a:ext cx="36143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PROVISÃO DAS NECESSIDADES BÁSICAS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606E4E-F6D7-0A26-6DFA-94DD228FD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728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A21FD-E2FD-2A34-B4FB-E4958E73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9E91CB9A-D45B-F194-F29B-F94DF737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4B9F90B-ED3F-7A58-FDE1-FA3292C8E7A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A4F74E8-B0AC-7CC6-2C5A-C4A886ECD76D}"/>
              </a:ext>
            </a:extLst>
          </p:cNvPr>
          <p:cNvSpPr/>
          <p:nvPr/>
        </p:nvSpPr>
        <p:spPr>
          <a:xfrm>
            <a:off x="-3" y="18669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4098943-44AD-8178-B57B-594A021078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94" r="22394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D2A5B42-F3E7-CA8C-8D40-999225AC34BB}"/>
              </a:ext>
            </a:extLst>
          </p:cNvPr>
          <p:cNvSpPr txBox="1"/>
          <p:nvPr/>
        </p:nvSpPr>
        <p:spPr>
          <a:xfrm>
            <a:off x="914400" y="2923762"/>
            <a:ext cx="4810413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1EA0F623-5D41-CAC6-7E8D-A0CA55729093}"/>
              </a:ext>
            </a:extLst>
          </p:cNvPr>
          <p:cNvSpPr txBox="1"/>
          <p:nvPr/>
        </p:nvSpPr>
        <p:spPr>
          <a:xfrm>
            <a:off x="914400" y="4000500"/>
            <a:ext cx="58937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provê as necessidades básicas de toda a Criação, sobretudo do ser humano em sua tricotomia.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DD0DC2A0-AD1E-E407-BC2F-CA143B64A1A9}"/>
              </a:ext>
            </a:extLst>
          </p:cNvPr>
          <p:cNvSpPr txBox="1"/>
          <p:nvPr/>
        </p:nvSpPr>
        <p:spPr>
          <a:xfrm>
            <a:off x="1719644" y="1899408"/>
            <a:ext cx="36143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PROVISÃO DAS NECESSIDADES BÁSICAS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F0EC1B-5757-C23E-A847-0FB1869DC5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719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38201" y="13432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3554698"/>
            <a:ext cx="7315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 isso, vos digo: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andeis cuidadosos quanto à vossa vida, pelo que haveis de comer ou pelo que haveis de beber; nem quanto ao vosso corpo, pelo que haveis de vestir.”</a:t>
            </a:r>
          </a:p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6.25a)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05" y="11049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9702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707098"/>
            <a:ext cx="6553200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Senhor Jesus, o nosso amigo fiel, preenche todas as nossas necessidades físicas, emocionais e espirituais.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333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24" r="9724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5" y="7850519"/>
            <a:ext cx="7090645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618687" y="8062436"/>
            <a:ext cx="438231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Mateus 6.25-31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4" b="7744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115" y="17875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48613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6" y="1824990"/>
            <a:ext cx="8522654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exploraremos a promessa de provisão divina para o crente em todas as suas necessidades.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Bíblia revela que o ser humano é composto de corpo, alma e espírito, indicando que suas carências são físicas, emocionais e espirituais.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base em Mateus 6, veremos como o Senhor valoriza cada aspecto da natureza humana, oferecendo instruções e promessas para lidar com as preocupações da vida.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9" t="-271" r="1353" b="271"/>
          <a:stretch/>
        </p:blipFill>
        <p:spPr>
          <a:xfrm flipH="1">
            <a:off x="950971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889" r="46431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4040493"/>
            <a:ext cx="572788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2" y="5057933"/>
            <a:ext cx="5735136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 o Senhor provê as necessidades básicas de seus filhos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431" r="43889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695700"/>
            <a:ext cx="4247639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ENFATIZAR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4" y="4712278"/>
            <a:ext cx="5799034" cy="3048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o Senhor Jesus é a solução para o mal da ansiedade que assola o mundo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234623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202562"/>
            <a:ext cx="4876799" cy="149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provisão divina no âmbito espiritual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97" r="45623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6215</TotalTime>
  <Words>448</Words>
  <Application>Microsoft Office PowerPoint</Application>
  <PresentationFormat>Personalizar</PresentationFormat>
  <Paragraphs>49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2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de Provisão</dc:title>
  <dc:creator>Henrique Nascimento</dc:creator>
  <cp:lastModifiedBy>HERBETH LINS</cp:lastModifiedBy>
  <cp:revision>138</cp:revision>
  <dcterms:created xsi:type="dcterms:W3CDTF">2006-08-16T00:00:00Z</dcterms:created>
  <dcterms:modified xsi:type="dcterms:W3CDTF">2024-12-09T20:08:31Z</dcterms:modified>
  <dc:identifier>DAFjsyPzqZA</dc:identifier>
</cp:coreProperties>
</file>