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6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702" r:id="rId15"/>
    <p:sldId id="703" r:id="rId16"/>
    <p:sldId id="704" r:id="rId17"/>
    <p:sldId id="705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22" autoAdjust="0"/>
  </p:normalViewPr>
  <p:slideViewPr>
    <p:cSldViewPr>
      <p:cViewPr varScale="1">
        <p:scale>
          <a:sx n="47" d="100"/>
          <a:sy n="47" d="100"/>
        </p:scale>
        <p:origin x="7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234623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202562"/>
            <a:ext cx="4876799" cy="1626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identifica a Vida Abundante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885" r="27885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44" t="653" r="8710" b="-653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74" t="26431" r="35274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71550"/>
            <a:ext cx="565512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69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087446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496306" y="7180600"/>
            <a:ext cx="4861460" cy="149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identifica a Vida Abundante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91" t="229" r="14269" b="-229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3086100"/>
            <a:ext cx="5674178" cy="6229350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087446"/>
            <a:ext cx="525996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1122589" y="6997602"/>
            <a:ext cx="4495801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Senhor Jesus como a fonte da vida abundante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94" r="30994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971550"/>
            <a:ext cx="5674178" cy="8343900"/>
          </a:xfrm>
          <a:prstGeom prst="rect">
            <a:avLst/>
          </a:prstGeom>
          <a:gradFill>
            <a:gsLst>
              <a:gs pos="40000">
                <a:schemeClr val="tx1">
                  <a:alpha val="0"/>
                </a:schemeClr>
              </a:gs>
              <a:gs pos="70000">
                <a:schemeClr val="tx1">
                  <a:alpha val="9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087446"/>
            <a:ext cx="5204732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CONCEITUAR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11036" y="7248375"/>
            <a:ext cx="5093141" cy="1355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explicar a Vida Abundante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1" r="6971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743200" y="5448300"/>
            <a:ext cx="6858000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JESUS,</a:t>
            </a:r>
          </a:p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FONTE DE VIDA ABUNDANTE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1524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097657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30" r="2263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11890" y="2154519"/>
            <a:ext cx="604611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fonte de verdadeira vida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11890" y="4076700"/>
            <a:ext cx="726531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Evangelho de João, no capítulo 10, apresenta o Senhor Jesus como o “Bom Pastor”. Esse Pastor se relaciona com suas ovelhas, as protege, se dirigindo à frente delas, no caminho, para livrá-las do perigo (vv.3,4).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130165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JESUS, A FONTE DE VIDA ABUNDANTE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2708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0ADA7-7432-CDC0-4358-CA72970B1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F52AFBD2-6E51-EB58-5FAF-9F83EE538F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0CF072D-6D4C-7A5D-DFA7-F0FF6D82CE0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0DA5386-22C9-33D1-4070-D29B906A9218}"/>
              </a:ext>
            </a:extLst>
          </p:cNvPr>
          <p:cNvSpPr/>
          <p:nvPr/>
        </p:nvSpPr>
        <p:spPr>
          <a:xfrm>
            <a:off x="-3" y="1097657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1C9EB98-BF6E-36E6-7E01-6BA38E241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2" r="11622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DD863CE-C0F9-AF54-7D9F-E77DED10E783}"/>
              </a:ext>
            </a:extLst>
          </p:cNvPr>
          <p:cNvSpPr txBox="1"/>
          <p:nvPr/>
        </p:nvSpPr>
        <p:spPr>
          <a:xfrm>
            <a:off x="811890" y="2154519"/>
            <a:ext cx="604611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fonte de verdadeira vida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F90DF25-F050-7FC6-68F6-166F22070E05}"/>
              </a:ext>
            </a:extLst>
          </p:cNvPr>
          <p:cNvSpPr txBox="1"/>
          <p:nvPr/>
        </p:nvSpPr>
        <p:spPr>
          <a:xfrm>
            <a:off x="811890" y="4076700"/>
            <a:ext cx="848451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dessa imagem de pastor, João 10 também apresenta Jesus como a Porta das Ovelhas (v.7). Essa porta simboliza o caminho de salvação espiritual, em que um relacionamento pessoal e eterno com Deus se torna possível e, tudo o que a ovelha necessita, será encontrado em Deus.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D75A552-44D8-1D64-2CCF-DA6D82A3CA25}"/>
              </a:ext>
            </a:extLst>
          </p:cNvPr>
          <p:cNvSpPr txBox="1"/>
          <p:nvPr/>
        </p:nvSpPr>
        <p:spPr>
          <a:xfrm>
            <a:off x="1719644" y="1130165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JESUS, A FONTE DE VIDA ABUNDANTE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263C731-2AF3-47C8-5788-2561BCDFC0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2708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9EFBE-3046-016A-DDDD-63AA9A23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EEE1AF0D-C8B6-10AF-7874-FEB6712D9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654621F-73D2-4411-97CD-C65000B104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1FE33F0-C47D-B457-F90B-9B511A84B4FF}"/>
              </a:ext>
            </a:extLst>
          </p:cNvPr>
          <p:cNvSpPr/>
          <p:nvPr/>
        </p:nvSpPr>
        <p:spPr>
          <a:xfrm>
            <a:off x="-3" y="4953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539BB4E-E478-CFFE-F532-ECDCECAB5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99" r="23665" b="599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6AB7C3B-7808-E392-A453-63ED52269402}"/>
              </a:ext>
            </a:extLst>
          </p:cNvPr>
          <p:cNvSpPr txBox="1"/>
          <p:nvPr/>
        </p:nvSpPr>
        <p:spPr>
          <a:xfrm>
            <a:off x="811890" y="1552162"/>
            <a:ext cx="551271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fonte de vida abundante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BC848EE-60AB-36C6-83E7-EC2D0FE5D8AA}"/>
              </a:ext>
            </a:extLst>
          </p:cNvPr>
          <p:cNvSpPr txBox="1"/>
          <p:nvPr/>
        </p:nvSpPr>
        <p:spPr>
          <a:xfrm>
            <a:off x="811890" y="3474343"/>
            <a:ext cx="779871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versículos 8-10 de João 10, nosso Senhor faz um contraste entre Ele, que é a porta, e os outros que vieram antes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identificados como “ladrões e salteadores” que apenas trazem roubo, morte e destruição; nosso Senhor, pelo contrário, veio trazer vida no lugar da morte e vida com abundância (v.10).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777AF23-86C4-982A-A6C9-BD3C2DFBA3D4}"/>
              </a:ext>
            </a:extLst>
          </p:cNvPr>
          <p:cNvSpPr txBox="1"/>
          <p:nvPr/>
        </p:nvSpPr>
        <p:spPr>
          <a:xfrm>
            <a:off x="1719644" y="527808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JESUS, A FONTE DE VIDA ABUNDANTE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FC594C6-74F7-263A-455F-D6F6742235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03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5ED8DA-FF14-C700-925F-3F7D24108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094A552-334C-F1FD-CCF8-B63A9CEC8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0E19661-6DA9-EFC0-1B97-EBE6C2BE86D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A8D0263-1621-BA2B-9DFD-FC122143B4E2}"/>
              </a:ext>
            </a:extLst>
          </p:cNvPr>
          <p:cNvSpPr/>
          <p:nvPr/>
        </p:nvSpPr>
        <p:spPr>
          <a:xfrm>
            <a:off x="-3" y="12573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DD2CDF2-C9C7-FD4D-6BE6-6BBDBC2B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" t="23689" r="-78" b="8797"/>
          <a:stretch/>
        </p:blipFill>
        <p:spPr>
          <a:xfrm>
            <a:off x="83918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B96D9C8C-2690-ACE7-DFC1-8DD538E06FE9}"/>
              </a:ext>
            </a:extLst>
          </p:cNvPr>
          <p:cNvSpPr txBox="1"/>
          <p:nvPr/>
        </p:nvSpPr>
        <p:spPr>
          <a:xfrm>
            <a:off x="811890" y="2314162"/>
            <a:ext cx="376011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fonte de amor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9629C19-E223-C1A6-7660-52D6F8F8746D}"/>
              </a:ext>
            </a:extLst>
          </p:cNvPr>
          <p:cNvSpPr txBox="1"/>
          <p:nvPr/>
        </p:nvSpPr>
        <p:spPr>
          <a:xfrm>
            <a:off x="811890" y="4236343"/>
            <a:ext cx="817971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relação de Jesus com suas ovelhas é baseada no amor que pode ser testemunhado no relacionamento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a Santíssima Trindade (vv.15,17). Ele é a nossa fonte transbordante de vida verdadeira e abundante.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8A1AB15-BAE0-1391-946C-25B322042ABF}"/>
              </a:ext>
            </a:extLst>
          </p:cNvPr>
          <p:cNvSpPr txBox="1"/>
          <p:nvPr/>
        </p:nvSpPr>
        <p:spPr>
          <a:xfrm>
            <a:off x="1719644" y="1289808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JESUS, A FONTE DE VIDA ABUNDANTE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81BE012-45F7-01FB-A209-C3D0653C73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623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C90DE-9E1E-AD5B-C6B2-9780A532D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852A044-16B7-9B4C-B14C-0045E5E7F4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086D9EE-5B9B-79C5-56F5-EEC75C44FDD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646C095-4262-2A7F-7D23-B2FD10BF7996}"/>
              </a:ext>
            </a:extLst>
          </p:cNvPr>
          <p:cNvSpPr/>
          <p:nvPr/>
        </p:nvSpPr>
        <p:spPr>
          <a:xfrm>
            <a:off x="-3" y="2298055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57EE6C5-DDD2-A69B-4467-27B407C473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316" b="16316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B501D4A-64DA-4586-0929-11DB48DC79A7}"/>
              </a:ext>
            </a:extLst>
          </p:cNvPr>
          <p:cNvSpPr txBox="1"/>
          <p:nvPr/>
        </p:nvSpPr>
        <p:spPr>
          <a:xfrm>
            <a:off x="811890" y="3354917"/>
            <a:ext cx="376011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81509B1-94B8-1C8D-EDAA-30DFA0918513}"/>
              </a:ext>
            </a:extLst>
          </p:cNvPr>
          <p:cNvSpPr txBox="1"/>
          <p:nvPr/>
        </p:nvSpPr>
        <p:spPr>
          <a:xfrm>
            <a:off x="811890" y="4516041"/>
            <a:ext cx="566511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é a fonte da verdadeira vida, da vida abundante e de amor.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FCD6344-486A-5CA8-102D-A504F56D7297}"/>
              </a:ext>
            </a:extLst>
          </p:cNvPr>
          <p:cNvSpPr txBox="1"/>
          <p:nvPr/>
        </p:nvSpPr>
        <p:spPr>
          <a:xfrm>
            <a:off x="1719644" y="2330563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JESUS, A FONTE DE VIDA ABUNDANTE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29EE9EC-6092-8753-3E26-12F381C061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0310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3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219" r="13219"/>
          <a:stretch/>
        </p:blipFill>
        <p:spPr>
          <a:xfrm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100663"/>
            <a:ext cx="4839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37750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3163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9431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0072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12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19709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33400" y="4533900"/>
            <a:ext cx="671691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Promessa de Vida Abundante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838201" y="13432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8200" y="3554698"/>
            <a:ext cx="73152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“Eu sou a porta; se alguém entrar por mim, salvar-se-á, e entrará, e sairá, e achará pastagens. O ladrão não vem senão a roubar, a matar e a destruir; eu vim para que tenham vida e a tenham com abundância.”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10.9,10)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005" y="11049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24" r="9724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15601" y="1571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5600" y="3707098"/>
            <a:ext cx="65532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Senhor Jesus tem uma promessa de vida abundante para quem se relaciona com Ele de maneira plena.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127" y="13335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60" r="20960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5" y="7850519"/>
            <a:ext cx="7090645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618687" y="8062436"/>
            <a:ext cx="438231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João 10.7-18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4" b="7744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436" y="663693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9525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6" y="2291358"/>
            <a:ext cx="8004539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promessa da vida abundante prometida pelo Senhor Jesus, conforme João 10. A vida com Cristo se contrasta diretamente com a vida sem Ele. Quando estamos em Cristo, tudo o que ansiamos e desejamos tem outros fundamentos. A vida abundante em Cristo preenche lacunas que, até então, nem imaginávamos que poderiam ser preenchidas.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827" b="4827"/>
          <a:stretch/>
        </p:blipFill>
        <p:spPr>
          <a:xfrm flipH="1">
            <a:off x="9509715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01" r="27901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313" r="28313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7" t="375" r="9517" b="-375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4040493"/>
            <a:ext cx="572788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2" y="5057933"/>
            <a:ext cx="5735136" cy="1355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Senhor Jesus como a fonte da vida abundante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357" r="28357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08" t="-354" r="8746" b="354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871858"/>
            <a:ext cx="4628639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CONCEITUAR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4" y="4888436"/>
            <a:ext cx="4940696" cy="1626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explicar a Vida Abundante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76" r="28376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19" r="27919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6597</TotalTime>
  <Words>704</Words>
  <Application>Microsoft Office PowerPoint</Application>
  <PresentationFormat>Personalizar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Promessa de Vida Abundante</dc:title>
  <dc:creator>Henrique Nascimento</dc:creator>
  <cp:lastModifiedBy>HERBETH LINS</cp:lastModifiedBy>
  <cp:revision>139</cp:revision>
  <dcterms:created xsi:type="dcterms:W3CDTF">2006-08-16T00:00:00Z</dcterms:created>
  <dcterms:modified xsi:type="dcterms:W3CDTF">2024-12-16T20:20:23Z</dcterms:modified>
  <dc:identifier>DAFjsyPzqZA</dc:identifier>
</cp:coreProperties>
</file>