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591" r:id="rId2"/>
    <p:sldId id="400" r:id="rId3"/>
    <p:sldId id="568" r:id="rId4"/>
    <p:sldId id="584" r:id="rId5"/>
    <p:sldId id="582" r:id="rId6"/>
    <p:sldId id="348" r:id="rId7"/>
    <p:sldId id="585" r:id="rId8"/>
    <p:sldId id="586" r:id="rId9"/>
    <p:sldId id="418" r:id="rId10"/>
    <p:sldId id="293" r:id="rId11"/>
    <p:sldId id="716" r:id="rId12"/>
    <p:sldId id="717" r:id="rId13"/>
    <p:sldId id="718" r:id="rId14"/>
    <p:sldId id="287" r:id="rId15"/>
    <p:sldId id="444" r:id="rId16"/>
    <p:sldId id="320" r:id="rId17"/>
    <p:sldId id="321" r:id="rId18"/>
  </p:sldIdLst>
  <p:sldSz cx="18288000" cy="10287000"/>
  <p:notesSz cx="6858000" cy="9144000"/>
  <p:embeddedFontLst>
    <p:embeddedFont>
      <p:font typeface="Calibri" panose="020F0502020204030204" pitchFamily="34" charset="0"/>
      <p:regular r:id="rId19"/>
      <p:bold r:id="rId20"/>
      <p:italic r:id="rId21"/>
      <p:boldItalic r:id="rId2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E0000"/>
    <a:srgbClr val="360000"/>
    <a:srgbClr val="1A210D"/>
    <a:srgbClr val="1F150F"/>
    <a:srgbClr val="BC9575"/>
    <a:srgbClr val="090F0C"/>
    <a:srgbClr val="462E21"/>
    <a:srgbClr val="4F81BD"/>
    <a:srgbClr val="14597D"/>
    <a:srgbClr val="7A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22" autoAdjust="0"/>
  </p:normalViewPr>
  <p:slideViewPr>
    <p:cSldViewPr>
      <p:cViewPr varScale="1">
        <p:scale>
          <a:sx n="46" d="100"/>
          <a:sy n="46" d="100"/>
        </p:scale>
        <p:origin x="78" y="15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font" Target="fonts/font3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12/17/2024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ltUpDiag">
          <a:fgClr>
            <a:schemeClr val="bg1">
              <a:lumMod val="95000"/>
            </a:schemeClr>
          </a:fgClr>
          <a:bgClr>
            <a:schemeClr val="bg1">
              <a:lumMod val="85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abraajaula.com/ferramenta-ebd/" TargetMode="Externa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gif"/><Relationship Id="rId5" Type="http://schemas.microsoft.com/office/2007/relationships/hdphoto" Target="../media/hdphoto9.wdp"/><Relationship Id="rId4" Type="http://schemas.openxmlformats.org/officeDocument/2006/relationships/image" Target="../media/image2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gif"/><Relationship Id="rId5" Type="http://schemas.microsoft.com/office/2007/relationships/hdphoto" Target="../media/hdphoto10.wdp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gif"/><Relationship Id="rId5" Type="http://schemas.microsoft.com/office/2007/relationships/hdphoto" Target="../media/hdphoto11.wdp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gif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5.png"/><Relationship Id="rId4" Type="http://schemas.openxmlformats.org/officeDocument/2006/relationships/image" Target="../media/image4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2.gif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5" Type="http://schemas.openxmlformats.org/officeDocument/2006/relationships/image" Target="../media/image11.png"/><Relationship Id="rId4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4.wdp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7.png"/><Relationship Id="rId7" Type="http://schemas.microsoft.com/office/2007/relationships/hdphoto" Target="../media/hdphoto6.wdp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11" Type="http://schemas.openxmlformats.org/officeDocument/2006/relationships/image" Target="../media/image4.gif"/><Relationship Id="rId5" Type="http://schemas.openxmlformats.org/officeDocument/2006/relationships/image" Target="../media/image18.gif"/><Relationship Id="rId10" Type="http://schemas.openxmlformats.org/officeDocument/2006/relationships/image" Target="../media/image21.gif"/><Relationship Id="rId4" Type="http://schemas.microsoft.com/office/2007/relationships/hdphoto" Target="../media/hdphoto5.wdp"/><Relationship Id="rId9" Type="http://schemas.microsoft.com/office/2007/relationships/hdphoto" Target="../media/hdphoto7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gif"/><Relationship Id="rId4" Type="http://schemas.microsoft.com/office/2007/relationships/hdphoto" Target="../media/hdphoto8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id="{9E28C4C1-984E-65F4-8BDA-E2E4AA76E2BC}"/>
              </a:ext>
            </a:extLst>
          </p:cNvPr>
          <p:cNvSpPr/>
          <p:nvPr/>
        </p:nvSpPr>
        <p:spPr>
          <a:xfrm rot="5400000">
            <a:off x="4000500" y="-4000502"/>
            <a:ext cx="10287002" cy="18288001"/>
          </a:xfrm>
          <a:prstGeom prst="rect">
            <a:avLst/>
          </a:prstGeom>
          <a:pattFill prst="ltDnDiag">
            <a:fgClr>
              <a:schemeClr val="bg1"/>
            </a:fgClr>
            <a:bgClr>
              <a:schemeClr val="bg1">
                <a:lumMod val="85000"/>
              </a:schemeClr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9" name="CaixaDeTexto 18">
            <a:extLst>
              <a:ext uri="{FF2B5EF4-FFF2-40B4-BE49-F238E27FC236}">
                <a16:creationId xmlns:a16="http://schemas.microsoft.com/office/drawing/2014/main" id="{4F096F49-F1B2-46AB-8BB4-1BB6F25EB8C0}"/>
              </a:ext>
            </a:extLst>
          </p:cNvPr>
          <p:cNvSpPr txBox="1"/>
          <p:nvPr/>
        </p:nvSpPr>
        <p:spPr>
          <a:xfrm>
            <a:off x="685800" y="1333500"/>
            <a:ext cx="16002000" cy="889474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pt-BR" sz="2200" b="1" dirty="0">
                <a:latin typeface="Arial" panose="020B0604020202020204" pitchFamily="34" charset="0"/>
                <a:cs typeface="Arial" panose="020B0604020202020204" pitchFamily="34" charset="0"/>
              </a:rPr>
              <a:t>🚫 Proibido Compartilhamento e Revenda 🚫</a:t>
            </a:r>
          </a:p>
          <a:p>
            <a:endParaRPr lang="pt-BR" sz="2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t-BR" sz="2200" dirty="0">
                <a:latin typeface="Arial" panose="020B0604020202020204" pitchFamily="34" charset="0"/>
                <a:cs typeface="Arial" panose="020B0604020202020204" pitchFamily="34" charset="0"/>
              </a:rPr>
              <a:t>Este slide é de propriedade exclusiva da Ferramenta EBD - Abra a Jaula e destina-se apenas ao uso dos assinantes. Qualquer compartilhamento, revenda ou distribuição não autorizada é estritamente proibido.</a:t>
            </a:r>
          </a:p>
          <a:p>
            <a:endParaRPr lang="pt-BR" sz="2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t-BR" sz="2200" b="1" dirty="0">
                <a:latin typeface="Arial" panose="020B0604020202020204" pitchFamily="34" charset="0"/>
                <a:cs typeface="Arial" panose="020B0604020202020204" pitchFamily="34" charset="0"/>
              </a:rPr>
              <a:t>🔒 Uso Exclusivo do Assinante 🔒</a:t>
            </a:r>
          </a:p>
          <a:p>
            <a:endParaRPr lang="pt-BR" sz="2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t-BR" sz="2200" dirty="0">
                <a:latin typeface="Arial" panose="020B0604020202020204" pitchFamily="34" charset="0"/>
                <a:cs typeface="Arial" panose="020B0604020202020204" pitchFamily="34" charset="0"/>
              </a:rPr>
              <a:t>Este conteúdo é exclusivo e deve ser utilizado somente pelo assinante da Ferramenta EBD. Qualquer reprodução, total ou parcial, sem autorização expressa é considerada uma violação dos direitos autorais.</a:t>
            </a:r>
          </a:p>
          <a:p>
            <a:endParaRPr lang="pt-BR" sz="2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t-BR" sz="2200" b="1" dirty="0">
                <a:latin typeface="Arial" panose="020B0604020202020204" pitchFamily="34" charset="0"/>
                <a:cs typeface="Arial" panose="020B0604020202020204" pitchFamily="34" charset="0"/>
              </a:rPr>
              <a:t>🏴‍☠ Pirataria é Crime! 🏴‍☠</a:t>
            </a:r>
          </a:p>
          <a:p>
            <a:endParaRPr lang="pt-BR" sz="2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t-BR" sz="2200" dirty="0">
                <a:latin typeface="Arial" panose="020B0604020202020204" pitchFamily="34" charset="0"/>
                <a:cs typeface="Arial" panose="020B0604020202020204" pitchFamily="34" charset="0"/>
              </a:rPr>
              <a:t>Se você encontrar este slide sendo vendido ou baixado por meio de sites, blogs ou grupos de redes sociais, saiba que isso está sendo feito de forma pirata e por má fé. Denuncie qualquer uso indevido!</a:t>
            </a:r>
          </a:p>
          <a:p>
            <a:endParaRPr lang="pt-BR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t-BR" sz="2200" dirty="0">
                <a:latin typeface="Arial" panose="020B0604020202020204" pitchFamily="34" charset="0"/>
                <a:cs typeface="Arial" panose="020B0604020202020204" pitchFamily="34" charset="0"/>
              </a:rPr>
              <a:t>Caso tenha adquirido esse material em outro lugar que não seja na plataforma da Ferramenta EBD – Abra a Jaula, abençoe o trabalho e esforço dos produtores para que possam continuar produzindo. Aperte neste link e seja assinante do material original:  </a:t>
            </a:r>
            <a:r>
              <a:rPr lang="pt-BR" sz="2200" dirty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https://abraajaula.com/ferramenta-ebd/</a:t>
            </a:r>
            <a:endParaRPr lang="pt-BR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pt-BR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t-BR" sz="2200" dirty="0">
                <a:latin typeface="Arial" panose="020B0604020202020204" pitchFamily="34" charset="0"/>
                <a:cs typeface="Arial" panose="020B0604020202020204" pitchFamily="34" charset="0"/>
              </a:rPr>
              <a:t>Não se preocupe, essa folha de slide não atrapalhará sua apresentação. </a:t>
            </a:r>
          </a:p>
          <a:p>
            <a:endParaRPr lang="pt-BR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pt-BR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pt-BR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t-BR" sz="2200" dirty="0" err="1">
                <a:latin typeface="Arial" panose="020B0604020202020204" pitchFamily="34" charset="0"/>
                <a:cs typeface="Arial" panose="020B0604020202020204" pitchFamily="34" charset="0"/>
              </a:rPr>
              <a:t>Att</a:t>
            </a:r>
            <a:endParaRPr lang="pt-BR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t-BR" sz="2200" dirty="0">
                <a:latin typeface="Arial" panose="020B0604020202020204" pitchFamily="34" charset="0"/>
                <a:cs typeface="Arial" panose="020B0604020202020204" pitchFamily="34" charset="0"/>
              </a:rPr>
              <a:t>Equipe: Ferramenta EBD</a:t>
            </a:r>
          </a:p>
        </p:txBody>
      </p:sp>
      <p:pic>
        <p:nvPicPr>
          <p:cNvPr id="24" name="Imagem 23">
            <a:extLst>
              <a:ext uri="{FF2B5EF4-FFF2-40B4-BE49-F238E27FC236}">
                <a16:creationId xmlns:a16="http://schemas.microsoft.com/office/drawing/2014/main" id="{4EEE2EBA-4481-42BF-93EB-CFAD4104DA19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86600" y="193030"/>
            <a:ext cx="3491034" cy="725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7664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alphaModFix amt="16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Retângulo 56">
            <a:extLst>
              <a:ext uri="{FF2B5EF4-FFF2-40B4-BE49-F238E27FC236}">
                <a16:creationId xmlns:a16="http://schemas.microsoft.com/office/drawing/2014/main" id="{E5B36A3A-8A9A-F8EE-8263-D0A07879DA31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blipFill dpi="0" rotWithShape="1">
            <a:blip r:embed="rId3" cstate="email">
              <a:alphaModFix amt="98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8" name="Retângulo 57">
            <a:extLst>
              <a:ext uri="{FF2B5EF4-FFF2-40B4-BE49-F238E27FC236}">
                <a16:creationId xmlns:a16="http://schemas.microsoft.com/office/drawing/2014/main" id="{6C64DA37-E8F6-8619-2476-8836E88B4426}"/>
              </a:ext>
            </a:extLst>
          </p:cNvPr>
          <p:cNvSpPr/>
          <p:nvPr/>
        </p:nvSpPr>
        <p:spPr>
          <a:xfrm>
            <a:off x="-1" y="0"/>
            <a:ext cx="18288000" cy="10287000"/>
          </a:xfrm>
          <a:prstGeom prst="rect">
            <a:avLst/>
          </a:prstGeom>
          <a:gradFill flip="none" rotWithShape="1">
            <a:gsLst>
              <a:gs pos="100000">
                <a:schemeClr val="tx1">
                  <a:alpha val="0"/>
                </a:schemeClr>
              </a:gs>
              <a:gs pos="17000">
                <a:schemeClr val="tx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9" name="Retângulo 58">
            <a:extLst>
              <a:ext uri="{FF2B5EF4-FFF2-40B4-BE49-F238E27FC236}">
                <a16:creationId xmlns:a16="http://schemas.microsoft.com/office/drawing/2014/main" id="{3757E117-112A-CB0B-1F2C-77E1BF485601}"/>
              </a:ext>
            </a:extLst>
          </p:cNvPr>
          <p:cNvSpPr/>
          <p:nvPr/>
        </p:nvSpPr>
        <p:spPr>
          <a:xfrm>
            <a:off x="0" y="8376857"/>
            <a:ext cx="7620000" cy="729043"/>
          </a:xfrm>
          <a:prstGeom prst="rect">
            <a:avLst/>
          </a:prstGeom>
          <a:solidFill>
            <a:srgbClr val="1F150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5" name="Forma Livre: Forma 64">
            <a:extLst>
              <a:ext uri="{FF2B5EF4-FFF2-40B4-BE49-F238E27FC236}">
                <a16:creationId xmlns:a16="http://schemas.microsoft.com/office/drawing/2014/main" id="{48945175-A3D1-A96A-02A4-8D358B0E9FAA}"/>
              </a:ext>
            </a:extLst>
          </p:cNvPr>
          <p:cNvSpPr/>
          <p:nvPr/>
        </p:nvSpPr>
        <p:spPr>
          <a:xfrm>
            <a:off x="5486399" y="0"/>
            <a:ext cx="13906499" cy="10287000"/>
          </a:xfrm>
          <a:custGeom>
            <a:avLst/>
            <a:gdLst>
              <a:gd name="connsiteX0" fmla="*/ 6897335 w 13906499"/>
              <a:gd name="connsiteY0" fmla="*/ 3389666 h 10287000"/>
              <a:gd name="connsiteX1" fmla="*/ 13794669 w 13906499"/>
              <a:gd name="connsiteY1" fmla="*/ 10287000 h 10287000"/>
              <a:gd name="connsiteX2" fmla="*/ 0 w 13906499"/>
              <a:gd name="connsiteY2" fmla="*/ 10287000 h 10287000"/>
              <a:gd name="connsiteX3" fmla="*/ 3546782 w 13906499"/>
              <a:gd name="connsiteY3" fmla="*/ 0 h 10287000"/>
              <a:gd name="connsiteX4" fmla="*/ 13755557 w 13906499"/>
              <a:gd name="connsiteY4" fmla="*/ 0 h 10287000"/>
              <a:gd name="connsiteX5" fmla="*/ 9649578 w 13906499"/>
              <a:gd name="connsiteY5" fmla="*/ 4105979 h 10287000"/>
              <a:gd name="connsiteX6" fmla="*/ 9649578 w 13906499"/>
              <a:gd name="connsiteY6" fmla="*/ 4122789 h 10287000"/>
              <a:gd name="connsiteX7" fmla="*/ 13772369 w 13906499"/>
              <a:gd name="connsiteY7" fmla="*/ 0 h 10287000"/>
              <a:gd name="connsiteX8" fmla="*/ 13906499 w 13906499"/>
              <a:gd name="connsiteY8" fmla="*/ 0 h 10287000"/>
              <a:gd name="connsiteX9" fmla="*/ 13906499 w 13906499"/>
              <a:gd name="connsiteY9" fmla="*/ 10287000 h 10287000"/>
              <a:gd name="connsiteX10" fmla="*/ 13821915 w 13906499"/>
              <a:gd name="connsiteY10" fmla="*/ 10287000 h 10287000"/>
              <a:gd name="connsiteX11" fmla="*/ 8653640 w 13906499"/>
              <a:gd name="connsiteY11" fmla="*/ 5118726 h 10287000"/>
              <a:gd name="connsiteX12" fmla="*/ 9519454 w 13906499"/>
              <a:gd name="connsiteY12" fmla="*/ 4252913 h 10287000"/>
              <a:gd name="connsiteX13" fmla="*/ 9502644 w 13906499"/>
              <a:gd name="connsiteY13" fmla="*/ 4252913 h 10287000"/>
              <a:gd name="connsiteX14" fmla="*/ 8651169 w 13906499"/>
              <a:gd name="connsiteY14" fmla="*/ 5104388 h 1028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3906499" h="10287000">
                <a:moveTo>
                  <a:pt x="6897335" y="3389666"/>
                </a:moveTo>
                <a:lnTo>
                  <a:pt x="13794669" y="10287000"/>
                </a:lnTo>
                <a:lnTo>
                  <a:pt x="0" y="10287000"/>
                </a:lnTo>
                <a:close/>
                <a:moveTo>
                  <a:pt x="3546782" y="0"/>
                </a:moveTo>
                <a:lnTo>
                  <a:pt x="13755557" y="0"/>
                </a:lnTo>
                <a:lnTo>
                  <a:pt x="9649578" y="4105979"/>
                </a:lnTo>
                <a:lnTo>
                  <a:pt x="9649578" y="4122789"/>
                </a:lnTo>
                <a:lnTo>
                  <a:pt x="13772369" y="0"/>
                </a:lnTo>
                <a:lnTo>
                  <a:pt x="13906499" y="0"/>
                </a:lnTo>
                <a:lnTo>
                  <a:pt x="13906499" y="10287000"/>
                </a:lnTo>
                <a:lnTo>
                  <a:pt x="13821915" y="10287000"/>
                </a:lnTo>
                <a:lnTo>
                  <a:pt x="8653640" y="5118726"/>
                </a:lnTo>
                <a:lnTo>
                  <a:pt x="9519454" y="4252913"/>
                </a:lnTo>
                <a:lnTo>
                  <a:pt x="9502644" y="4252913"/>
                </a:lnTo>
                <a:lnTo>
                  <a:pt x="8651169" y="5104388"/>
                </a:lnTo>
                <a:close/>
              </a:path>
            </a:pathLst>
          </a:custGeom>
          <a:gradFill>
            <a:gsLst>
              <a:gs pos="100000">
                <a:schemeClr val="bg1">
                  <a:lumMod val="95000"/>
                </a:schemeClr>
              </a:gs>
              <a:gs pos="2000">
                <a:srgbClr val="BC9575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pt-BR"/>
          </a:p>
        </p:txBody>
      </p:sp>
      <p:pic>
        <p:nvPicPr>
          <p:cNvPr id="56" name="Imagem 55">
            <a:extLst>
              <a:ext uri="{FF2B5EF4-FFF2-40B4-BE49-F238E27FC236}">
                <a16:creationId xmlns:a16="http://schemas.microsoft.com/office/drawing/2014/main" id="{51248D5F-E820-9046-7B98-C295512DF72A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207" r="23972"/>
          <a:stretch/>
        </p:blipFill>
        <p:spPr>
          <a:xfrm>
            <a:off x="5524501" y="0"/>
            <a:ext cx="13906499" cy="10287000"/>
          </a:xfrm>
          <a:custGeom>
            <a:avLst/>
            <a:gdLst>
              <a:gd name="connsiteX0" fmla="*/ 6897335 w 13906499"/>
              <a:gd name="connsiteY0" fmla="*/ 3389666 h 10287000"/>
              <a:gd name="connsiteX1" fmla="*/ 13794669 w 13906499"/>
              <a:gd name="connsiteY1" fmla="*/ 10287000 h 10287000"/>
              <a:gd name="connsiteX2" fmla="*/ 0 w 13906499"/>
              <a:gd name="connsiteY2" fmla="*/ 10287000 h 10287000"/>
              <a:gd name="connsiteX3" fmla="*/ 13772369 w 13906499"/>
              <a:gd name="connsiteY3" fmla="*/ 0 h 10287000"/>
              <a:gd name="connsiteX4" fmla="*/ 13906499 w 13906499"/>
              <a:gd name="connsiteY4" fmla="*/ 0 h 10287000"/>
              <a:gd name="connsiteX5" fmla="*/ 13906499 w 13906499"/>
              <a:gd name="connsiteY5" fmla="*/ 10287000 h 10287000"/>
              <a:gd name="connsiteX6" fmla="*/ 13821915 w 13906499"/>
              <a:gd name="connsiteY6" fmla="*/ 10287000 h 10287000"/>
              <a:gd name="connsiteX7" fmla="*/ 8653640 w 13906499"/>
              <a:gd name="connsiteY7" fmla="*/ 5118726 h 10287000"/>
              <a:gd name="connsiteX8" fmla="*/ 3546782 w 13906499"/>
              <a:gd name="connsiteY8" fmla="*/ 0 h 10287000"/>
              <a:gd name="connsiteX9" fmla="*/ 13755557 w 13906499"/>
              <a:gd name="connsiteY9" fmla="*/ 0 h 10287000"/>
              <a:gd name="connsiteX10" fmla="*/ 8651169 w 13906499"/>
              <a:gd name="connsiteY10" fmla="*/ 5104388 h 1028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3906499" h="10287000">
                <a:moveTo>
                  <a:pt x="6897335" y="3389666"/>
                </a:moveTo>
                <a:lnTo>
                  <a:pt x="13794669" y="10287000"/>
                </a:lnTo>
                <a:lnTo>
                  <a:pt x="0" y="10287000"/>
                </a:lnTo>
                <a:close/>
                <a:moveTo>
                  <a:pt x="13772369" y="0"/>
                </a:moveTo>
                <a:lnTo>
                  <a:pt x="13906499" y="0"/>
                </a:lnTo>
                <a:lnTo>
                  <a:pt x="13906499" y="10287000"/>
                </a:lnTo>
                <a:lnTo>
                  <a:pt x="13821915" y="10287000"/>
                </a:lnTo>
                <a:lnTo>
                  <a:pt x="8653640" y="5118726"/>
                </a:lnTo>
                <a:close/>
                <a:moveTo>
                  <a:pt x="3546782" y="0"/>
                </a:moveTo>
                <a:lnTo>
                  <a:pt x="13755557" y="0"/>
                </a:lnTo>
                <a:lnTo>
                  <a:pt x="8651169" y="5104388"/>
                </a:lnTo>
                <a:close/>
              </a:path>
            </a:pathLst>
          </a:custGeom>
          <a:noFill/>
        </p:spPr>
      </p:pic>
      <p:sp>
        <p:nvSpPr>
          <p:cNvPr id="20" name="TextBox 9">
            <a:extLst>
              <a:ext uri="{FF2B5EF4-FFF2-40B4-BE49-F238E27FC236}">
                <a16:creationId xmlns:a16="http://schemas.microsoft.com/office/drawing/2014/main" id="{7903CE50-E2EC-41CF-8FDB-7D4BBEB235EE}"/>
              </a:ext>
            </a:extLst>
          </p:cNvPr>
          <p:cNvSpPr txBox="1"/>
          <p:nvPr/>
        </p:nvSpPr>
        <p:spPr>
          <a:xfrm>
            <a:off x="685800" y="756856"/>
            <a:ext cx="5029200" cy="1692771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r>
              <a:rPr lang="pt-BR" sz="55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Os vícios em Provérbios</a:t>
            </a:r>
          </a:p>
        </p:txBody>
      </p:sp>
      <p:sp>
        <p:nvSpPr>
          <p:cNvPr id="13" name="TextBox 9">
            <a:extLst>
              <a:ext uri="{FF2B5EF4-FFF2-40B4-BE49-F238E27FC236}">
                <a16:creationId xmlns:a16="http://schemas.microsoft.com/office/drawing/2014/main" id="{8BF5120D-F3C5-44A3-93D9-2AC86F693141}"/>
              </a:ext>
            </a:extLst>
          </p:cNvPr>
          <p:cNvSpPr txBox="1"/>
          <p:nvPr/>
        </p:nvSpPr>
        <p:spPr>
          <a:xfrm>
            <a:off x="685800" y="2626137"/>
            <a:ext cx="8305800" cy="49244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40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Provérbios nos apresenta os vícios numa linguagem que deixa claro o quanto eles podem ser sedutores e, ao mesmo tempo, destrutivos para a vida de quem foi dominado por eles. Assim, a mensagem deste livro é clara: o sábio não deve ser dominado por nenhum vício.</a:t>
            </a:r>
          </a:p>
        </p:txBody>
      </p:sp>
      <p:sp>
        <p:nvSpPr>
          <p:cNvPr id="29" name="TextBox 9">
            <a:extLst>
              <a:ext uri="{FF2B5EF4-FFF2-40B4-BE49-F238E27FC236}">
                <a16:creationId xmlns:a16="http://schemas.microsoft.com/office/drawing/2014/main" id="{13BE5C4B-D25D-D40B-0EE3-4C82E4D6F17E}"/>
              </a:ext>
            </a:extLst>
          </p:cNvPr>
          <p:cNvSpPr txBox="1"/>
          <p:nvPr/>
        </p:nvSpPr>
        <p:spPr>
          <a:xfrm>
            <a:off x="1524000" y="8402824"/>
            <a:ext cx="3352800" cy="6771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22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OS VÍCIOS NO LIVRO DE PROVÉRBIOS</a:t>
            </a:r>
          </a:p>
        </p:txBody>
      </p:sp>
      <p:sp>
        <p:nvSpPr>
          <p:cNvPr id="60" name="Retângulo 59">
            <a:extLst>
              <a:ext uri="{FF2B5EF4-FFF2-40B4-BE49-F238E27FC236}">
                <a16:creationId xmlns:a16="http://schemas.microsoft.com/office/drawing/2014/main" id="{378C145B-7A00-35CC-8EEC-6AD6C67157D8}"/>
              </a:ext>
            </a:extLst>
          </p:cNvPr>
          <p:cNvSpPr/>
          <p:nvPr/>
        </p:nvSpPr>
        <p:spPr>
          <a:xfrm>
            <a:off x="0" y="8376856"/>
            <a:ext cx="1395791" cy="72904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00D055AD-C3C9-2B17-3A96-6E0803662DBC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3374" y="8376856"/>
            <a:ext cx="729043" cy="729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7063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50"/>
                            </p:stCondLst>
                            <p:childTnLst>
                              <p:par>
                                <p:cTn id="1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250"/>
                            </p:stCondLst>
                            <p:childTnLst>
                              <p:par>
                                <p:cTn id="1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750"/>
                            </p:stCondLst>
                            <p:childTnLst>
                              <p:par>
                                <p:cTn id="2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250"/>
                            </p:stCondLst>
                            <p:childTnLst>
                              <p:par>
                                <p:cTn id="2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" grpId="0" animBg="1"/>
      <p:bldP spid="20" grpId="0"/>
      <p:bldP spid="13" grpId="0"/>
      <p:bldP spid="29" grpId="0"/>
      <p:bldP spid="6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alphaModFix amt="16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t="-3000" b="-3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A4EB439-0885-0A3F-7312-D21501FB0D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Retângulo 56">
            <a:extLst>
              <a:ext uri="{FF2B5EF4-FFF2-40B4-BE49-F238E27FC236}">
                <a16:creationId xmlns:a16="http://schemas.microsoft.com/office/drawing/2014/main" id="{A915A348-8391-CD07-6BCE-C5C73EDAE815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blipFill dpi="0" rotWithShape="1">
            <a:blip r:embed="rId3" cstate="email">
              <a:alphaModFix amt="98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8" name="Retângulo 57">
            <a:extLst>
              <a:ext uri="{FF2B5EF4-FFF2-40B4-BE49-F238E27FC236}">
                <a16:creationId xmlns:a16="http://schemas.microsoft.com/office/drawing/2014/main" id="{8093B533-22D0-6473-82BD-43966258C531}"/>
              </a:ext>
            </a:extLst>
          </p:cNvPr>
          <p:cNvSpPr/>
          <p:nvPr/>
        </p:nvSpPr>
        <p:spPr>
          <a:xfrm>
            <a:off x="-1" y="0"/>
            <a:ext cx="18288000" cy="10287000"/>
          </a:xfrm>
          <a:prstGeom prst="rect">
            <a:avLst/>
          </a:prstGeom>
          <a:gradFill flip="none" rotWithShape="1">
            <a:gsLst>
              <a:gs pos="100000">
                <a:schemeClr val="tx1">
                  <a:alpha val="0"/>
                </a:schemeClr>
              </a:gs>
              <a:gs pos="4000">
                <a:schemeClr val="tx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9" name="Retângulo 58">
            <a:extLst>
              <a:ext uri="{FF2B5EF4-FFF2-40B4-BE49-F238E27FC236}">
                <a16:creationId xmlns:a16="http://schemas.microsoft.com/office/drawing/2014/main" id="{C6F27F22-11EB-EC95-1CC4-AED3784F35C9}"/>
              </a:ext>
            </a:extLst>
          </p:cNvPr>
          <p:cNvSpPr/>
          <p:nvPr/>
        </p:nvSpPr>
        <p:spPr>
          <a:xfrm>
            <a:off x="0" y="7599356"/>
            <a:ext cx="7620000" cy="729043"/>
          </a:xfrm>
          <a:prstGeom prst="rect">
            <a:avLst/>
          </a:prstGeom>
          <a:solidFill>
            <a:srgbClr val="1F150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5" name="Forma Livre: Forma 64">
            <a:extLst>
              <a:ext uri="{FF2B5EF4-FFF2-40B4-BE49-F238E27FC236}">
                <a16:creationId xmlns:a16="http://schemas.microsoft.com/office/drawing/2014/main" id="{CE511490-C173-BB70-5FAD-FB4DADF16096}"/>
              </a:ext>
            </a:extLst>
          </p:cNvPr>
          <p:cNvSpPr/>
          <p:nvPr/>
        </p:nvSpPr>
        <p:spPr>
          <a:xfrm>
            <a:off x="5486399" y="0"/>
            <a:ext cx="13906499" cy="10287000"/>
          </a:xfrm>
          <a:custGeom>
            <a:avLst/>
            <a:gdLst>
              <a:gd name="connsiteX0" fmla="*/ 6897335 w 13906499"/>
              <a:gd name="connsiteY0" fmla="*/ 3389666 h 10287000"/>
              <a:gd name="connsiteX1" fmla="*/ 13794669 w 13906499"/>
              <a:gd name="connsiteY1" fmla="*/ 10287000 h 10287000"/>
              <a:gd name="connsiteX2" fmla="*/ 0 w 13906499"/>
              <a:gd name="connsiteY2" fmla="*/ 10287000 h 10287000"/>
              <a:gd name="connsiteX3" fmla="*/ 3546782 w 13906499"/>
              <a:gd name="connsiteY3" fmla="*/ 0 h 10287000"/>
              <a:gd name="connsiteX4" fmla="*/ 13755557 w 13906499"/>
              <a:gd name="connsiteY4" fmla="*/ 0 h 10287000"/>
              <a:gd name="connsiteX5" fmla="*/ 9649578 w 13906499"/>
              <a:gd name="connsiteY5" fmla="*/ 4105979 h 10287000"/>
              <a:gd name="connsiteX6" fmla="*/ 9649578 w 13906499"/>
              <a:gd name="connsiteY6" fmla="*/ 4122789 h 10287000"/>
              <a:gd name="connsiteX7" fmla="*/ 13772369 w 13906499"/>
              <a:gd name="connsiteY7" fmla="*/ 0 h 10287000"/>
              <a:gd name="connsiteX8" fmla="*/ 13906499 w 13906499"/>
              <a:gd name="connsiteY8" fmla="*/ 0 h 10287000"/>
              <a:gd name="connsiteX9" fmla="*/ 13906499 w 13906499"/>
              <a:gd name="connsiteY9" fmla="*/ 10287000 h 10287000"/>
              <a:gd name="connsiteX10" fmla="*/ 13821915 w 13906499"/>
              <a:gd name="connsiteY10" fmla="*/ 10287000 h 10287000"/>
              <a:gd name="connsiteX11" fmla="*/ 8653640 w 13906499"/>
              <a:gd name="connsiteY11" fmla="*/ 5118726 h 10287000"/>
              <a:gd name="connsiteX12" fmla="*/ 9519454 w 13906499"/>
              <a:gd name="connsiteY12" fmla="*/ 4252913 h 10287000"/>
              <a:gd name="connsiteX13" fmla="*/ 9502644 w 13906499"/>
              <a:gd name="connsiteY13" fmla="*/ 4252913 h 10287000"/>
              <a:gd name="connsiteX14" fmla="*/ 8651169 w 13906499"/>
              <a:gd name="connsiteY14" fmla="*/ 5104388 h 1028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3906499" h="10287000">
                <a:moveTo>
                  <a:pt x="6897335" y="3389666"/>
                </a:moveTo>
                <a:lnTo>
                  <a:pt x="13794669" y="10287000"/>
                </a:lnTo>
                <a:lnTo>
                  <a:pt x="0" y="10287000"/>
                </a:lnTo>
                <a:close/>
                <a:moveTo>
                  <a:pt x="3546782" y="0"/>
                </a:moveTo>
                <a:lnTo>
                  <a:pt x="13755557" y="0"/>
                </a:lnTo>
                <a:lnTo>
                  <a:pt x="9649578" y="4105979"/>
                </a:lnTo>
                <a:lnTo>
                  <a:pt x="9649578" y="4122789"/>
                </a:lnTo>
                <a:lnTo>
                  <a:pt x="13772369" y="0"/>
                </a:lnTo>
                <a:lnTo>
                  <a:pt x="13906499" y="0"/>
                </a:lnTo>
                <a:lnTo>
                  <a:pt x="13906499" y="10287000"/>
                </a:lnTo>
                <a:lnTo>
                  <a:pt x="13821915" y="10287000"/>
                </a:lnTo>
                <a:lnTo>
                  <a:pt x="8653640" y="5118726"/>
                </a:lnTo>
                <a:lnTo>
                  <a:pt x="9519454" y="4252913"/>
                </a:lnTo>
                <a:lnTo>
                  <a:pt x="9502644" y="4252913"/>
                </a:lnTo>
                <a:lnTo>
                  <a:pt x="8651169" y="5104388"/>
                </a:lnTo>
                <a:close/>
              </a:path>
            </a:pathLst>
          </a:custGeom>
          <a:gradFill>
            <a:gsLst>
              <a:gs pos="100000">
                <a:schemeClr val="bg1">
                  <a:lumMod val="95000"/>
                </a:schemeClr>
              </a:gs>
              <a:gs pos="2000">
                <a:srgbClr val="BC9575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pt-BR"/>
          </a:p>
        </p:txBody>
      </p:sp>
      <p:pic>
        <p:nvPicPr>
          <p:cNvPr id="56" name="Imagem 55">
            <a:extLst>
              <a:ext uri="{FF2B5EF4-FFF2-40B4-BE49-F238E27FC236}">
                <a16:creationId xmlns:a16="http://schemas.microsoft.com/office/drawing/2014/main" id="{5DFE8497-63F3-292C-D9A0-2E5788E58A9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85" r="32223"/>
          <a:stretch/>
        </p:blipFill>
        <p:spPr>
          <a:xfrm>
            <a:off x="5524501" y="0"/>
            <a:ext cx="13906499" cy="10287000"/>
          </a:xfrm>
          <a:custGeom>
            <a:avLst/>
            <a:gdLst>
              <a:gd name="connsiteX0" fmla="*/ 6897335 w 13906499"/>
              <a:gd name="connsiteY0" fmla="*/ 3389666 h 10287000"/>
              <a:gd name="connsiteX1" fmla="*/ 13794669 w 13906499"/>
              <a:gd name="connsiteY1" fmla="*/ 10287000 h 10287000"/>
              <a:gd name="connsiteX2" fmla="*/ 0 w 13906499"/>
              <a:gd name="connsiteY2" fmla="*/ 10287000 h 10287000"/>
              <a:gd name="connsiteX3" fmla="*/ 13772369 w 13906499"/>
              <a:gd name="connsiteY3" fmla="*/ 0 h 10287000"/>
              <a:gd name="connsiteX4" fmla="*/ 13906499 w 13906499"/>
              <a:gd name="connsiteY4" fmla="*/ 0 h 10287000"/>
              <a:gd name="connsiteX5" fmla="*/ 13906499 w 13906499"/>
              <a:gd name="connsiteY5" fmla="*/ 10287000 h 10287000"/>
              <a:gd name="connsiteX6" fmla="*/ 13821915 w 13906499"/>
              <a:gd name="connsiteY6" fmla="*/ 10287000 h 10287000"/>
              <a:gd name="connsiteX7" fmla="*/ 8653640 w 13906499"/>
              <a:gd name="connsiteY7" fmla="*/ 5118726 h 10287000"/>
              <a:gd name="connsiteX8" fmla="*/ 3546782 w 13906499"/>
              <a:gd name="connsiteY8" fmla="*/ 0 h 10287000"/>
              <a:gd name="connsiteX9" fmla="*/ 13755557 w 13906499"/>
              <a:gd name="connsiteY9" fmla="*/ 0 h 10287000"/>
              <a:gd name="connsiteX10" fmla="*/ 8651169 w 13906499"/>
              <a:gd name="connsiteY10" fmla="*/ 5104388 h 1028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3906499" h="10287000">
                <a:moveTo>
                  <a:pt x="6897335" y="3389666"/>
                </a:moveTo>
                <a:lnTo>
                  <a:pt x="13794669" y="10287000"/>
                </a:lnTo>
                <a:lnTo>
                  <a:pt x="0" y="10287000"/>
                </a:lnTo>
                <a:close/>
                <a:moveTo>
                  <a:pt x="13772369" y="0"/>
                </a:moveTo>
                <a:lnTo>
                  <a:pt x="13906499" y="0"/>
                </a:lnTo>
                <a:lnTo>
                  <a:pt x="13906499" y="10287000"/>
                </a:lnTo>
                <a:lnTo>
                  <a:pt x="13821915" y="10287000"/>
                </a:lnTo>
                <a:lnTo>
                  <a:pt x="8653640" y="5118726"/>
                </a:lnTo>
                <a:close/>
                <a:moveTo>
                  <a:pt x="3546782" y="0"/>
                </a:moveTo>
                <a:lnTo>
                  <a:pt x="13755557" y="0"/>
                </a:lnTo>
                <a:lnTo>
                  <a:pt x="8651169" y="5104388"/>
                </a:lnTo>
                <a:close/>
              </a:path>
            </a:pathLst>
          </a:custGeom>
          <a:noFill/>
        </p:spPr>
      </p:pic>
      <p:sp>
        <p:nvSpPr>
          <p:cNvPr id="20" name="TextBox 9">
            <a:extLst>
              <a:ext uri="{FF2B5EF4-FFF2-40B4-BE49-F238E27FC236}">
                <a16:creationId xmlns:a16="http://schemas.microsoft.com/office/drawing/2014/main" id="{8BAD5074-09A2-0889-02F6-102726922B13}"/>
              </a:ext>
            </a:extLst>
          </p:cNvPr>
          <p:cNvSpPr txBox="1"/>
          <p:nvPr/>
        </p:nvSpPr>
        <p:spPr>
          <a:xfrm>
            <a:off x="685800" y="1943100"/>
            <a:ext cx="5867400" cy="1692771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r>
              <a:rPr lang="pt-BR" sz="55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A substância viciante (</a:t>
            </a:r>
            <a:r>
              <a:rPr lang="pt-BR" sz="5500" b="1" dirty="0" err="1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Pv</a:t>
            </a:r>
            <a:r>
              <a:rPr lang="pt-BR" sz="55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20.1)</a:t>
            </a:r>
          </a:p>
        </p:txBody>
      </p:sp>
      <p:sp>
        <p:nvSpPr>
          <p:cNvPr id="13" name="TextBox 9">
            <a:extLst>
              <a:ext uri="{FF2B5EF4-FFF2-40B4-BE49-F238E27FC236}">
                <a16:creationId xmlns:a16="http://schemas.microsoft.com/office/drawing/2014/main" id="{E388C669-23A9-13BA-55E8-736FC960D950}"/>
              </a:ext>
            </a:extLst>
          </p:cNvPr>
          <p:cNvSpPr txBox="1"/>
          <p:nvPr/>
        </p:nvSpPr>
        <p:spPr>
          <a:xfrm>
            <a:off x="685800" y="3835789"/>
            <a:ext cx="6400800" cy="307776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40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Provérbios mostra que o álcool é responsável por trazer consequências das mais degradantes para a vida (</a:t>
            </a:r>
            <a:r>
              <a:rPr lang="pt-BR" sz="4000" dirty="0" err="1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Pv</a:t>
            </a:r>
            <a:r>
              <a:rPr lang="pt-BR" sz="40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23.30-35).</a:t>
            </a:r>
          </a:p>
        </p:txBody>
      </p:sp>
      <p:sp>
        <p:nvSpPr>
          <p:cNvPr id="29" name="TextBox 9">
            <a:extLst>
              <a:ext uri="{FF2B5EF4-FFF2-40B4-BE49-F238E27FC236}">
                <a16:creationId xmlns:a16="http://schemas.microsoft.com/office/drawing/2014/main" id="{27088CC1-72B9-50F1-C30C-EF14A05B7DAE}"/>
              </a:ext>
            </a:extLst>
          </p:cNvPr>
          <p:cNvSpPr txBox="1"/>
          <p:nvPr/>
        </p:nvSpPr>
        <p:spPr>
          <a:xfrm>
            <a:off x="1524000" y="7625323"/>
            <a:ext cx="3352800" cy="6771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22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OS VÍCIOS NO LIVRO DE PROVÉRBIOS</a:t>
            </a:r>
          </a:p>
        </p:txBody>
      </p:sp>
      <p:sp>
        <p:nvSpPr>
          <p:cNvPr id="60" name="Retângulo 59">
            <a:extLst>
              <a:ext uri="{FF2B5EF4-FFF2-40B4-BE49-F238E27FC236}">
                <a16:creationId xmlns:a16="http://schemas.microsoft.com/office/drawing/2014/main" id="{690A0975-8FFD-DF76-4541-40ABAF864CD0}"/>
              </a:ext>
            </a:extLst>
          </p:cNvPr>
          <p:cNvSpPr/>
          <p:nvPr/>
        </p:nvSpPr>
        <p:spPr>
          <a:xfrm>
            <a:off x="0" y="7599355"/>
            <a:ext cx="1395791" cy="72904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78A37C88-589C-4FF1-1854-020C07FB9CDD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3374" y="7599355"/>
            <a:ext cx="729043" cy="729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81020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50"/>
                            </p:stCondLst>
                            <p:childTnLst>
                              <p:par>
                                <p:cTn id="1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250"/>
                            </p:stCondLst>
                            <p:childTnLst>
                              <p:par>
                                <p:cTn id="1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750"/>
                            </p:stCondLst>
                            <p:childTnLst>
                              <p:par>
                                <p:cTn id="2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250"/>
                            </p:stCondLst>
                            <p:childTnLst>
                              <p:par>
                                <p:cTn id="2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" grpId="0" animBg="1"/>
      <p:bldP spid="20" grpId="0"/>
      <p:bldP spid="13" grpId="0"/>
      <p:bldP spid="29" grpId="0"/>
      <p:bldP spid="6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alphaModFix amt="16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t="-3000" b="-3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F242E19-5052-9633-DC51-BFB9D50D57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Retângulo 56">
            <a:extLst>
              <a:ext uri="{FF2B5EF4-FFF2-40B4-BE49-F238E27FC236}">
                <a16:creationId xmlns:a16="http://schemas.microsoft.com/office/drawing/2014/main" id="{F37A71F7-66B6-5EE7-16B7-5FD6A5804306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blipFill dpi="0" rotWithShape="1">
            <a:blip r:embed="rId3" cstate="email">
              <a:alphaModFix amt="98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8" name="Retângulo 57">
            <a:extLst>
              <a:ext uri="{FF2B5EF4-FFF2-40B4-BE49-F238E27FC236}">
                <a16:creationId xmlns:a16="http://schemas.microsoft.com/office/drawing/2014/main" id="{B9967472-C179-4098-CB08-B6DF866C45A9}"/>
              </a:ext>
            </a:extLst>
          </p:cNvPr>
          <p:cNvSpPr/>
          <p:nvPr/>
        </p:nvSpPr>
        <p:spPr>
          <a:xfrm>
            <a:off x="-1" y="0"/>
            <a:ext cx="18288000" cy="10287000"/>
          </a:xfrm>
          <a:prstGeom prst="rect">
            <a:avLst/>
          </a:prstGeom>
          <a:gradFill flip="none" rotWithShape="1">
            <a:gsLst>
              <a:gs pos="100000">
                <a:schemeClr val="tx1">
                  <a:alpha val="0"/>
                </a:schemeClr>
              </a:gs>
              <a:gs pos="13000">
                <a:schemeClr val="tx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9" name="Retângulo 58">
            <a:extLst>
              <a:ext uri="{FF2B5EF4-FFF2-40B4-BE49-F238E27FC236}">
                <a16:creationId xmlns:a16="http://schemas.microsoft.com/office/drawing/2014/main" id="{7410356A-8B31-8FC5-B34D-1926957E85DD}"/>
              </a:ext>
            </a:extLst>
          </p:cNvPr>
          <p:cNvSpPr/>
          <p:nvPr/>
        </p:nvSpPr>
        <p:spPr>
          <a:xfrm>
            <a:off x="0" y="8224457"/>
            <a:ext cx="7620000" cy="729043"/>
          </a:xfrm>
          <a:prstGeom prst="rect">
            <a:avLst/>
          </a:prstGeom>
          <a:solidFill>
            <a:srgbClr val="1F150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5" name="Forma Livre: Forma 64">
            <a:extLst>
              <a:ext uri="{FF2B5EF4-FFF2-40B4-BE49-F238E27FC236}">
                <a16:creationId xmlns:a16="http://schemas.microsoft.com/office/drawing/2014/main" id="{E6107FF1-F926-7B7F-2F5E-4422D355EF32}"/>
              </a:ext>
            </a:extLst>
          </p:cNvPr>
          <p:cNvSpPr/>
          <p:nvPr/>
        </p:nvSpPr>
        <p:spPr>
          <a:xfrm>
            <a:off x="5486399" y="0"/>
            <a:ext cx="13906499" cy="10287000"/>
          </a:xfrm>
          <a:custGeom>
            <a:avLst/>
            <a:gdLst>
              <a:gd name="connsiteX0" fmla="*/ 6897335 w 13906499"/>
              <a:gd name="connsiteY0" fmla="*/ 3389666 h 10287000"/>
              <a:gd name="connsiteX1" fmla="*/ 13794669 w 13906499"/>
              <a:gd name="connsiteY1" fmla="*/ 10287000 h 10287000"/>
              <a:gd name="connsiteX2" fmla="*/ 0 w 13906499"/>
              <a:gd name="connsiteY2" fmla="*/ 10287000 h 10287000"/>
              <a:gd name="connsiteX3" fmla="*/ 3546782 w 13906499"/>
              <a:gd name="connsiteY3" fmla="*/ 0 h 10287000"/>
              <a:gd name="connsiteX4" fmla="*/ 13755557 w 13906499"/>
              <a:gd name="connsiteY4" fmla="*/ 0 h 10287000"/>
              <a:gd name="connsiteX5" fmla="*/ 9649578 w 13906499"/>
              <a:gd name="connsiteY5" fmla="*/ 4105979 h 10287000"/>
              <a:gd name="connsiteX6" fmla="*/ 9649578 w 13906499"/>
              <a:gd name="connsiteY6" fmla="*/ 4122789 h 10287000"/>
              <a:gd name="connsiteX7" fmla="*/ 13772369 w 13906499"/>
              <a:gd name="connsiteY7" fmla="*/ 0 h 10287000"/>
              <a:gd name="connsiteX8" fmla="*/ 13906499 w 13906499"/>
              <a:gd name="connsiteY8" fmla="*/ 0 h 10287000"/>
              <a:gd name="connsiteX9" fmla="*/ 13906499 w 13906499"/>
              <a:gd name="connsiteY9" fmla="*/ 10287000 h 10287000"/>
              <a:gd name="connsiteX10" fmla="*/ 13821915 w 13906499"/>
              <a:gd name="connsiteY10" fmla="*/ 10287000 h 10287000"/>
              <a:gd name="connsiteX11" fmla="*/ 8653640 w 13906499"/>
              <a:gd name="connsiteY11" fmla="*/ 5118726 h 10287000"/>
              <a:gd name="connsiteX12" fmla="*/ 9519454 w 13906499"/>
              <a:gd name="connsiteY12" fmla="*/ 4252913 h 10287000"/>
              <a:gd name="connsiteX13" fmla="*/ 9502644 w 13906499"/>
              <a:gd name="connsiteY13" fmla="*/ 4252913 h 10287000"/>
              <a:gd name="connsiteX14" fmla="*/ 8651169 w 13906499"/>
              <a:gd name="connsiteY14" fmla="*/ 5104388 h 1028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3906499" h="10287000">
                <a:moveTo>
                  <a:pt x="6897335" y="3389666"/>
                </a:moveTo>
                <a:lnTo>
                  <a:pt x="13794669" y="10287000"/>
                </a:lnTo>
                <a:lnTo>
                  <a:pt x="0" y="10287000"/>
                </a:lnTo>
                <a:close/>
                <a:moveTo>
                  <a:pt x="3546782" y="0"/>
                </a:moveTo>
                <a:lnTo>
                  <a:pt x="13755557" y="0"/>
                </a:lnTo>
                <a:lnTo>
                  <a:pt x="9649578" y="4105979"/>
                </a:lnTo>
                <a:lnTo>
                  <a:pt x="9649578" y="4122789"/>
                </a:lnTo>
                <a:lnTo>
                  <a:pt x="13772369" y="0"/>
                </a:lnTo>
                <a:lnTo>
                  <a:pt x="13906499" y="0"/>
                </a:lnTo>
                <a:lnTo>
                  <a:pt x="13906499" y="10287000"/>
                </a:lnTo>
                <a:lnTo>
                  <a:pt x="13821915" y="10287000"/>
                </a:lnTo>
                <a:lnTo>
                  <a:pt x="8653640" y="5118726"/>
                </a:lnTo>
                <a:lnTo>
                  <a:pt x="9519454" y="4252913"/>
                </a:lnTo>
                <a:lnTo>
                  <a:pt x="9502644" y="4252913"/>
                </a:lnTo>
                <a:lnTo>
                  <a:pt x="8651169" y="5104388"/>
                </a:lnTo>
                <a:close/>
              </a:path>
            </a:pathLst>
          </a:custGeom>
          <a:gradFill>
            <a:gsLst>
              <a:gs pos="100000">
                <a:schemeClr val="bg1">
                  <a:lumMod val="95000"/>
                </a:schemeClr>
              </a:gs>
              <a:gs pos="2000">
                <a:srgbClr val="BC9575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pt-BR"/>
          </a:p>
        </p:txBody>
      </p:sp>
      <p:pic>
        <p:nvPicPr>
          <p:cNvPr id="56" name="Imagem 55">
            <a:extLst>
              <a:ext uri="{FF2B5EF4-FFF2-40B4-BE49-F238E27FC236}">
                <a16:creationId xmlns:a16="http://schemas.microsoft.com/office/drawing/2014/main" id="{99046E1A-4B59-B03F-426F-B93A6840DE0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130000"/>
                    </a14:imgEffect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5768" r="16984"/>
          <a:stretch/>
        </p:blipFill>
        <p:spPr>
          <a:xfrm>
            <a:off x="5524501" y="0"/>
            <a:ext cx="13906499" cy="10287000"/>
          </a:xfrm>
          <a:custGeom>
            <a:avLst/>
            <a:gdLst>
              <a:gd name="connsiteX0" fmla="*/ 6897335 w 13906499"/>
              <a:gd name="connsiteY0" fmla="*/ 3389666 h 10287000"/>
              <a:gd name="connsiteX1" fmla="*/ 13794669 w 13906499"/>
              <a:gd name="connsiteY1" fmla="*/ 10287000 h 10287000"/>
              <a:gd name="connsiteX2" fmla="*/ 0 w 13906499"/>
              <a:gd name="connsiteY2" fmla="*/ 10287000 h 10287000"/>
              <a:gd name="connsiteX3" fmla="*/ 13772369 w 13906499"/>
              <a:gd name="connsiteY3" fmla="*/ 0 h 10287000"/>
              <a:gd name="connsiteX4" fmla="*/ 13906499 w 13906499"/>
              <a:gd name="connsiteY4" fmla="*/ 0 h 10287000"/>
              <a:gd name="connsiteX5" fmla="*/ 13906499 w 13906499"/>
              <a:gd name="connsiteY5" fmla="*/ 10287000 h 10287000"/>
              <a:gd name="connsiteX6" fmla="*/ 13821915 w 13906499"/>
              <a:gd name="connsiteY6" fmla="*/ 10287000 h 10287000"/>
              <a:gd name="connsiteX7" fmla="*/ 8653640 w 13906499"/>
              <a:gd name="connsiteY7" fmla="*/ 5118726 h 10287000"/>
              <a:gd name="connsiteX8" fmla="*/ 3546782 w 13906499"/>
              <a:gd name="connsiteY8" fmla="*/ 0 h 10287000"/>
              <a:gd name="connsiteX9" fmla="*/ 13755557 w 13906499"/>
              <a:gd name="connsiteY9" fmla="*/ 0 h 10287000"/>
              <a:gd name="connsiteX10" fmla="*/ 8651169 w 13906499"/>
              <a:gd name="connsiteY10" fmla="*/ 5104388 h 1028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3906499" h="10287000">
                <a:moveTo>
                  <a:pt x="6897335" y="3389666"/>
                </a:moveTo>
                <a:lnTo>
                  <a:pt x="13794669" y="10287000"/>
                </a:lnTo>
                <a:lnTo>
                  <a:pt x="0" y="10287000"/>
                </a:lnTo>
                <a:close/>
                <a:moveTo>
                  <a:pt x="13772369" y="0"/>
                </a:moveTo>
                <a:lnTo>
                  <a:pt x="13906499" y="0"/>
                </a:lnTo>
                <a:lnTo>
                  <a:pt x="13906499" y="10287000"/>
                </a:lnTo>
                <a:lnTo>
                  <a:pt x="13821915" y="10287000"/>
                </a:lnTo>
                <a:lnTo>
                  <a:pt x="8653640" y="5118726"/>
                </a:lnTo>
                <a:close/>
                <a:moveTo>
                  <a:pt x="3546782" y="0"/>
                </a:moveTo>
                <a:lnTo>
                  <a:pt x="13755557" y="0"/>
                </a:lnTo>
                <a:lnTo>
                  <a:pt x="8651169" y="5104388"/>
                </a:lnTo>
                <a:close/>
              </a:path>
            </a:pathLst>
          </a:custGeom>
          <a:noFill/>
        </p:spPr>
      </p:pic>
      <p:sp>
        <p:nvSpPr>
          <p:cNvPr id="20" name="TextBox 9">
            <a:extLst>
              <a:ext uri="{FF2B5EF4-FFF2-40B4-BE49-F238E27FC236}">
                <a16:creationId xmlns:a16="http://schemas.microsoft.com/office/drawing/2014/main" id="{C327E1F0-0319-2A3F-8AF0-7DCED3F0BF46}"/>
              </a:ext>
            </a:extLst>
          </p:cNvPr>
          <p:cNvSpPr txBox="1"/>
          <p:nvPr/>
        </p:nvSpPr>
        <p:spPr>
          <a:xfrm>
            <a:off x="685800" y="1161287"/>
            <a:ext cx="5867400" cy="1692771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r>
              <a:rPr lang="pt-BR" sz="55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A substância viciante (</a:t>
            </a:r>
            <a:r>
              <a:rPr lang="pt-BR" sz="5500" b="1" dirty="0" err="1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Pv</a:t>
            </a:r>
            <a:r>
              <a:rPr lang="pt-BR" sz="55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20.1)</a:t>
            </a:r>
          </a:p>
        </p:txBody>
      </p:sp>
      <p:sp>
        <p:nvSpPr>
          <p:cNvPr id="13" name="TextBox 9">
            <a:extLst>
              <a:ext uri="{FF2B5EF4-FFF2-40B4-BE49-F238E27FC236}">
                <a16:creationId xmlns:a16="http://schemas.microsoft.com/office/drawing/2014/main" id="{60B28DF3-7782-0D2D-8159-DC9AAE575876}"/>
              </a:ext>
            </a:extLst>
          </p:cNvPr>
          <p:cNvSpPr txBox="1"/>
          <p:nvPr/>
        </p:nvSpPr>
        <p:spPr>
          <a:xfrm>
            <a:off x="685800" y="3053976"/>
            <a:ext cx="8001000" cy="430887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40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bebida forte, como qualquer outra substância viciante, tira de nós a lucidez, a moderação, o domínio próprio, a razoabilidade e, portanto, é incompatível com a vida de quem é cheio do Espírito Santo (</a:t>
            </a:r>
            <a:r>
              <a:rPr lang="pt-BR" sz="4000" dirty="0" err="1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Ef</a:t>
            </a:r>
            <a:r>
              <a:rPr lang="pt-BR" sz="40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5.18).</a:t>
            </a:r>
          </a:p>
        </p:txBody>
      </p:sp>
      <p:sp>
        <p:nvSpPr>
          <p:cNvPr id="29" name="TextBox 9">
            <a:extLst>
              <a:ext uri="{FF2B5EF4-FFF2-40B4-BE49-F238E27FC236}">
                <a16:creationId xmlns:a16="http://schemas.microsoft.com/office/drawing/2014/main" id="{B922ECDD-3C67-3228-9B7A-0775A0238619}"/>
              </a:ext>
            </a:extLst>
          </p:cNvPr>
          <p:cNvSpPr txBox="1"/>
          <p:nvPr/>
        </p:nvSpPr>
        <p:spPr>
          <a:xfrm>
            <a:off x="1524000" y="8250424"/>
            <a:ext cx="3352800" cy="6771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22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OS VÍCIOS NO LIVRO DE PROVÉRBIOS</a:t>
            </a:r>
          </a:p>
        </p:txBody>
      </p:sp>
      <p:sp>
        <p:nvSpPr>
          <p:cNvPr id="60" name="Retângulo 59">
            <a:extLst>
              <a:ext uri="{FF2B5EF4-FFF2-40B4-BE49-F238E27FC236}">
                <a16:creationId xmlns:a16="http://schemas.microsoft.com/office/drawing/2014/main" id="{6023E6F0-D980-D957-D531-60203FFF9A11}"/>
              </a:ext>
            </a:extLst>
          </p:cNvPr>
          <p:cNvSpPr/>
          <p:nvPr/>
        </p:nvSpPr>
        <p:spPr>
          <a:xfrm>
            <a:off x="0" y="8224456"/>
            <a:ext cx="1395791" cy="72904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5637E427-BAE2-EB05-F8CC-C70CC95F96FA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3374" y="8224456"/>
            <a:ext cx="729043" cy="729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5597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50"/>
                            </p:stCondLst>
                            <p:childTnLst>
                              <p:par>
                                <p:cTn id="1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250"/>
                            </p:stCondLst>
                            <p:childTnLst>
                              <p:par>
                                <p:cTn id="1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750"/>
                            </p:stCondLst>
                            <p:childTnLst>
                              <p:par>
                                <p:cTn id="2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250"/>
                            </p:stCondLst>
                            <p:childTnLst>
                              <p:par>
                                <p:cTn id="2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" grpId="0" animBg="1"/>
      <p:bldP spid="20" grpId="0"/>
      <p:bldP spid="13" grpId="0"/>
      <p:bldP spid="29" grpId="0"/>
      <p:bldP spid="6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alphaModFix amt="16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t="-3000" b="-3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8454B3D-C16D-EF14-FFEE-724EB15EC4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Retângulo 56">
            <a:extLst>
              <a:ext uri="{FF2B5EF4-FFF2-40B4-BE49-F238E27FC236}">
                <a16:creationId xmlns:a16="http://schemas.microsoft.com/office/drawing/2014/main" id="{CF3C4E61-2107-359D-762C-E05B6D7A9A56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blipFill dpi="0" rotWithShape="1">
            <a:blip r:embed="rId3" cstate="email">
              <a:alphaModFix amt="98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8" name="Retângulo 57">
            <a:extLst>
              <a:ext uri="{FF2B5EF4-FFF2-40B4-BE49-F238E27FC236}">
                <a16:creationId xmlns:a16="http://schemas.microsoft.com/office/drawing/2014/main" id="{C9B01492-122C-7068-758B-BBCDD163211E}"/>
              </a:ext>
            </a:extLst>
          </p:cNvPr>
          <p:cNvSpPr/>
          <p:nvPr/>
        </p:nvSpPr>
        <p:spPr>
          <a:xfrm>
            <a:off x="-1" y="0"/>
            <a:ext cx="18288000" cy="10287000"/>
          </a:xfrm>
          <a:prstGeom prst="rect">
            <a:avLst/>
          </a:prstGeom>
          <a:gradFill flip="none" rotWithShape="1">
            <a:gsLst>
              <a:gs pos="100000">
                <a:schemeClr val="tx1">
                  <a:alpha val="0"/>
                </a:schemeClr>
              </a:gs>
              <a:gs pos="14000">
                <a:schemeClr val="tx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9" name="Retângulo 58">
            <a:extLst>
              <a:ext uri="{FF2B5EF4-FFF2-40B4-BE49-F238E27FC236}">
                <a16:creationId xmlns:a16="http://schemas.microsoft.com/office/drawing/2014/main" id="{F9C1E4D7-E6F7-5B86-0D88-F06F548EF532}"/>
              </a:ext>
            </a:extLst>
          </p:cNvPr>
          <p:cNvSpPr/>
          <p:nvPr/>
        </p:nvSpPr>
        <p:spPr>
          <a:xfrm>
            <a:off x="0" y="8300657"/>
            <a:ext cx="7620000" cy="729043"/>
          </a:xfrm>
          <a:prstGeom prst="rect">
            <a:avLst/>
          </a:prstGeom>
          <a:solidFill>
            <a:srgbClr val="1F150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5" name="Forma Livre: Forma 64">
            <a:extLst>
              <a:ext uri="{FF2B5EF4-FFF2-40B4-BE49-F238E27FC236}">
                <a16:creationId xmlns:a16="http://schemas.microsoft.com/office/drawing/2014/main" id="{636DEBD3-6404-6F59-0728-78705DB140BD}"/>
              </a:ext>
            </a:extLst>
          </p:cNvPr>
          <p:cNvSpPr/>
          <p:nvPr/>
        </p:nvSpPr>
        <p:spPr>
          <a:xfrm>
            <a:off x="5486399" y="0"/>
            <a:ext cx="13906499" cy="10287000"/>
          </a:xfrm>
          <a:custGeom>
            <a:avLst/>
            <a:gdLst>
              <a:gd name="connsiteX0" fmla="*/ 6897335 w 13906499"/>
              <a:gd name="connsiteY0" fmla="*/ 3389666 h 10287000"/>
              <a:gd name="connsiteX1" fmla="*/ 13794669 w 13906499"/>
              <a:gd name="connsiteY1" fmla="*/ 10287000 h 10287000"/>
              <a:gd name="connsiteX2" fmla="*/ 0 w 13906499"/>
              <a:gd name="connsiteY2" fmla="*/ 10287000 h 10287000"/>
              <a:gd name="connsiteX3" fmla="*/ 3546782 w 13906499"/>
              <a:gd name="connsiteY3" fmla="*/ 0 h 10287000"/>
              <a:gd name="connsiteX4" fmla="*/ 13755557 w 13906499"/>
              <a:gd name="connsiteY4" fmla="*/ 0 h 10287000"/>
              <a:gd name="connsiteX5" fmla="*/ 9649578 w 13906499"/>
              <a:gd name="connsiteY5" fmla="*/ 4105979 h 10287000"/>
              <a:gd name="connsiteX6" fmla="*/ 9649578 w 13906499"/>
              <a:gd name="connsiteY6" fmla="*/ 4122789 h 10287000"/>
              <a:gd name="connsiteX7" fmla="*/ 13772369 w 13906499"/>
              <a:gd name="connsiteY7" fmla="*/ 0 h 10287000"/>
              <a:gd name="connsiteX8" fmla="*/ 13906499 w 13906499"/>
              <a:gd name="connsiteY8" fmla="*/ 0 h 10287000"/>
              <a:gd name="connsiteX9" fmla="*/ 13906499 w 13906499"/>
              <a:gd name="connsiteY9" fmla="*/ 10287000 h 10287000"/>
              <a:gd name="connsiteX10" fmla="*/ 13821915 w 13906499"/>
              <a:gd name="connsiteY10" fmla="*/ 10287000 h 10287000"/>
              <a:gd name="connsiteX11" fmla="*/ 8653640 w 13906499"/>
              <a:gd name="connsiteY11" fmla="*/ 5118726 h 10287000"/>
              <a:gd name="connsiteX12" fmla="*/ 9519454 w 13906499"/>
              <a:gd name="connsiteY12" fmla="*/ 4252913 h 10287000"/>
              <a:gd name="connsiteX13" fmla="*/ 9502644 w 13906499"/>
              <a:gd name="connsiteY13" fmla="*/ 4252913 h 10287000"/>
              <a:gd name="connsiteX14" fmla="*/ 8651169 w 13906499"/>
              <a:gd name="connsiteY14" fmla="*/ 5104388 h 1028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3906499" h="10287000">
                <a:moveTo>
                  <a:pt x="6897335" y="3389666"/>
                </a:moveTo>
                <a:lnTo>
                  <a:pt x="13794669" y="10287000"/>
                </a:lnTo>
                <a:lnTo>
                  <a:pt x="0" y="10287000"/>
                </a:lnTo>
                <a:close/>
                <a:moveTo>
                  <a:pt x="3546782" y="0"/>
                </a:moveTo>
                <a:lnTo>
                  <a:pt x="13755557" y="0"/>
                </a:lnTo>
                <a:lnTo>
                  <a:pt x="9649578" y="4105979"/>
                </a:lnTo>
                <a:lnTo>
                  <a:pt x="9649578" y="4122789"/>
                </a:lnTo>
                <a:lnTo>
                  <a:pt x="13772369" y="0"/>
                </a:lnTo>
                <a:lnTo>
                  <a:pt x="13906499" y="0"/>
                </a:lnTo>
                <a:lnTo>
                  <a:pt x="13906499" y="10287000"/>
                </a:lnTo>
                <a:lnTo>
                  <a:pt x="13821915" y="10287000"/>
                </a:lnTo>
                <a:lnTo>
                  <a:pt x="8653640" y="5118726"/>
                </a:lnTo>
                <a:lnTo>
                  <a:pt x="9519454" y="4252913"/>
                </a:lnTo>
                <a:lnTo>
                  <a:pt x="9502644" y="4252913"/>
                </a:lnTo>
                <a:lnTo>
                  <a:pt x="8651169" y="5104388"/>
                </a:lnTo>
                <a:close/>
              </a:path>
            </a:pathLst>
          </a:custGeom>
          <a:gradFill>
            <a:gsLst>
              <a:gs pos="100000">
                <a:schemeClr val="bg1">
                  <a:lumMod val="95000"/>
                </a:schemeClr>
              </a:gs>
              <a:gs pos="2000">
                <a:srgbClr val="BC9575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pt-BR"/>
          </a:p>
        </p:txBody>
      </p:sp>
      <p:pic>
        <p:nvPicPr>
          <p:cNvPr id="56" name="Imagem 55">
            <a:extLst>
              <a:ext uri="{FF2B5EF4-FFF2-40B4-BE49-F238E27FC236}">
                <a16:creationId xmlns:a16="http://schemas.microsoft.com/office/drawing/2014/main" id="{A1B66EA4-AB03-01DC-92AE-F00269F18B3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17" r="22435"/>
          <a:stretch/>
        </p:blipFill>
        <p:spPr>
          <a:xfrm>
            <a:off x="5524501" y="0"/>
            <a:ext cx="13906499" cy="10287000"/>
          </a:xfrm>
          <a:custGeom>
            <a:avLst/>
            <a:gdLst>
              <a:gd name="connsiteX0" fmla="*/ 6897335 w 13906499"/>
              <a:gd name="connsiteY0" fmla="*/ 3389666 h 10287000"/>
              <a:gd name="connsiteX1" fmla="*/ 13794669 w 13906499"/>
              <a:gd name="connsiteY1" fmla="*/ 10287000 h 10287000"/>
              <a:gd name="connsiteX2" fmla="*/ 0 w 13906499"/>
              <a:gd name="connsiteY2" fmla="*/ 10287000 h 10287000"/>
              <a:gd name="connsiteX3" fmla="*/ 13772369 w 13906499"/>
              <a:gd name="connsiteY3" fmla="*/ 0 h 10287000"/>
              <a:gd name="connsiteX4" fmla="*/ 13906499 w 13906499"/>
              <a:gd name="connsiteY4" fmla="*/ 0 h 10287000"/>
              <a:gd name="connsiteX5" fmla="*/ 13906499 w 13906499"/>
              <a:gd name="connsiteY5" fmla="*/ 10287000 h 10287000"/>
              <a:gd name="connsiteX6" fmla="*/ 13821915 w 13906499"/>
              <a:gd name="connsiteY6" fmla="*/ 10287000 h 10287000"/>
              <a:gd name="connsiteX7" fmla="*/ 8653640 w 13906499"/>
              <a:gd name="connsiteY7" fmla="*/ 5118726 h 10287000"/>
              <a:gd name="connsiteX8" fmla="*/ 3546782 w 13906499"/>
              <a:gd name="connsiteY8" fmla="*/ 0 h 10287000"/>
              <a:gd name="connsiteX9" fmla="*/ 13755557 w 13906499"/>
              <a:gd name="connsiteY9" fmla="*/ 0 h 10287000"/>
              <a:gd name="connsiteX10" fmla="*/ 8651169 w 13906499"/>
              <a:gd name="connsiteY10" fmla="*/ 5104388 h 1028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3906499" h="10287000">
                <a:moveTo>
                  <a:pt x="6897335" y="3389666"/>
                </a:moveTo>
                <a:lnTo>
                  <a:pt x="13794669" y="10287000"/>
                </a:lnTo>
                <a:lnTo>
                  <a:pt x="0" y="10287000"/>
                </a:lnTo>
                <a:close/>
                <a:moveTo>
                  <a:pt x="13772369" y="0"/>
                </a:moveTo>
                <a:lnTo>
                  <a:pt x="13906499" y="0"/>
                </a:lnTo>
                <a:lnTo>
                  <a:pt x="13906499" y="10287000"/>
                </a:lnTo>
                <a:lnTo>
                  <a:pt x="13821915" y="10287000"/>
                </a:lnTo>
                <a:lnTo>
                  <a:pt x="8653640" y="5118726"/>
                </a:lnTo>
                <a:close/>
                <a:moveTo>
                  <a:pt x="3546782" y="0"/>
                </a:moveTo>
                <a:lnTo>
                  <a:pt x="13755557" y="0"/>
                </a:lnTo>
                <a:lnTo>
                  <a:pt x="8651169" y="5104388"/>
                </a:lnTo>
                <a:close/>
              </a:path>
            </a:pathLst>
          </a:custGeom>
          <a:noFill/>
        </p:spPr>
      </p:pic>
      <p:sp>
        <p:nvSpPr>
          <p:cNvPr id="20" name="TextBox 9">
            <a:extLst>
              <a:ext uri="{FF2B5EF4-FFF2-40B4-BE49-F238E27FC236}">
                <a16:creationId xmlns:a16="http://schemas.microsoft.com/office/drawing/2014/main" id="{BBA0ABDE-44C4-AA1E-4FAA-C2FC1FD4437C}"/>
              </a:ext>
            </a:extLst>
          </p:cNvPr>
          <p:cNvSpPr txBox="1"/>
          <p:nvPr/>
        </p:nvSpPr>
        <p:spPr>
          <a:xfrm>
            <a:off x="609600" y="606433"/>
            <a:ext cx="5867400" cy="1692771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r>
              <a:rPr lang="pt-BR" sz="55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Os demais vícios (</a:t>
            </a:r>
            <a:r>
              <a:rPr lang="pt-BR" sz="5500" b="1" dirty="0" err="1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Pv</a:t>
            </a:r>
            <a:r>
              <a:rPr lang="pt-BR" sz="55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25.28)</a:t>
            </a:r>
          </a:p>
        </p:txBody>
      </p:sp>
      <p:sp>
        <p:nvSpPr>
          <p:cNvPr id="13" name="TextBox 9">
            <a:extLst>
              <a:ext uri="{FF2B5EF4-FFF2-40B4-BE49-F238E27FC236}">
                <a16:creationId xmlns:a16="http://schemas.microsoft.com/office/drawing/2014/main" id="{A36D2282-22B2-D929-D0D8-6C925BD882E2}"/>
              </a:ext>
            </a:extLst>
          </p:cNvPr>
          <p:cNvSpPr txBox="1"/>
          <p:nvPr/>
        </p:nvSpPr>
        <p:spPr>
          <a:xfrm>
            <a:off x="609600" y="2499122"/>
            <a:ext cx="9448800" cy="49244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fontAlgn="base"/>
            <a:r>
              <a:rPr lang="pt-BR" sz="40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Os desafios com vícios podem se apresentar na área das necessidades instintivas (comida, sexo e poder); na área emocional (tristeza, ira e preguiça); e na área do espirito humano (ambição, inveja e soberba). O desequilíbrio em qualquer uma dessas áreas pode produzir muitos males.</a:t>
            </a:r>
          </a:p>
        </p:txBody>
      </p:sp>
      <p:sp>
        <p:nvSpPr>
          <p:cNvPr id="29" name="TextBox 9">
            <a:extLst>
              <a:ext uri="{FF2B5EF4-FFF2-40B4-BE49-F238E27FC236}">
                <a16:creationId xmlns:a16="http://schemas.microsoft.com/office/drawing/2014/main" id="{26FD4026-B229-8149-42B2-C6B462584B7C}"/>
              </a:ext>
            </a:extLst>
          </p:cNvPr>
          <p:cNvSpPr txBox="1"/>
          <p:nvPr/>
        </p:nvSpPr>
        <p:spPr>
          <a:xfrm>
            <a:off x="1524000" y="8326624"/>
            <a:ext cx="3352800" cy="6771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22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OS VÍCIOS NO LIVRO DE PROVÉRBIOS</a:t>
            </a:r>
          </a:p>
        </p:txBody>
      </p:sp>
      <p:sp>
        <p:nvSpPr>
          <p:cNvPr id="60" name="Retângulo 59">
            <a:extLst>
              <a:ext uri="{FF2B5EF4-FFF2-40B4-BE49-F238E27FC236}">
                <a16:creationId xmlns:a16="http://schemas.microsoft.com/office/drawing/2014/main" id="{05D1CAF0-47DE-F2BE-58AE-E1E85A20D782}"/>
              </a:ext>
            </a:extLst>
          </p:cNvPr>
          <p:cNvSpPr/>
          <p:nvPr/>
        </p:nvSpPr>
        <p:spPr>
          <a:xfrm>
            <a:off x="0" y="8300656"/>
            <a:ext cx="1395791" cy="72904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ECF4B026-5B3D-935D-E81B-7F819472E57E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3374" y="8300656"/>
            <a:ext cx="729043" cy="729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6210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50"/>
                            </p:stCondLst>
                            <p:childTnLst>
                              <p:par>
                                <p:cTn id="1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250"/>
                            </p:stCondLst>
                            <p:childTnLst>
                              <p:par>
                                <p:cTn id="1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750"/>
                            </p:stCondLst>
                            <p:childTnLst>
                              <p:par>
                                <p:cTn id="2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250"/>
                            </p:stCondLst>
                            <p:childTnLst>
                              <p:par>
                                <p:cTn id="2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" grpId="0" animBg="1"/>
      <p:bldP spid="20" grpId="0"/>
      <p:bldP spid="13" grpId="0"/>
      <p:bldP spid="29" grpId="0"/>
      <p:bldP spid="6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>
            <a:extLst>
              <a:ext uri="{FF2B5EF4-FFF2-40B4-BE49-F238E27FC236}">
                <a16:creationId xmlns:a16="http://schemas.microsoft.com/office/drawing/2014/main" id="{F65411A0-32A7-4EA2-A057-7629F6C032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083" y="-6240"/>
            <a:ext cx="18276920" cy="10293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8853054"/>
      </p:ext>
    </p:extLst>
  </p:cSld>
  <p:clrMapOvr>
    <a:masterClrMapping/>
  </p:clrMapOvr>
  <p:transition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8836A99E-E5F2-4314-98C6-9BEF8D46C1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083" y="0"/>
            <a:ext cx="18265841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2330067"/>
      </p:ext>
    </p:extLst>
  </p:cSld>
  <p:clrMapOvr>
    <a:masterClrMapping/>
  </p:clrMapOvr>
  <p:transition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8836A99E-E5F2-4314-98C6-9BEF8D46C1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083" y="0"/>
            <a:ext cx="18265841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8048605"/>
      </p:ext>
    </p:extLst>
  </p:cSld>
  <p:clrMapOvr>
    <a:masterClrMapping/>
  </p:clrMapOvr>
  <p:transition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8836A99E-E5F2-4314-98C6-9BEF8D46C1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083" y="4"/>
            <a:ext cx="18265841" cy="10286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1630184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A1DCA029-26BB-2988-72E7-FD47018763B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22" r="222"/>
          <a:stretch/>
        </p:blipFill>
        <p:spPr>
          <a:xfrm flipH="1">
            <a:off x="0" y="0"/>
            <a:ext cx="18288000" cy="10287000"/>
          </a:xfrm>
          <a:custGeom>
            <a:avLst/>
            <a:gdLst>
              <a:gd name="connsiteX0" fmla="*/ 0 w 19364920"/>
              <a:gd name="connsiteY0" fmla="*/ 0 h 10354702"/>
              <a:gd name="connsiteX1" fmla="*/ 19364920 w 19364920"/>
              <a:gd name="connsiteY1" fmla="*/ 0 h 10354702"/>
              <a:gd name="connsiteX2" fmla="*/ 19364920 w 19364920"/>
              <a:gd name="connsiteY2" fmla="*/ 10354702 h 10354702"/>
              <a:gd name="connsiteX3" fmla="*/ 0 w 19364920"/>
              <a:gd name="connsiteY3" fmla="*/ 10354702 h 103547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364920" h="10354702">
                <a:moveTo>
                  <a:pt x="0" y="0"/>
                </a:moveTo>
                <a:lnTo>
                  <a:pt x="19364920" y="0"/>
                </a:lnTo>
                <a:lnTo>
                  <a:pt x="19364920" y="10354702"/>
                </a:lnTo>
                <a:lnTo>
                  <a:pt x="0" y="10354702"/>
                </a:lnTo>
                <a:close/>
              </a:path>
            </a:pathLst>
          </a:custGeom>
        </p:spPr>
      </p:pic>
      <p:sp>
        <p:nvSpPr>
          <p:cNvPr id="4" name="Retângulo 3">
            <a:extLst>
              <a:ext uri="{FF2B5EF4-FFF2-40B4-BE49-F238E27FC236}">
                <a16:creationId xmlns:a16="http://schemas.microsoft.com/office/drawing/2014/main" id="{3432F68F-BAC0-8FF0-81C6-D41671CD5833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58000"/>
                </a:schemeClr>
              </a:gs>
              <a:gs pos="100000">
                <a:schemeClr val="tx1">
                  <a:alpha val="91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B99385EB-6611-4CD6-8083-B636EFE87CEC}"/>
              </a:ext>
            </a:extLst>
          </p:cNvPr>
          <p:cNvSpPr txBox="1"/>
          <p:nvPr/>
        </p:nvSpPr>
        <p:spPr>
          <a:xfrm>
            <a:off x="475129" y="3149030"/>
            <a:ext cx="7678271" cy="230832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pt-BR" sz="7200" b="1" dirty="0">
                <a:gradFill flip="none" rotWithShape="1">
                  <a:gsLst>
                    <a:gs pos="1000">
                      <a:schemeClr val="bg2">
                        <a:lumMod val="90000"/>
                      </a:schemeClr>
                    </a:gs>
                    <a:gs pos="100000">
                      <a:schemeClr val="bg1"/>
                    </a:gs>
                  </a:gsLst>
                  <a:lin ang="0" scaled="1"/>
                  <a:tileRect/>
                </a:gradFill>
                <a:latin typeface="Arial" panose="020B0604020202020204" pitchFamily="34" charset="0"/>
                <a:cs typeface="Arial" panose="020B0604020202020204" pitchFamily="34" charset="0"/>
              </a:rPr>
              <a:t>Proteção Contra os Vícios</a:t>
            </a:r>
          </a:p>
        </p:txBody>
      </p:sp>
      <p:sp>
        <p:nvSpPr>
          <p:cNvPr id="15" name="TextBox 16">
            <a:extLst>
              <a:ext uri="{FF2B5EF4-FFF2-40B4-BE49-F238E27FC236}">
                <a16:creationId xmlns:a16="http://schemas.microsoft.com/office/drawing/2014/main" id="{AF9329FF-5F3C-4E9D-9C00-ACAC79D37BEB}"/>
              </a:ext>
            </a:extLst>
          </p:cNvPr>
          <p:cNvSpPr txBox="1"/>
          <p:nvPr/>
        </p:nvSpPr>
        <p:spPr>
          <a:xfrm>
            <a:off x="1941750" y="5779763"/>
            <a:ext cx="4687650" cy="51815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pt-BR" sz="3200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22 de Dezembro de 2024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EFF92AA-9E29-4A1D-9296-C43198AE591A}"/>
              </a:ext>
            </a:extLst>
          </p:cNvPr>
          <p:cNvSpPr txBox="1"/>
          <p:nvPr/>
        </p:nvSpPr>
        <p:spPr>
          <a:xfrm>
            <a:off x="1941750" y="6454145"/>
            <a:ext cx="3695711" cy="51815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pt-BR" sz="3200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4º trimestre 2024</a:t>
            </a:r>
          </a:p>
        </p:txBody>
      </p:sp>
      <p:sp>
        <p:nvSpPr>
          <p:cNvPr id="20" name="Retângulo 19">
            <a:extLst>
              <a:ext uri="{FF2B5EF4-FFF2-40B4-BE49-F238E27FC236}">
                <a16:creationId xmlns:a16="http://schemas.microsoft.com/office/drawing/2014/main" id="{6E9E7E26-1C12-4ECE-B94A-0C773917FBE5}"/>
              </a:ext>
            </a:extLst>
          </p:cNvPr>
          <p:cNvSpPr/>
          <p:nvPr/>
        </p:nvSpPr>
        <p:spPr>
          <a:xfrm>
            <a:off x="0" y="1805945"/>
            <a:ext cx="10820400" cy="892061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rgbClr val="BC9575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8" name="Imagem 17">
            <a:extLst>
              <a:ext uri="{FF2B5EF4-FFF2-40B4-BE49-F238E27FC236}">
                <a16:creationId xmlns:a16="http://schemas.microsoft.com/office/drawing/2014/main" id="{26FB5CE0-4227-455C-ADAA-489A01F0B43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8567" y="5995436"/>
            <a:ext cx="914400" cy="914400"/>
          </a:xfrm>
          <a:prstGeom prst="rect">
            <a:avLst/>
          </a:prstGeom>
        </p:spPr>
      </p:pic>
      <p:sp>
        <p:nvSpPr>
          <p:cNvPr id="21" name="TextBox 22">
            <a:extLst>
              <a:ext uri="{FF2B5EF4-FFF2-40B4-BE49-F238E27FC236}">
                <a16:creationId xmlns:a16="http://schemas.microsoft.com/office/drawing/2014/main" id="{8C0F2B0D-4EBC-4CD7-B625-E6417D30D3B7}"/>
              </a:ext>
            </a:extLst>
          </p:cNvPr>
          <p:cNvSpPr txBox="1"/>
          <p:nvPr/>
        </p:nvSpPr>
        <p:spPr>
          <a:xfrm>
            <a:off x="835660" y="1870045"/>
            <a:ext cx="2971800" cy="77720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15000"/>
              </a:lnSpc>
              <a:spcAft>
                <a:spcPts val="800"/>
              </a:spcAft>
            </a:pPr>
            <a:r>
              <a:rPr lang="pt-BR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LIÇÃO 12</a:t>
            </a:r>
          </a:p>
        </p:txBody>
      </p:sp>
      <p:pic>
        <p:nvPicPr>
          <p:cNvPr id="22" name="Imagem 21">
            <a:extLst>
              <a:ext uri="{FF2B5EF4-FFF2-40B4-BE49-F238E27FC236}">
                <a16:creationId xmlns:a16="http://schemas.microsoft.com/office/drawing/2014/main" id="{622CF0F4-8614-4272-ABD7-01CC58C070C3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40493" y="1833822"/>
            <a:ext cx="836307" cy="836307"/>
          </a:xfrm>
          <a:prstGeom prst="rect">
            <a:avLst/>
          </a:prstGeom>
        </p:spPr>
      </p:pic>
      <p:sp>
        <p:nvSpPr>
          <p:cNvPr id="9" name="Forma Livre: Forma 8">
            <a:extLst>
              <a:ext uri="{FF2B5EF4-FFF2-40B4-BE49-F238E27FC236}">
                <a16:creationId xmlns:a16="http://schemas.microsoft.com/office/drawing/2014/main" id="{EF9AB7F9-6BF3-BCD9-6A6C-A67E8F5F8C73}"/>
              </a:ext>
            </a:extLst>
          </p:cNvPr>
          <p:cNvSpPr/>
          <p:nvPr/>
        </p:nvSpPr>
        <p:spPr>
          <a:xfrm>
            <a:off x="4343400" y="0"/>
            <a:ext cx="13906499" cy="10287000"/>
          </a:xfrm>
          <a:custGeom>
            <a:avLst/>
            <a:gdLst>
              <a:gd name="connsiteX0" fmla="*/ 6897335 w 13906499"/>
              <a:gd name="connsiteY0" fmla="*/ 3389666 h 10287000"/>
              <a:gd name="connsiteX1" fmla="*/ 13794669 w 13906499"/>
              <a:gd name="connsiteY1" fmla="*/ 10287000 h 10287000"/>
              <a:gd name="connsiteX2" fmla="*/ 0 w 13906499"/>
              <a:gd name="connsiteY2" fmla="*/ 10287000 h 10287000"/>
              <a:gd name="connsiteX3" fmla="*/ 3546782 w 13906499"/>
              <a:gd name="connsiteY3" fmla="*/ 0 h 10287000"/>
              <a:gd name="connsiteX4" fmla="*/ 13755557 w 13906499"/>
              <a:gd name="connsiteY4" fmla="*/ 0 h 10287000"/>
              <a:gd name="connsiteX5" fmla="*/ 9649578 w 13906499"/>
              <a:gd name="connsiteY5" fmla="*/ 4105979 h 10287000"/>
              <a:gd name="connsiteX6" fmla="*/ 9649578 w 13906499"/>
              <a:gd name="connsiteY6" fmla="*/ 4122789 h 10287000"/>
              <a:gd name="connsiteX7" fmla="*/ 13772369 w 13906499"/>
              <a:gd name="connsiteY7" fmla="*/ 0 h 10287000"/>
              <a:gd name="connsiteX8" fmla="*/ 13906499 w 13906499"/>
              <a:gd name="connsiteY8" fmla="*/ 0 h 10287000"/>
              <a:gd name="connsiteX9" fmla="*/ 13906499 w 13906499"/>
              <a:gd name="connsiteY9" fmla="*/ 10287000 h 10287000"/>
              <a:gd name="connsiteX10" fmla="*/ 13821915 w 13906499"/>
              <a:gd name="connsiteY10" fmla="*/ 10287000 h 10287000"/>
              <a:gd name="connsiteX11" fmla="*/ 8653640 w 13906499"/>
              <a:gd name="connsiteY11" fmla="*/ 5118726 h 10287000"/>
              <a:gd name="connsiteX12" fmla="*/ 9519454 w 13906499"/>
              <a:gd name="connsiteY12" fmla="*/ 4252913 h 10287000"/>
              <a:gd name="connsiteX13" fmla="*/ 9502644 w 13906499"/>
              <a:gd name="connsiteY13" fmla="*/ 4252913 h 10287000"/>
              <a:gd name="connsiteX14" fmla="*/ 8651169 w 13906499"/>
              <a:gd name="connsiteY14" fmla="*/ 5104388 h 1028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3906499" h="10287000">
                <a:moveTo>
                  <a:pt x="6897335" y="3389666"/>
                </a:moveTo>
                <a:lnTo>
                  <a:pt x="13794669" y="10287000"/>
                </a:lnTo>
                <a:lnTo>
                  <a:pt x="0" y="10287000"/>
                </a:lnTo>
                <a:close/>
                <a:moveTo>
                  <a:pt x="3546782" y="0"/>
                </a:moveTo>
                <a:lnTo>
                  <a:pt x="13755557" y="0"/>
                </a:lnTo>
                <a:lnTo>
                  <a:pt x="9649578" y="4105979"/>
                </a:lnTo>
                <a:lnTo>
                  <a:pt x="9649578" y="4122789"/>
                </a:lnTo>
                <a:lnTo>
                  <a:pt x="13772369" y="0"/>
                </a:lnTo>
                <a:lnTo>
                  <a:pt x="13906499" y="0"/>
                </a:lnTo>
                <a:lnTo>
                  <a:pt x="13906499" y="10287000"/>
                </a:lnTo>
                <a:lnTo>
                  <a:pt x="13821915" y="10287000"/>
                </a:lnTo>
                <a:lnTo>
                  <a:pt x="8653640" y="5118726"/>
                </a:lnTo>
                <a:lnTo>
                  <a:pt x="9519454" y="4252913"/>
                </a:lnTo>
                <a:lnTo>
                  <a:pt x="9502644" y="4252913"/>
                </a:lnTo>
                <a:lnTo>
                  <a:pt x="8651169" y="5104388"/>
                </a:lnTo>
                <a:close/>
              </a:path>
            </a:pathLst>
          </a:custGeom>
          <a:gradFill>
            <a:gsLst>
              <a:gs pos="100000">
                <a:schemeClr val="bg1">
                  <a:lumMod val="95000"/>
                </a:schemeClr>
              </a:gs>
              <a:gs pos="2000">
                <a:srgbClr val="BC9575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pt-BR"/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3F0EEE61-48F3-A906-E5D1-7D29DEB5748A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2879" t="1050" r="27369" b="1347"/>
          <a:stretch/>
        </p:blipFill>
        <p:spPr>
          <a:xfrm>
            <a:off x="4381502" y="0"/>
            <a:ext cx="13906499" cy="10287000"/>
          </a:xfrm>
          <a:custGeom>
            <a:avLst/>
            <a:gdLst>
              <a:gd name="connsiteX0" fmla="*/ 6897335 w 13906499"/>
              <a:gd name="connsiteY0" fmla="*/ 3389666 h 10287000"/>
              <a:gd name="connsiteX1" fmla="*/ 13794669 w 13906499"/>
              <a:gd name="connsiteY1" fmla="*/ 10287000 h 10287000"/>
              <a:gd name="connsiteX2" fmla="*/ 0 w 13906499"/>
              <a:gd name="connsiteY2" fmla="*/ 10287000 h 10287000"/>
              <a:gd name="connsiteX3" fmla="*/ 13772369 w 13906499"/>
              <a:gd name="connsiteY3" fmla="*/ 0 h 10287000"/>
              <a:gd name="connsiteX4" fmla="*/ 13906499 w 13906499"/>
              <a:gd name="connsiteY4" fmla="*/ 0 h 10287000"/>
              <a:gd name="connsiteX5" fmla="*/ 13906499 w 13906499"/>
              <a:gd name="connsiteY5" fmla="*/ 10287000 h 10287000"/>
              <a:gd name="connsiteX6" fmla="*/ 13821915 w 13906499"/>
              <a:gd name="connsiteY6" fmla="*/ 10287000 h 10287000"/>
              <a:gd name="connsiteX7" fmla="*/ 8653640 w 13906499"/>
              <a:gd name="connsiteY7" fmla="*/ 5118726 h 10287000"/>
              <a:gd name="connsiteX8" fmla="*/ 3546782 w 13906499"/>
              <a:gd name="connsiteY8" fmla="*/ 0 h 10287000"/>
              <a:gd name="connsiteX9" fmla="*/ 13755557 w 13906499"/>
              <a:gd name="connsiteY9" fmla="*/ 0 h 10287000"/>
              <a:gd name="connsiteX10" fmla="*/ 8651169 w 13906499"/>
              <a:gd name="connsiteY10" fmla="*/ 5104388 h 1028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3906499" h="10287000">
                <a:moveTo>
                  <a:pt x="6897335" y="3389666"/>
                </a:moveTo>
                <a:lnTo>
                  <a:pt x="13794669" y="10287000"/>
                </a:lnTo>
                <a:lnTo>
                  <a:pt x="0" y="10287000"/>
                </a:lnTo>
                <a:close/>
                <a:moveTo>
                  <a:pt x="13772369" y="0"/>
                </a:moveTo>
                <a:lnTo>
                  <a:pt x="13906499" y="0"/>
                </a:lnTo>
                <a:lnTo>
                  <a:pt x="13906499" y="10287000"/>
                </a:lnTo>
                <a:lnTo>
                  <a:pt x="13821915" y="10287000"/>
                </a:lnTo>
                <a:lnTo>
                  <a:pt x="8653640" y="5118726"/>
                </a:lnTo>
                <a:close/>
                <a:moveTo>
                  <a:pt x="3546782" y="0"/>
                </a:moveTo>
                <a:lnTo>
                  <a:pt x="13755557" y="0"/>
                </a:lnTo>
                <a:lnTo>
                  <a:pt x="8651169" y="5104388"/>
                </a:lnTo>
                <a:close/>
              </a:path>
            </a:pathLst>
          </a:custGeom>
          <a:noFill/>
        </p:spPr>
      </p:pic>
    </p:spTree>
    <p:extLst>
      <p:ext uri="{BB962C8B-B14F-4D97-AF65-F5344CB8AC3E}">
        <p14:creationId xmlns:p14="http://schemas.microsoft.com/office/powerpoint/2010/main" val="3468103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25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750"/>
                            </p:stCondLst>
                            <p:childTnLst>
                              <p:par>
                                <p:cTn id="1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25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75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25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5" grpId="0"/>
      <p:bldP spid="17" grpId="0"/>
      <p:bldP spid="20" grpId="0" animBg="1"/>
      <p:bldP spid="2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AF49009B-F1AB-42AB-EC52-DECD9B8251C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05" t="12052" r="12357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11" name="Retângulo 10">
            <a:extLst>
              <a:ext uri="{FF2B5EF4-FFF2-40B4-BE49-F238E27FC236}">
                <a16:creationId xmlns:a16="http://schemas.microsoft.com/office/drawing/2014/main" id="{F577F489-214B-C714-159D-AB1377CA9773}"/>
              </a:ext>
            </a:extLst>
          </p:cNvPr>
          <p:cNvSpPr/>
          <p:nvPr/>
        </p:nvSpPr>
        <p:spPr>
          <a:xfrm>
            <a:off x="0" y="5524500"/>
            <a:ext cx="18288000" cy="4819650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37000"/>
                </a:schemeClr>
              </a:gs>
              <a:gs pos="83000">
                <a:schemeClr val="tx1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TextBox 10"/>
          <p:cNvSpPr txBox="1"/>
          <p:nvPr/>
        </p:nvSpPr>
        <p:spPr>
          <a:xfrm>
            <a:off x="3292927" y="5981700"/>
            <a:ext cx="7958687" cy="10156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6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TEXTO PRINCIPAL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3292927" y="7054507"/>
            <a:ext cx="8137073" cy="270843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“Como a cidade derribada,</a:t>
            </a:r>
          </a:p>
          <a:p>
            <a:r>
              <a:rPr lang="pt-BR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que não tem muros, assim é o homem que não pode conter o seu espírito.” (</a:t>
            </a:r>
            <a:r>
              <a:rPr lang="pt-BR" sz="4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Pv</a:t>
            </a:r>
            <a:r>
              <a:rPr lang="pt-BR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25.28)</a:t>
            </a:r>
          </a:p>
        </p:txBody>
      </p:sp>
      <p:pic>
        <p:nvPicPr>
          <p:cNvPr id="34" name="Imagem 33">
            <a:extLst>
              <a:ext uri="{FF2B5EF4-FFF2-40B4-BE49-F238E27FC236}">
                <a16:creationId xmlns:a16="http://schemas.microsoft.com/office/drawing/2014/main" id="{C9321063-750C-4237-8983-B23C07ACC79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51127" y="6531427"/>
            <a:ext cx="2955473" cy="2955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8673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>
            <a:extLst>
              <a:ext uri="{FF2B5EF4-FFF2-40B4-BE49-F238E27FC236}">
                <a16:creationId xmlns:a16="http://schemas.microsoft.com/office/drawing/2014/main" id="{A5991F7B-C7A7-3C32-EDA6-8B898DD28E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0" y="6"/>
            <a:ext cx="18288000" cy="10287000"/>
          </a:xfrm>
          <a:custGeom>
            <a:avLst/>
            <a:gdLst>
              <a:gd name="connsiteX0" fmla="*/ 0 w 18288000"/>
              <a:gd name="connsiteY0" fmla="*/ 0 h 10287000"/>
              <a:gd name="connsiteX1" fmla="*/ 18288000 w 18288000"/>
              <a:gd name="connsiteY1" fmla="*/ 0 h 10287000"/>
              <a:gd name="connsiteX2" fmla="*/ 18288000 w 18288000"/>
              <a:gd name="connsiteY2" fmla="*/ 10287000 h 10287000"/>
              <a:gd name="connsiteX3" fmla="*/ 0 w 18288000"/>
              <a:gd name="connsiteY3" fmla="*/ 10287000 h 1028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close/>
              </a:path>
            </a:pathLst>
          </a:custGeom>
        </p:spPr>
      </p:pic>
      <p:sp>
        <p:nvSpPr>
          <p:cNvPr id="11" name="Retângulo 10">
            <a:extLst>
              <a:ext uri="{FF2B5EF4-FFF2-40B4-BE49-F238E27FC236}">
                <a16:creationId xmlns:a16="http://schemas.microsoft.com/office/drawing/2014/main" id="{F577F489-214B-C714-159D-AB1377CA9773}"/>
              </a:ext>
            </a:extLst>
          </p:cNvPr>
          <p:cNvSpPr/>
          <p:nvPr/>
        </p:nvSpPr>
        <p:spPr>
          <a:xfrm>
            <a:off x="0" y="5372100"/>
            <a:ext cx="18288000" cy="4972050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37000"/>
                </a:schemeClr>
              </a:gs>
              <a:gs pos="83000">
                <a:schemeClr val="tx1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TextBox 10"/>
          <p:cNvSpPr txBox="1"/>
          <p:nvPr/>
        </p:nvSpPr>
        <p:spPr>
          <a:xfrm>
            <a:off x="3064327" y="6365147"/>
            <a:ext cx="7958687" cy="10156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6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RESUMO DA LIÇÃO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3064327" y="7531775"/>
            <a:ext cx="7958687" cy="20313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 autodomínio é uma virtude indispensável para a superação de um vício.</a:t>
            </a:r>
          </a:p>
        </p:txBody>
      </p:sp>
      <p:pic>
        <p:nvPicPr>
          <p:cNvPr id="34" name="Imagem 33">
            <a:extLst>
              <a:ext uri="{FF2B5EF4-FFF2-40B4-BE49-F238E27FC236}">
                <a16:creationId xmlns:a16="http://schemas.microsoft.com/office/drawing/2014/main" id="{C9321063-750C-4237-8983-B23C07ACC79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43654" y="6362700"/>
            <a:ext cx="3015346" cy="3015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55248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tângulo 10">
            <a:extLst>
              <a:ext uri="{FF2B5EF4-FFF2-40B4-BE49-F238E27FC236}">
                <a16:creationId xmlns:a16="http://schemas.microsoft.com/office/drawing/2014/main" id="{F577F489-214B-C714-159D-AB1377CA9773}"/>
              </a:ext>
            </a:extLst>
          </p:cNvPr>
          <p:cNvSpPr/>
          <p:nvPr/>
        </p:nvSpPr>
        <p:spPr>
          <a:xfrm flipH="1">
            <a:off x="6400800" y="0"/>
            <a:ext cx="11887200" cy="10286994"/>
          </a:xfrm>
          <a:prstGeom prst="rect">
            <a:avLst/>
          </a:prstGeom>
          <a:blipFill dpi="0" rotWithShape="1">
            <a:blip r:embed="rId2" cstate="email">
              <a:alphaModFix amt="19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3" name="Imagem 12">
            <a:extLst>
              <a:ext uri="{FF2B5EF4-FFF2-40B4-BE49-F238E27FC236}">
                <a16:creationId xmlns:a16="http://schemas.microsoft.com/office/drawing/2014/main" id="{ECD7DD72-B714-6796-0F15-26B62370D39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29230" r="29230"/>
          <a:stretch/>
        </p:blipFill>
        <p:spPr>
          <a:xfrm>
            <a:off x="-7256" y="0"/>
            <a:ext cx="6408057" cy="10286994"/>
          </a:xfrm>
          <a:custGeom>
            <a:avLst/>
            <a:gdLst>
              <a:gd name="connsiteX0" fmla="*/ 0 w 6408057"/>
              <a:gd name="connsiteY0" fmla="*/ 0 h 10286994"/>
              <a:gd name="connsiteX1" fmla="*/ 6408057 w 6408057"/>
              <a:gd name="connsiteY1" fmla="*/ 0 h 10286994"/>
              <a:gd name="connsiteX2" fmla="*/ 6408057 w 6408057"/>
              <a:gd name="connsiteY2" fmla="*/ 10286994 h 10286994"/>
              <a:gd name="connsiteX3" fmla="*/ 0 w 6408057"/>
              <a:gd name="connsiteY3" fmla="*/ 10286994 h 102869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408057" h="10286994">
                <a:moveTo>
                  <a:pt x="0" y="0"/>
                </a:moveTo>
                <a:lnTo>
                  <a:pt x="6408057" y="0"/>
                </a:lnTo>
                <a:lnTo>
                  <a:pt x="6408057" y="10286994"/>
                </a:lnTo>
                <a:lnTo>
                  <a:pt x="0" y="10286994"/>
                </a:lnTo>
                <a:close/>
              </a:path>
            </a:pathLst>
          </a:custGeom>
        </p:spPr>
      </p:pic>
      <p:pic>
        <p:nvPicPr>
          <p:cNvPr id="18" name="Imagem 17">
            <a:extLst>
              <a:ext uri="{FF2B5EF4-FFF2-40B4-BE49-F238E27FC236}">
                <a16:creationId xmlns:a16="http://schemas.microsoft.com/office/drawing/2014/main" id="{33F08F64-F671-7C32-D244-2990EE528EC1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8681" r="18681"/>
          <a:stretch/>
        </p:blipFill>
        <p:spPr>
          <a:xfrm>
            <a:off x="1669157" y="1023938"/>
            <a:ext cx="7744465" cy="8239125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noFill/>
            <a:miter lim="800000"/>
          </a:ln>
          <a:effectLst/>
        </p:spPr>
      </p:pic>
      <p:grpSp>
        <p:nvGrpSpPr>
          <p:cNvPr id="20" name="Group 3">
            <a:extLst>
              <a:ext uri="{FF2B5EF4-FFF2-40B4-BE49-F238E27FC236}">
                <a16:creationId xmlns:a16="http://schemas.microsoft.com/office/drawing/2014/main" id="{CB4842BD-BD3B-3387-A2BF-C3743A7DFD82}"/>
              </a:ext>
            </a:extLst>
          </p:cNvPr>
          <p:cNvGrpSpPr/>
          <p:nvPr/>
        </p:nvGrpSpPr>
        <p:grpSpPr>
          <a:xfrm>
            <a:off x="9413622" y="5965676"/>
            <a:ext cx="8874378" cy="1887629"/>
            <a:chOff x="0" y="0"/>
            <a:chExt cx="6862939" cy="3093494"/>
          </a:xfrm>
          <a:gradFill>
            <a:gsLst>
              <a:gs pos="0">
                <a:srgbClr val="BC9575"/>
              </a:gs>
              <a:gs pos="100000">
                <a:srgbClr val="1F150F"/>
              </a:gs>
            </a:gsLst>
            <a:lin ang="10800000" scaled="1"/>
          </a:gradFill>
        </p:grpSpPr>
        <p:sp>
          <p:nvSpPr>
            <p:cNvPr id="21" name="Freeform 4">
              <a:extLst>
                <a:ext uri="{FF2B5EF4-FFF2-40B4-BE49-F238E27FC236}">
                  <a16:creationId xmlns:a16="http://schemas.microsoft.com/office/drawing/2014/main" id="{5A15F824-F98C-803F-9334-9D7478EAC94F}"/>
                </a:ext>
              </a:extLst>
            </p:cNvPr>
            <p:cNvSpPr/>
            <p:nvPr/>
          </p:nvSpPr>
          <p:spPr>
            <a:xfrm>
              <a:off x="0" y="0"/>
              <a:ext cx="6862939" cy="3093494"/>
            </a:xfrm>
            <a:prstGeom prst="rect">
              <a:avLst/>
            </a:prstGeom>
            <a:grpFill/>
            <a:ln w="57150">
              <a:noFill/>
              <a:prstDash val="solid"/>
              <a:extLst>
                <a:ext uri="{C807C97D-BFC1-408E-A445-0C87EB9F89A2}">
                  <ask:lineSketchStyleProps xmlns:ask="http://schemas.microsoft.com/office/drawing/2018/sketchyshapes" sd="3348051544">
                    <a:custGeom>
                      <a:avLst/>
                      <a:gdLst>
                        <a:gd name="connsiteX0" fmla="*/ 8894430 w 9058711"/>
                        <a:gd name="connsiteY0" fmla="*/ 6350380 h 6350381"/>
                        <a:gd name="connsiteX1" fmla="*/ 8137817 w 9058711"/>
                        <a:gd name="connsiteY1" fmla="*/ 6350380 h 6350381"/>
                        <a:gd name="connsiteX2" fmla="*/ 7555807 w 9058711"/>
                        <a:gd name="connsiteY2" fmla="*/ 6350380 h 6350381"/>
                        <a:gd name="connsiteX3" fmla="*/ 6799194 w 9058711"/>
                        <a:gd name="connsiteY3" fmla="*/ 6350380 h 6350381"/>
                        <a:gd name="connsiteX4" fmla="*/ 6042581 w 9058711"/>
                        <a:gd name="connsiteY4" fmla="*/ 6350380 h 6350381"/>
                        <a:gd name="connsiteX5" fmla="*/ 5285968 w 9058711"/>
                        <a:gd name="connsiteY5" fmla="*/ 6350380 h 6350381"/>
                        <a:gd name="connsiteX6" fmla="*/ 4878561 w 9058711"/>
                        <a:gd name="connsiteY6" fmla="*/ 6350380 h 6350381"/>
                        <a:gd name="connsiteX7" fmla="*/ 4121948 w 9058711"/>
                        <a:gd name="connsiteY7" fmla="*/ 6350380 h 6350381"/>
                        <a:gd name="connsiteX8" fmla="*/ 3539938 w 9058711"/>
                        <a:gd name="connsiteY8" fmla="*/ 6350380 h 6350381"/>
                        <a:gd name="connsiteX9" fmla="*/ 3045230 w 9058711"/>
                        <a:gd name="connsiteY9" fmla="*/ 6350380 h 6350381"/>
                        <a:gd name="connsiteX10" fmla="*/ 2375918 w 9058711"/>
                        <a:gd name="connsiteY10" fmla="*/ 6350380 h 6350381"/>
                        <a:gd name="connsiteX11" fmla="*/ 1619305 w 9058711"/>
                        <a:gd name="connsiteY11" fmla="*/ 6350380 h 6350381"/>
                        <a:gd name="connsiteX12" fmla="*/ 949994 w 9058711"/>
                        <a:gd name="connsiteY12" fmla="*/ 6350380 h 6350381"/>
                        <a:gd name="connsiteX13" fmla="*/ 164280 w 9058711"/>
                        <a:gd name="connsiteY13" fmla="*/ 6350380 h 6350381"/>
                        <a:gd name="connsiteX14" fmla="*/ 0 w 9058711"/>
                        <a:gd name="connsiteY14" fmla="*/ 6094887 h 6350381"/>
                        <a:gd name="connsiteX15" fmla="*/ 0 w 9058711"/>
                        <a:gd name="connsiteY15" fmla="*/ 5394160 h 6350381"/>
                        <a:gd name="connsiteX16" fmla="*/ 0 w 9058711"/>
                        <a:gd name="connsiteY16" fmla="*/ 4927008 h 6350381"/>
                        <a:gd name="connsiteX17" fmla="*/ 0 w 9058711"/>
                        <a:gd name="connsiteY17" fmla="*/ 4518251 h 6350381"/>
                        <a:gd name="connsiteX18" fmla="*/ 0 w 9058711"/>
                        <a:gd name="connsiteY18" fmla="*/ 4109493 h 6350381"/>
                        <a:gd name="connsiteX19" fmla="*/ 0 w 9058711"/>
                        <a:gd name="connsiteY19" fmla="*/ 3700735 h 6350381"/>
                        <a:gd name="connsiteX20" fmla="*/ 0 w 9058711"/>
                        <a:gd name="connsiteY20" fmla="*/ 3116796 h 6350381"/>
                        <a:gd name="connsiteX21" fmla="*/ 0 w 9058711"/>
                        <a:gd name="connsiteY21" fmla="*/ 2532857 h 6350381"/>
                        <a:gd name="connsiteX22" fmla="*/ 0 w 9058711"/>
                        <a:gd name="connsiteY22" fmla="*/ 1890523 h 6350381"/>
                        <a:gd name="connsiteX23" fmla="*/ 0 w 9058711"/>
                        <a:gd name="connsiteY23" fmla="*/ 1423372 h 6350381"/>
                        <a:gd name="connsiteX24" fmla="*/ 0 w 9058711"/>
                        <a:gd name="connsiteY24" fmla="*/ 897826 h 6350381"/>
                        <a:gd name="connsiteX25" fmla="*/ 0 w 9058711"/>
                        <a:gd name="connsiteY25" fmla="*/ 255493 h 6350381"/>
                        <a:gd name="connsiteX26" fmla="*/ 164280 w 9058711"/>
                        <a:gd name="connsiteY26" fmla="*/ 0 h 6350381"/>
                        <a:gd name="connsiteX27" fmla="*/ 746290 w 9058711"/>
                        <a:gd name="connsiteY27" fmla="*/ 0 h 6350381"/>
                        <a:gd name="connsiteX28" fmla="*/ 1328300 w 9058711"/>
                        <a:gd name="connsiteY28" fmla="*/ 0 h 6350381"/>
                        <a:gd name="connsiteX29" fmla="*/ 1910310 w 9058711"/>
                        <a:gd name="connsiteY29" fmla="*/ 0 h 6350381"/>
                        <a:gd name="connsiteX30" fmla="*/ 2317717 w 9058711"/>
                        <a:gd name="connsiteY30" fmla="*/ 0 h 6350381"/>
                        <a:gd name="connsiteX31" fmla="*/ 2899727 w 9058711"/>
                        <a:gd name="connsiteY31" fmla="*/ 0 h 6350381"/>
                        <a:gd name="connsiteX32" fmla="*/ 3394436 w 9058711"/>
                        <a:gd name="connsiteY32" fmla="*/ 0 h 6350381"/>
                        <a:gd name="connsiteX33" fmla="*/ 3889144 w 9058711"/>
                        <a:gd name="connsiteY33" fmla="*/ 0 h 6350381"/>
                        <a:gd name="connsiteX34" fmla="*/ 4558456 w 9058711"/>
                        <a:gd name="connsiteY34" fmla="*/ 0 h 6350381"/>
                        <a:gd name="connsiteX35" fmla="*/ 5140466 w 9058711"/>
                        <a:gd name="connsiteY35" fmla="*/ 0 h 6350381"/>
                        <a:gd name="connsiteX36" fmla="*/ 5897078 w 9058711"/>
                        <a:gd name="connsiteY36" fmla="*/ 0 h 6350381"/>
                        <a:gd name="connsiteX37" fmla="*/ 6304486 w 9058711"/>
                        <a:gd name="connsiteY37" fmla="*/ 0 h 6350381"/>
                        <a:gd name="connsiteX38" fmla="*/ 6973797 w 9058711"/>
                        <a:gd name="connsiteY38" fmla="*/ 0 h 6350381"/>
                        <a:gd name="connsiteX39" fmla="*/ 7381204 w 9058711"/>
                        <a:gd name="connsiteY39" fmla="*/ 0 h 6350381"/>
                        <a:gd name="connsiteX40" fmla="*/ 8050515 w 9058711"/>
                        <a:gd name="connsiteY40" fmla="*/ 0 h 6350381"/>
                        <a:gd name="connsiteX41" fmla="*/ 8894430 w 9058711"/>
                        <a:gd name="connsiteY41" fmla="*/ 0 h 6350381"/>
                        <a:gd name="connsiteX42" fmla="*/ 9058711 w 9058711"/>
                        <a:gd name="connsiteY42" fmla="*/ 255493 h 6350381"/>
                        <a:gd name="connsiteX43" fmla="*/ 9058711 w 9058711"/>
                        <a:gd name="connsiteY43" fmla="*/ 664251 h 6350381"/>
                        <a:gd name="connsiteX44" fmla="*/ 9058711 w 9058711"/>
                        <a:gd name="connsiteY44" fmla="*/ 1073008 h 6350381"/>
                        <a:gd name="connsiteX45" fmla="*/ 9058711 w 9058711"/>
                        <a:gd name="connsiteY45" fmla="*/ 1715342 h 6350381"/>
                        <a:gd name="connsiteX46" fmla="*/ 9058711 w 9058711"/>
                        <a:gd name="connsiteY46" fmla="*/ 2416069 h 6350381"/>
                        <a:gd name="connsiteX47" fmla="*/ 9058711 w 9058711"/>
                        <a:gd name="connsiteY47" fmla="*/ 3116796 h 6350381"/>
                        <a:gd name="connsiteX48" fmla="*/ 9058711 w 9058711"/>
                        <a:gd name="connsiteY48" fmla="*/ 3642342 h 6350381"/>
                        <a:gd name="connsiteX49" fmla="*/ 9058711 w 9058711"/>
                        <a:gd name="connsiteY49" fmla="*/ 4226281 h 6350381"/>
                        <a:gd name="connsiteX50" fmla="*/ 9058711 w 9058711"/>
                        <a:gd name="connsiteY50" fmla="*/ 4635039 h 6350381"/>
                        <a:gd name="connsiteX51" fmla="*/ 9058711 w 9058711"/>
                        <a:gd name="connsiteY51" fmla="*/ 5335766 h 6350381"/>
                        <a:gd name="connsiteX52" fmla="*/ 9058711 w 9058711"/>
                        <a:gd name="connsiteY52" fmla="*/ 6094887 h 6350381"/>
                        <a:gd name="connsiteX53" fmla="*/ 8894430 w 9058711"/>
                        <a:gd name="connsiteY53" fmla="*/ 6350380 h 635038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  <a:cxn ang="0">
                          <a:pos x="connsiteX42" y="connsiteY42"/>
                        </a:cxn>
                        <a:cxn ang="0">
                          <a:pos x="connsiteX43" y="connsiteY43"/>
                        </a:cxn>
                        <a:cxn ang="0">
                          <a:pos x="connsiteX44" y="connsiteY44"/>
                        </a:cxn>
                        <a:cxn ang="0">
                          <a:pos x="connsiteX45" y="connsiteY45"/>
                        </a:cxn>
                        <a:cxn ang="0">
                          <a:pos x="connsiteX46" y="connsiteY46"/>
                        </a:cxn>
                        <a:cxn ang="0">
                          <a:pos x="connsiteX47" y="connsiteY47"/>
                        </a:cxn>
                        <a:cxn ang="0">
                          <a:pos x="connsiteX48" y="connsiteY48"/>
                        </a:cxn>
                        <a:cxn ang="0">
                          <a:pos x="connsiteX49" y="connsiteY49"/>
                        </a:cxn>
                        <a:cxn ang="0">
                          <a:pos x="connsiteX50" y="connsiteY50"/>
                        </a:cxn>
                        <a:cxn ang="0">
                          <a:pos x="connsiteX51" y="connsiteY51"/>
                        </a:cxn>
                        <a:cxn ang="0">
                          <a:pos x="connsiteX52" y="connsiteY52"/>
                        </a:cxn>
                        <a:cxn ang="0">
                          <a:pos x="connsiteX53" y="connsiteY53"/>
                        </a:cxn>
                      </a:cxnLst>
                      <a:rect l="l" t="t" r="r" b="b"/>
                      <a:pathLst>
                        <a:path w="9058711" h="6350381" fill="none" extrusionOk="0">
                          <a:moveTo>
                            <a:pt x="8894430" y="6350380"/>
                          </a:moveTo>
                          <a:cubicBezTo>
                            <a:pt x="8627206" y="6369131"/>
                            <a:pt x="8487934" y="6278713"/>
                            <a:pt x="8137817" y="6350380"/>
                          </a:cubicBezTo>
                          <a:cubicBezTo>
                            <a:pt x="7787700" y="6422047"/>
                            <a:pt x="7766779" y="6300872"/>
                            <a:pt x="7555807" y="6350380"/>
                          </a:cubicBezTo>
                          <a:cubicBezTo>
                            <a:pt x="7344835" y="6399888"/>
                            <a:pt x="7021772" y="6319135"/>
                            <a:pt x="6799194" y="6350380"/>
                          </a:cubicBezTo>
                          <a:cubicBezTo>
                            <a:pt x="6576616" y="6381625"/>
                            <a:pt x="6262407" y="6319424"/>
                            <a:pt x="6042581" y="6350380"/>
                          </a:cubicBezTo>
                          <a:cubicBezTo>
                            <a:pt x="5822755" y="6381336"/>
                            <a:pt x="5612826" y="6290282"/>
                            <a:pt x="5285968" y="6350380"/>
                          </a:cubicBezTo>
                          <a:cubicBezTo>
                            <a:pt x="4959110" y="6410478"/>
                            <a:pt x="5047349" y="6336708"/>
                            <a:pt x="4878561" y="6350380"/>
                          </a:cubicBezTo>
                          <a:cubicBezTo>
                            <a:pt x="4709773" y="6364052"/>
                            <a:pt x="4438981" y="6328475"/>
                            <a:pt x="4121948" y="6350380"/>
                          </a:cubicBezTo>
                          <a:cubicBezTo>
                            <a:pt x="3804915" y="6372285"/>
                            <a:pt x="3753055" y="6332326"/>
                            <a:pt x="3539938" y="6350380"/>
                          </a:cubicBezTo>
                          <a:cubicBezTo>
                            <a:pt x="3326821" y="6368434"/>
                            <a:pt x="3169250" y="6331017"/>
                            <a:pt x="3045230" y="6350380"/>
                          </a:cubicBezTo>
                          <a:cubicBezTo>
                            <a:pt x="2921210" y="6369743"/>
                            <a:pt x="2528833" y="6325835"/>
                            <a:pt x="2375918" y="6350380"/>
                          </a:cubicBezTo>
                          <a:cubicBezTo>
                            <a:pt x="2223003" y="6374925"/>
                            <a:pt x="1854822" y="6295216"/>
                            <a:pt x="1619305" y="6350380"/>
                          </a:cubicBezTo>
                          <a:cubicBezTo>
                            <a:pt x="1383788" y="6405544"/>
                            <a:pt x="1243494" y="6309420"/>
                            <a:pt x="949994" y="6350380"/>
                          </a:cubicBezTo>
                          <a:cubicBezTo>
                            <a:pt x="656494" y="6391340"/>
                            <a:pt x="450003" y="6281679"/>
                            <a:pt x="164280" y="6350380"/>
                          </a:cubicBezTo>
                          <a:cubicBezTo>
                            <a:pt x="80716" y="6347242"/>
                            <a:pt x="7858" y="6228792"/>
                            <a:pt x="0" y="6094887"/>
                          </a:cubicBezTo>
                          <a:cubicBezTo>
                            <a:pt x="-70769" y="5931681"/>
                            <a:pt x="61840" y="5667674"/>
                            <a:pt x="0" y="5394160"/>
                          </a:cubicBezTo>
                          <a:cubicBezTo>
                            <a:pt x="-61840" y="5120646"/>
                            <a:pt x="25442" y="5038086"/>
                            <a:pt x="0" y="4927008"/>
                          </a:cubicBezTo>
                          <a:cubicBezTo>
                            <a:pt x="-25442" y="4815930"/>
                            <a:pt x="42409" y="4612719"/>
                            <a:pt x="0" y="4518251"/>
                          </a:cubicBezTo>
                          <a:cubicBezTo>
                            <a:pt x="-42409" y="4423783"/>
                            <a:pt x="24631" y="4262528"/>
                            <a:pt x="0" y="4109493"/>
                          </a:cubicBezTo>
                          <a:cubicBezTo>
                            <a:pt x="-24631" y="3956458"/>
                            <a:pt x="17745" y="3864831"/>
                            <a:pt x="0" y="3700735"/>
                          </a:cubicBezTo>
                          <a:cubicBezTo>
                            <a:pt x="-17745" y="3536639"/>
                            <a:pt x="41789" y="3281498"/>
                            <a:pt x="0" y="3116796"/>
                          </a:cubicBezTo>
                          <a:cubicBezTo>
                            <a:pt x="-41789" y="2952094"/>
                            <a:pt x="24449" y="2721418"/>
                            <a:pt x="0" y="2532857"/>
                          </a:cubicBezTo>
                          <a:cubicBezTo>
                            <a:pt x="-24449" y="2344296"/>
                            <a:pt x="25686" y="2075653"/>
                            <a:pt x="0" y="1890523"/>
                          </a:cubicBezTo>
                          <a:cubicBezTo>
                            <a:pt x="-25686" y="1705393"/>
                            <a:pt x="8683" y="1645996"/>
                            <a:pt x="0" y="1423372"/>
                          </a:cubicBezTo>
                          <a:cubicBezTo>
                            <a:pt x="-8683" y="1200748"/>
                            <a:pt x="62953" y="1080108"/>
                            <a:pt x="0" y="897826"/>
                          </a:cubicBezTo>
                          <a:cubicBezTo>
                            <a:pt x="-62953" y="715544"/>
                            <a:pt x="64652" y="430195"/>
                            <a:pt x="0" y="255493"/>
                          </a:cubicBezTo>
                          <a:cubicBezTo>
                            <a:pt x="-10111" y="121632"/>
                            <a:pt x="71251" y="-3941"/>
                            <a:pt x="164280" y="0"/>
                          </a:cubicBezTo>
                          <a:cubicBezTo>
                            <a:pt x="317556" y="-69310"/>
                            <a:pt x="495585" y="25360"/>
                            <a:pt x="746290" y="0"/>
                          </a:cubicBezTo>
                          <a:cubicBezTo>
                            <a:pt x="996995" y="-25360"/>
                            <a:pt x="1138332" y="60869"/>
                            <a:pt x="1328300" y="0"/>
                          </a:cubicBezTo>
                          <a:cubicBezTo>
                            <a:pt x="1518268" y="-60869"/>
                            <a:pt x="1775128" y="18161"/>
                            <a:pt x="1910310" y="0"/>
                          </a:cubicBezTo>
                          <a:cubicBezTo>
                            <a:pt x="2045492" y="-18161"/>
                            <a:pt x="2177361" y="27405"/>
                            <a:pt x="2317717" y="0"/>
                          </a:cubicBezTo>
                          <a:cubicBezTo>
                            <a:pt x="2458073" y="-27405"/>
                            <a:pt x="2638856" y="69109"/>
                            <a:pt x="2899727" y="0"/>
                          </a:cubicBezTo>
                          <a:cubicBezTo>
                            <a:pt x="3160598" y="-69109"/>
                            <a:pt x="3221973" y="1106"/>
                            <a:pt x="3394436" y="0"/>
                          </a:cubicBezTo>
                          <a:cubicBezTo>
                            <a:pt x="3566899" y="-1106"/>
                            <a:pt x="3753624" y="36362"/>
                            <a:pt x="3889144" y="0"/>
                          </a:cubicBezTo>
                          <a:cubicBezTo>
                            <a:pt x="4024664" y="-36362"/>
                            <a:pt x="4352738" y="50366"/>
                            <a:pt x="4558456" y="0"/>
                          </a:cubicBezTo>
                          <a:cubicBezTo>
                            <a:pt x="4764174" y="-50366"/>
                            <a:pt x="4889941" y="13017"/>
                            <a:pt x="5140466" y="0"/>
                          </a:cubicBezTo>
                          <a:cubicBezTo>
                            <a:pt x="5390991" y="-13017"/>
                            <a:pt x="5622599" y="21365"/>
                            <a:pt x="5897078" y="0"/>
                          </a:cubicBezTo>
                          <a:cubicBezTo>
                            <a:pt x="6171557" y="-21365"/>
                            <a:pt x="6137486" y="21115"/>
                            <a:pt x="6304486" y="0"/>
                          </a:cubicBezTo>
                          <a:cubicBezTo>
                            <a:pt x="6471486" y="-21115"/>
                            <a:pt x="6691514" y="70"/>
                            <a:pt x="6973797" y="0"/>
                          </a:cubicBezTo>
                          <a:cubicBezTo>
                            <a:pt x="7256080" y="-70"/>
                            <a:pt x="7196098" y="30142"/>
                            <a:pt x="7381204" y="0"/>
                          </a:cubicBezTo>
                          <a:cubicBezTo>
                            <a:pt x="7566310" y="-30142"/>
                            <a:pt x="7820498" y="5194"/>
                            <a:pt x="8050515" y="0"/>
                          </a:cubicBezTo>
                          <a:cubicBezTo>
                            <a:pt x="8280532" y="-5194"/>
                            <a:pt x="8708930" y="50735"/>
                            <a:pt x="8894430" y="0"/>
                          </a:cubicBezTo>
                          <a:cubicBezTo>
                            <a:pt x="8988489" y="8501"/>
                            <a:pt x="9062520" y="107473"/>
                            <a:pt x="9058711" y="255493"/>
                          </a:cubicBezTo>
                          <a:cubicBezTo>
                            <a:pt x="9087964" y="360359"/>
                            <a:pt x="9048254" y="576494"/>
                            <a:pt x="9058711" y="664251"/>
                          </a:cubicBezTo>
                          <a:cubicBezTo>
                            <a:pt x="9069168" y="752008"/>
                            <a:pt x="9033881" y="888750"/>
                            <a:pt x="9058711" y="1073008"/>
                          </a:cubicBezTo>
                          <a:cubicBezTo>
                            <a:pt x="9083541" y="1257266"/>
                            <a:pt x="9002879" y="1548876"/>
                            <a:pt x="9058711" y="1715342"/>
                          </a:cubicBezTo>
                          <a:cubicBezTo>
                            <a:pt x="9114543" y="1881808"/>
                            <a:pt x="8984645" y="2208785"/>
                            <a:pt x="9058711" y="2416069"/>
                          </a:cubicBezTo>
                          <a:cubicBezTo>
                            <a:pt x="9132777" y="2623353"/>
                            <a:pt x="9012899" y="2943894"/>
                            <a:pt x="9058711" y="3116796"/>
                          </a:cubicBezTo>
                          <a:cubicBezTo>
                            <a:pt x="9104523" y="3289698"/>
                            <a:pt x="9025086" y="3409406"/>
                            <a:pt x="9058711" y="3642342"/>
                          </a:cubicBezTo>
                          <a:cubicBezTo>
                            <a:pt x="9092336" y="3875278"/>
                            <a:pt x="9037780" y="3968653"/>
                            <a:pt x="9058711" y="4226281"/>
                          </a:cubicBezTo>
                          <a:cubicBezTo>
                            <a:pt x="9079642" y="4483909"/>
                            <a:pt x="9046575" y="4496513"/>
                            <a:pt x="9058711" y="4635039"/>
                          </a:cubicBezTo>
                          <a:cubicBezTo>
                            <a:pt x="9070847" y="4773565"/>
                            <a:pt x="9025640" y="5195002"/>
                            <a:pt x="9058711" y="5335766"/>
                          </a:cubicBezTo>
                          <a:cubicBezTo>
                            <a:pt x="9091782" y="5476530"/>
                            <a:pt x="9045966" y="5847121"/>
                            <a:pt x="9058711" y="6094887"/>
                          </a:cubicBezTo>
                          <a:cubicBezTo>
                            <a:pt x="9083832" y="6239429"/>
                            <a:pt x="8992732" y="6351438"/>
                            <a:pt x="8894430" y="6350380"/>
                          </a:cubicBezTo>
                          <a:close/>
                        </a:path>
                        <a:path w="9058711" h="6350381" stroke="0" extrusionOk="0">
                          <a:moveTo>
                            <a:pt x="8894430" y="6350380"/>
                          </a:moveTo>
                          <a:cubicBezTo>
                            <a:pt x="8814062" y="6368777"/>
                            <a:pt x="8651666" y="6317575"/>
                            <a:pt x="8574325" y="6350380"/>
                          </a:cubicBezTo>
                          <a:cubicBezTo>
                            <a:pt x="8496984" y="6383185"/>
                            <a:pt x="8122241" y="6349508"/>
                            <a:pt x="7992315" y="6350380"/>
                          </a:cubicBezTo>
                          <a:cubicBezTo>
                            <a:pt x="7862389" y="6351252"/>
                            <a:pt x="7549572" y="6281156"/>
                            <a:pt x="7323003" y="6350380"/>
                          </a:cubicBezTo>
                          <a:cubicBezTo>
                            <a:pt x="7096434" y="6419604"/>
                            <a:pt x="6920891" y="6283605"/>
                            <a:pt x="6566390" y="6350380"/>
                          </a:cubicBezTo>
                          <a:cubicBezTo>
                            <a:pt x="6211889" y="6417155"/>
                            <a:pt x="6217395" y="6339711"/>
                            <a:pt x="6071682" y="6350380"/>
                          </a:cubicBezTo>
                          <a:cubicBezTo>
                            <a:pt x="5925969" y="6361049"/>
                            <a:pt x="5760894" y="6296474"/>
                            <a:pt x="5576973" y="6350380"/>
                          </a:cubicBezTo>
                          <a:cubicBezTo>
                            <a:pt x="5393052" y="6404286"/>
                            <a:pt x="5150608" y="6344662"/>
                            <a:pt x="4820360" y="6350380"/>
                          </a:cubicBezTo>
                          <a:cubicBezTo>
                            <a:pt x="4490112" y="6356098"/>
                            <a:pt x="4398466" y="6306110"/>
                            <a:pt x="4151049" y="6350380"/>
                          </a:cubicBezTo>
                          <a:cubicBezTo>
                            <a:pt x="3903632" y="6394650"/>
                            <a:pt x="3812083" y="6309490"/>
                            <a:pt x="3481737" y="6350380"/>
                          </a:cubicBezTo>
                          <a:cubicBezTo>
                            <a:pt x="3151391" y="6391270"/>
                            <a:pt x="2961045" y="6340294"/>
                            <a:pt x="2812426" y="6350380"/>
                          </a:cubicBezTo>
                          <a:cubicBezTo>
                            <a:pt x="2663807" y="6360466"/>
                            <a:pt x="2259245" y="6279769"/>
                            <a:pt x="2055813" y="6350380"/>
                          </a:cubicBezTo>
                          <a:cubicBezTo>
                            <a:pt x="1852381" y="6420991"/>
                            <a:pt x="1763388" y="6307465"/>
                            <a:pt x="1648406" y="6350380"/>
                          </a:cubicBezTo>
                          <a:cubicBezTo>
                            <a:pt x="1533424" y="6393295"/>
                            <a:pt x="1326858" y="6305586"/>
                            <a:pt x="1153697" y="6350380"/>
                          </a:cubicBezTo>
                          <a:cubicBezTo>
                            <a:pt x="980536" y="6395174"/>
                            <a:pt x="842401" y="6301890"/>
                            <a:pt x="746290" y="6350380"/>
                          </a:cubicBezTo>
                          <a:cubicBezTo>
                            <a:pt x="650179" y="6398870"/>
                            <a:pt x="445225" y="6350069"/>
                            <a:pt x="164280" y="6350380"/>
                          </a:cubicBezTo>
                          <a:cubicBezTo>
                            <a:pt x="72530" y="6347433"/>
                            <a:pt x="-23791" y="6247312"/>
                            <a:pt x="0" y="6094887"/>
                          </a:cubicBezTo>
                          <a:cubicBezTo>
                            <a:pt x="-24647" y="5918962"/>
                            <a:pt x="43209" y="5730127"/>
                            <a:pt x="0" y="5627735"/>
                          </a:cubicBezTo>
                          <a:cubicBezTo>
                            <a:pt x="-43209" y="5525343"/>
                            <a:pt x="9334" y="5284184"/>
                            <a:pt x="0" y="5043796"/>
                          </a:cubicBezTo>
                          <a:cubicBezTo>
                            <a:pt x="-9334" y="4803408"/>
                            <a:pt x="30371" y="4707108"/>
                            <a:pt x="0" y="4518251"/>
                          </a:cubicBezTo>
                          <a:cubicBezTo>
                            <a:pt x="-30371" y="4329395"/>
                            <a:pt x="38928" y="4290523"/>
                            <a:pt x="0" y="4109493"/>
                          </a:cubicBezTo>
                          <a:cubicBezTo>
                            <a:pt x="-38928" y="3928463"/>
                            <a:pt x="12299" y="3766324"/>
                            <a:pt x="0" y="3467160"/>
                          </a:cubicBezTo>
                          <a:cubicBezTo>
                            <a:pt x="-12299" y="3167996"/>
                            <a:pt x="80786" y="3064271"/>
                            <a:pt x="0" y="2766432"/>
                          </a:cubicBezTo>
                          <a:cubicBezTo>
                            <a:pt x="-80786" y="2468593"/>
                            <a:pt x="58935" y="2378978"/>
                            <a:pt x="0" y="2240887"/>
                          </a:cubicBezTo>
                          <a:cubicBezTo>
                            <a:pt x="-58935" y="2102797"/>
                            <a:pt x="39424" y="1837345"/>
                            <a:pt x="0" y="1715342"/>
                          </a:cubicBezTo>
                          <a:cubicBezTo>
                            <a:pt x="-39424" y="1593339"/>
                            <a:pt x="50529" y="1219021"/>
                            <a:pt x="0" y="1073008"/>
                          </a:cubicBezTo>
                          <a:cubicBezTo>
                            <a:pt x="-50529" y="926995"/>
                            <a:pt x="33651" y="660205"/>
                            <a:pt x="0" y="255493"/>
                          </a:cubicBezTo>
                          <a:cubicBezTo>
                            <a:pt x="-2539" y="137428"/>
                            <a:pt x="65572" y="14402"/>
                            <a:pt x="164280" y="0"/>
                          </a:cubicBezTo>
                          <a:cubicBezTo>
                            <a:pt x="345088" y="-48066"/>
                            <a:pt x="435779" y="47864"/>
                            <a:pt x="658989" y="0"/>
                          </a:cubicBezTo>
                          <a:cubicBezTo>
                            <a:pt x="882199" y="-47864"/>
                            <a:pt x="1163391" y="56613"/>
                            <a:pt x="1415602" y="0"/>
                          </a:cubicBezTo>
                          <a:cubicBezTo>
                            <a:pt x="1667813" y="-56613"/>
                            <a:pt x="1638341" y="10305"/>
                            <a:pt x="1735707" y="0"/>
                          </a:cubicBezTo>
                          <a:cubicBezTo>
                            <a:pt x="1833074" y="-10305"/>
                            <a:pt x="2077131" y="27668"/>
                            <a:pt x="2230416" y="0"/>
                          </a:cubicBezTo>
                          <a:cubicBezTo>
                            <a:pt x="2383701" y="-27668"/>
                            <a:pt x="2744140" y="45384"/>
                            <a:pt x="2987029" y="0"/>
                          </a:cubicBezTo>
                          <a:cubicBezTo>
                            <a:pt x="3229918" y="-45384"/>
                            <a:pt x="3230651" y="9686"/>
                            <a:pt x="3307134" y="0"/>
                          </a:cubicBezTo>
                          <a:cubicBezTo>
                            <a:pt x="3383618" y="-9686"/>
                            <a:pt x="3491522" y="31548"/>
                            <a:pt x="3627240" y="0"/>
                          </a:cubicBezTo>
                          <a:cubicBezTo>
                            <a:pt x="3762958" y="-31548"/>
                            <a:pt x="3990530" y="40407"/>
                            <a:pt x="4296551" y="0"/>
                          </a:cubicBezTo>
                          <a:cubicBezTo>
                            <a:pt x="4602572" y="-40407"/>
                            <a:pt x="4542975" y="20792"/>
                            <a:pt x="4703958" y="0"/>
                          </a:cubicBezTo>
                          <a:cubicBezTo>
                            <a:pt x="4864941" y="-20792"/>
                            <a:pt x="4936674" y="26547"/>
                            <a:pt x="5024064" y="0"/>
                          </a:cubicBezTo>
                          <a:cubicBezTo>
                            <a:pt x="5111454" y="-26547"/>
                            <a:pt x="5246022" y="28684"/>
                            <a:pt x="5431471" y="0"/>
                          </a:cubicBezTo>
                          <a:cubicBezTo>
                            <a:pt x="5616920" y="-28684"/>
                            <a:pt x="5838187" y="68377"/>
                            <a:pt x="6013481" y="0"/>
                          </a:cubicBezTo>
                          <a:cubicBezTo>
                            <a:pt x="6188775" y="-68377"/>
                            <a:pt x="6362283" y="46004"/>
                            <a:pt x="6682792" y="0"/>
                          </a:cubicBezTo>
                          <a:cubicBezTo>
                            <a:pt x="7003301" y="-46004"/>
                            <a:pt x="6899976" y="30517"/>
                            <a:pt x="7090199" y="0"/>
                          </a:cubicBezTo>
                          <a:cubicBezTo>
                            <a:pt x="7280422" y="-30517"/>
                            <a:pt x="7669042" y="23496"/>
                            <a:pt x="7846812" y="0"/>
                          </a:cubicBezTo>
                          <a:cubicBezTo>
                            <a:pt x="8024582" y="-23496"/>
                            <a:pt x="8194817" y="29529"/>
                            <a:pt x="8341520" y="0"/>
                          </a:cubicBezTo>
                          <a:cubicBezTo>
                            <a:pt x="8488223" y="-29529"/>
                            <a:pt x="8743813" y="4562"/>
                            <a:pt x="8894430" y="0"/>
                          </a:cubicBezTo>
                          <a:cubicBezTo>
                            <a:pt x="9022636" y="-1629"/>
                            <a:pt x="9066321" y="92170"/>
                            <a:pt x="9058711" y="255493"/>
                          </a:cubicBezTo>
                          <a:cubicBezTo>
                            <a:pt x="9060707" y="360476"/>
                            <a:pt x="9057109" y="522689"/>
                            <a:pt x="9058711" y="722645"/>
                          </a:cubicBezTo>
                          <a:cubicBezTo>
                            <a:pt x="9060313" y="922601"/>
                            <a:pt x="9019811" y="1048602"/>
                            <a:pt x="9058711" y="1248190"/>
                          </a:cubicBezTo>
                          <a:cubicBezTo>
                            <a:pt x="9097611" y="1447778"/>
                            <a:pt x="9005744" y="1530310"/>
                            <a:pt x="9058711" y="1773735"/>
                          </a:cubicBezTo>
                          <a:cubicBezTo>
                            <a:pt x="9111678" y="2017161"/>
                            <a:pt x="9053340" y="2072952"/>
                            <a:pt x="9058711" y="2299281"/>
                          </a:cubicBezTo>
                          <a:cubicBezTo>
                            <a:pt x="9064082" y="2525610"/>
                            <a:pt x="9056324" y="2529269"/>
                            <a:pt x="9058711" y="2708038"/>
                          </a:cubicBezTo>
                          <a:cubicBezTo>
                            <a:pt x="9061098" y="2886807"/>
                            <a:pt x="9003302" y="2981369"/>
                            <a:pt x="9058711" y="3175190"/>
                          </a:cubicBezTo>
                          <a:cubicBezTo>
                            <a:pt x="9114120" y="3369011"/>
                            <a:pt x="9047428" y="3420993"/>
                            <a:pt x="9058711" y="3583948"/>
                          </a:cubicBezTo>
                          <a:cubicBezTo>
                            <a:pt x="9069994" y="3746903"/>
                            <a:pt x="9000939" y="3971849"/>
                            <a:pt x="9058711" y="4226281"/>
                          </a:cubicBezTo>
                          <a:cubicBezTo>
                            <a:pt x="9116483" y="4480713"/>
                            <a:pt x="9025289" y="4521861"/>
                            <a:pt x="9058711" y="4810220"/>
                          </a:cubicBezTo>
                          <a:cubicBezTo>
                            <a:pt x="9092133" y="5098579"/>
                            <a:pt x="9031220" y="5096623"/>
                            <a:pt x="9058711" y="5277372"/>
                          </a:cubicBezTo>
                          <a:cubicBezTo>
                            <a:pt x="9086202" y="5458121"/>
                            <a:pt x="8987032" y="5733483"/>
                            <a:pt x="9058711" y="6094887"/>
                          </a:cubicBezTo>
                          <a:cubicBezTo>
                            <a:pt x="9062448" y="6232639"/>
                            <a:pt x="8993421" y="6363693"/>
                            <a:pt x="8894430" y="6350380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</p:sp>
      </p:grpSp>
      <p:sp>
        <p:nvSpPr>
          <p:cNvPr id="22" name="TextBox 9">
            <a:extLst>
              <a:ext uri="{FF2B5EF4-FFF2-40B4-BE49-F238E27FC236}">
                <a16:creationId xmlns:a16="http://schemas.microsoft.com/office/drawing/2014/main" id="{651E53AE-9FD9-52ED-D933-42FAA7B5093C}"/>
              </a:ext>
            </a:extLst>
          </p:cNvPr>
          <p:cNvSpPr txBox="1"/>
          <p:nvPr/>
        </p:nvSpPr>
        <p:spPr>
          <a:xfrm>
            <a:off x="11125200" y="6227683"/>
            <a:ext cx="4800600" cy="13542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44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Provérbios 20.21; Romanos 6.5,6</a:t>
            </a:r>
          </a:p>
        </p:txBody>
      </p:sp>
      <p:pic>
        <p:nvPicPr>
          <p:cNvPr id="23" name="Imagem 22">
            <a:extLst>
              <a:ext uri="{FF2B5EF4-FFF2-40B4-BE49-F238E27FC236}">
                <a16:creationId xmlns:a16="http://schemas.microsoft.com/office/drawing/2014/main" id="{BC878065-94AA-2147-CCB3-C834910E1E44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9624366" y="6296491"/>
            <a:ext cx="1213624" cy="1213624"/>
          </a:xfrm>
          <a:prstGeom prst="rect">
            <a:avLst/>
          </a:prstGeom>
        </p:spPr>
      </p:pic>
      <p:sp>
        <p:nvSpPr>
          <p:cNvPr id="24" name="CaixaDeTexto 23">
            <a:extLst>
              <a:ext uri="{FF2B5EF4-FFF2-40B4-BE49-F238E27FC236}">
                <a16:creationId xmlns:a16="http://schemas.microsoft.com/office/drawing/2014/main" id="{8C2E1D6A-388D-9419-565C-9848A38FF2CA}"/>
              </a:ext>
            </a:extLst>
          </p:cNvPr>
          <p:cNvSpPr txBox="1"/>
          <p:nvPr/>
        </p:nvSpPr>
        <p:spPr>
          <a:xfrm flipH="1">
            <a:off x="10085666" y="1892974"/>
            <a:ext cx="7045578" cy="406265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pt-BR" sz="12900" b="1" dirty="0">
                <a:gradFill>
                  <a:gsLst>
                    <a:gs pos="0">
                      <a:srgbClr val="BC9575"/>
                    </a:gs>
                    <a:gs pos="100000">
                      <a:srgbClr val="1F150F"/>
                    </a:gs>
                  </a:gsLst>
                  <a:lin ang="10800000" scaled="1"/>
                </a:gradFill>
                <a:latin typeface="Arial" panose="020B0604020202020204" pitchFamily="34" charset="0"/>
                <a:cs typeface="Arial" panose="020B0604020202020204" pitchFamily="34" charset="0"/>
              </a:rPr>
              <a:t>TEXTO BÍBLICO</a:t>
            </a:r>
          </a:p>
        </p:txBody>
      </p:sp>
    </p:spTree>
    <p:extLst>
      <p:ext uri="{BB962C8B-B14F-4D97-AF65-F5344CB8AC3E}">
        <p14:creationId xmlns:p14="http://schemas.microsoft.com/office/powerpoint/2010/main" val="3164608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4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diagBrick">
          <a:fgClr>
            <a:schemeClr val="tx1">
              <a:lumMod val="50000"/>
              <a:lumOff val="50000"/>
            </a:schemeClr>
          </a:fgClr>
          <a:bgClr>
            <a:schemeClr val="bg1">
              <a:lumMod val="65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2FF16BEA-4B72-B12C-07CD-8D0286B9F14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2081" r="26381" b="5701"/>
          <a:stretch/>
        </p:blipFill>
        <p:spPr>
          <a:xfrm>
            <a:off x="-1" y="0"/>
            <a:ext cx="18288001" cy="10287000"/>
          </a:xfrm>
          <a:prstGeom prst="rect">
            <a:avLst/>
          </a:prstGeom>
        </p:spPr>
      </p:pic>
      <p:sp>
        <p:nvSpPr>
          <p:cNvPr id="2" name="Retângulo 1">
            <a:extLst>
              <a:ext uri="{FF2B5EF4-FFF2-40B4-BE49-F238E27FC236}">
                <a16:creationId xmlns:a16="http://schemas.microsoft.com/office/drawing/2014/main" id="{59319D95-84D5-4E29-4EC7-CC57F783411D}"/>
              </a:ext>
            </a:extLst>
          </p:cNvPr>
          <p:cNvSpPr/>
          <p:nvPr/>
        </p:nvSpPr>
        <p:spPr>
          <a:xfrm>
            <a:off x="0" y="0"/>
            <a:ext cx="18288000" cy="10344150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29000"/>
                </a:schemeClr>
              </a:gs>
              <a:gs pos="100000">
                <a:schemeClr val="tx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2" name="Imagem 11">
            <a:extLst>
              <a:ext uri="{FF2B5EF4-FFF2-40B4-BE49-F238E27FC236}">
                <a16:creationId xmlns:a16="http://schemas.microsoft.com/office/drawing/2014/main" id="{AE98E3DE-D732-4E0E-9151-70941651E68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43358" y="480496"/>
            <a:ext cx="2057400" cy="2057400"/>
          </a:xfrm>
          <a:prstGeom prst="rect">
            <a:avLst/>
          </a:prstGeom>
        </p:spPr>
      </p:pic>
      <p:sp>
        <p:nvSpPr>
          <p:cNvPr id="16" name="TextBox 10">
            <a:extLst>
              <a:ext uri="{FF2B5EF4-FFF2-40B4-BE49-F238E27FC236}">
                <a16:creationId xmlns:a16="http://schemas.microsoft.com/office/drawing/2014/main" id="{1028E4FF-6C66-4C41-B5D6-3E8566A38480}"/>
              </a:ext>
            </a:extLst>
          </p:cNvPr>
          <p:cNvSpPr txBox="1"/>
          <p:nvPr/>
        </p:nvSpPr>
        <p:spPr>
          <a:xfrm>
            <a:off x="762000" y="974883"/>
            <a:ext cx="5811598" cy="106862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15000"/>
              </a:lnSpc>
              <a:spcAft>
                <a:spcPts val="800"/>
              </a:spcAft>
            </a:pPr>
            <a:r>
              <a:rPr lang="pt-BR" sz="6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INTRODUÇÃO</a:t>
            </a:r>
          </a:p>
        </p:txBody>
      </p:sp>
      <p:sp>
        <p:nvSpPr>
          <p:cNvPr id="17" name="TextBox 15">
            <a:extLst>
              <a:ext uri="{FF2B5EF4-FFF2-40B4-BE49-F238E27FC236}">
                <a16:creationId xmlns:a16="http://schemas.microsoft.com/office/drawing/2014/main" id="{93EBBDF7-1106-47D5-AA2A-B07877DC7E80}"/>
              </a:ext>
            </a:extLst>
          </p:cNvPr>
          <p:cNvSpPr txBox="1"/>
          <p:nvPr/>
        </p:nvSpPr>
        <p:spPr>
          <a:xfrm>
            <a:off x="849949" y="2194322"/>
            <a:ext cx="7151051" cy="553997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Os vícios revelam o poder</a:t>
            </a:r>
          </a:p>
          <a:p>
            <a:r>
              <a:rPr lang="pt-BR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 pecado na vida de um pecador. A Palavra de Deus afirma que o Senhor Jesus veio ao mundo para remover esse poder que impera na vida do pecador. Nesta lição, estudaremos sobre como nos proteger contra os vícios.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6C385857-D51E-33E7-B98D-DCAAC1502845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4975" r="4975"/>
          <a:stretch/>
        </p:blipFill>
        <p:spPr>
          <a:xfrm>
            <a:off x="5524501" y="0"/>
            <a:ext cx="13906499" cy="10287000"/>
          </a:xfrm>
          <a:custGeom>
            <a:avLst/>
            <a:gdLst>
              <a:gd name="connsiteX0" fmla="*/ 6897335 w 13906499"/>
              <a:gd name="connsiteY0" fmla="*/ 3389666 h 10287000"/>
              <a:gd name="connsiteX1" fmla="*/ 13794669 w 13906499"/>
              <a:gd name="connsiteY1" fmla="*/ 10287000 h 10287000"/>
              <a:gd name="connsiteX2" fmla="*/ 0 w 13906499"/>
              <a:gd name="connsiteY2" fmla="*/ 10287000 h 10287000"/>
              <a:gd name="connsiteX3" fmla="*/ 13772369 w 13906499"/>
              <a:gd name="connsiteY3" fmla="*/ 0 h 10287000"/>
              <a:gd name="connsiteX4" fmla="*/ 13906499 w 13906499"/>
              <a:gd name="connsiteY4" fmla="*/ 0 h 10287000"/>
              <a:gd name="connsiteX5" fmla="*/ 13906499 w 13906499"/>
              <a:gd name="connsiteY5" fmla="*/ 10287000 h 10287000"/>
              <a:gd name="connsiteX6" fmla="*/ 13821915 w 13906499"/>
              <a:gd name="connsiteY6" fmla="*/ 10287000 h 10287000"/>
              <a:gd name="connsiteX7" fmla="*/ 8653640 w 13906499"/>
              <a:gd name="connsiteY7" fmla="*/ 5118726 h 10287000"/>
              <a:gd name="connsiteX8" fmla="*/ 3546782 w 13906499"/>
              <a:gd name="connsiteY8" fmla="*/ 0 h 10287000"/>
              <a:gd name="connsiteX9" fmla="*/ 13755557 w 13906499"/>
              <a:gd name="connsiteY9" fmla="*/ 0 h 10287000"/>
              <a:gd name="connsiteX10" fmla="*/ 8651169 w 13906499"/>
              <a:gd name="connsiteY10" fmla="*/ 5104388 h 1028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3906499" h="10287000">
                <a:moveTo>
                  <a:pt x="6897335" y="3389666"/>
                </a:moveTo>
                <a:lnTo>
                  <a:pt x="13794669" y="10287000"/>
                </a:lnTo>
                <a:lnTo>
                  <a:pt x="0" y="10287000"/>
                </a:lnTo>
                <a:close/>
                <a:moveTo>
                  <a:pt x="13772369" y="0"/>
                </a:moveTo>
                <a:lnTo>
                  <a:pt x="13906499" y="0"/>
                </a:lnTo>
                <a:lnTo>
                  <a:pt x="13906499" y="10287000"/>
                </a:lnTo>
                <a:lnTo>
                  <a:pt x="13821915" y="10287000"/>
                </a:lnTo>
                <a:lnTo>
                  <a:pt x="8653640" y="5118726"/>
                </a:lnTo>
                <a:close/>
                <a:moveTo>
                  <a:pt x="3546782" y="0"/>
                </a:moveTo>
                <a:lnTo>
                  <a:pt x="13755557" y="0"/>
                </a:lnTo>
                <a:lnTo>
                  <a:pt x="8651169" y="5104388"/>
                </a:lnTo>
                <a:close/>
              </a:path>
            </a:pathLst>
          </a:custGeom>
          <a:noFill/>
        </p:spPr>
      </p:pic>
    </p:spTree>
    <p:extLst>
      <p:ext uri="{BB962C8B-B14F-4D97-AF65-F5344CB8AC3E}">
        <p14:creationId xmlns:p14="http://schemas.microsoft.com/office/powerpoint/2010/main" val="696126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t="-16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tângulo 32">
            <a:extLst>
              <a:ext uri="{FF2B5EF4-FFF2-40B4-BE49-F238E27FC236}">
                <a16:creationId xmlns:a16="http://schemas.microsoft.com/office/drawing/2014/main" id="{DCE8AEC9-2757-FBDA-1FCF-45A6A7394D66}"/>
              </a:ext>
            </a:extLst>
          </p:cNvPr>
          <p:cNvSpPr/>
          <p:nvPr/>
        </p:nvSpPr>
        <p:spPr>
          <a:xfrm>
            <a:off x="-1" y="0"/>
            <a:ext cx="18288000" cy="10287000"/>
          </a:xfrm>
          <a:prstGeom prst="rect">
            <a:avLst/>
          </a:prstGeom>
          <a:gradFill flip="none" rotWithShape="1">
            <a:gsLst>
              <a:gs pos="100000">
                <a:schemeClr val="tx1"/>
              </a:gs>
              <a:gs pos="0">
                <a:schemeClr val="tx1">
                  <a:alpha val="83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4" name="TextBox 10">
            <a:extLst>
              <a:ext uri="{FF2B5EF4-FFF2-40B4-BE49-F238E27FC236}">
                <a16:creationId xmlns:a16="http://schemas.microsoft.com/office/drawing/2014/main" id="{88B84CC5-A771-041D-43F6-4EAA0C82B78E}"/>
              </a:ext>
            </a:extLst>
          </p:cNvPr>
          <p:cNvSpPr txBox="1"/>
          <p:nvPr/>
        </p:nvSpPr>
        <p:spPr>
          <a:xfrm>
            <a:off x="3924300" y="2805168"/>
            <a:ext cx="10439400" cy="467666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15000"/>
              </a:lnSpc>
              <a:spcAft>
                <a:spcPts val="800"/>
              </a:spcAft>
            </a:pPr>
            <a:r>
              <a:rPr lang="pt-BR" sz="13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OBJETIVOS DA LIÇÃO</a:t>
            </a:r>
          </a:p>
        </p:txBody>
      </p:sp>
    </p:spTree>
    <p:extLst>
      <p:ext uri="{BB962C8B-B14F-4D97-AF65-F5344CB8AC3E}">
        <p14:creationId xmlns:p14="http://schemas.microsoft.com/office/powerpoint/2010/main" val="3987765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t="-16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tângulo 32">
            <a:extLst>
              <a:ext uri="{FF2B5EF4-FFF2-40B4-BE49-F238E27FC236}">
                <a16:creationId xmlns:a16="http://schemas.microsoft.com/office/drawing/2014/main" id="{DCE8AEC9-2757-FBDA-1FCF-45A6A7394D66}"/>
              </a:ext>
            </a:extLst>
          </p:cNvPr>
          <p:cNvSpPr/>
          <p:nvPr/>
        </p:nvSpPr>
        <p:spPr>
          <a:xfrm>
            <a:off x="-1" y="0"/>
            <a:ext cx="18288000" cy="10287000"/>
          </a:xfrm>
          <a:prstGeom prst="rect">
            <a:avLst/>
          </a:prstGeom>
          <a:gradFill flip="none" rotWithShape="1">
            <a:gsLst>
              <a:gs pos="100000">
                <a:schemeClr val="tx1"/>
              </a:gs>
              <a:gs pos="0">
                <a:schemeClr val="tx1">
                  <a:alpha val="58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999C07A0-57EB-CEBF-D90E-0B7F00CE3167}"/>
              </a:ext>
            </a:extLst>
          </p:cNvPr>
          <p:cNvSpPr/>
          <p:nvPr/>
        </p:nvSpPr>
        <p:spPr>
          <a:xfrm>
            <a:off x="7048500" y="785140"/>
            <a:ext cx="8953500" cy="2781300"/>
          </a:xfrm>
          <a:prstGeom prst="rect">
            <a:avLst/>
          </a:prstGeom>
          <a:gradFill flip="none" rotWithShape="1">
            <a:gsLst>
              <a:gs pos="0">
                <a:srgbClr val="1F150F"/>
              </a:gs>
              <a:gs pos="100000">
                <a:srgbClr val="BC9575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0" name="Imagem 9">
            <a:extLst>
              <a:ext uri="{FF2B5EF4-FFF2-40B4-BE49-F238E27FC236}">
                <a16:creationId xmlns:a16="http://schemas.microsoft.com/office/drawing/2014/main" id="{8D938829-B5E2-35AD-7DD8-FFE601F85D1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5708" r="5708"/>
          <a:stretch/>
        </p:blipFill>
        <p:spPr>
          <a:xfrm>
            <a:off x="2514600" y="785141"/>
            <a:ext cx="4533900" cy="2781300"/>
          </a:xfrm>
          <a:custGeom>
            <a:avLst/>
            <a:gdLst>
              <a:gd name="connsiteX0" fmla="*/ 0 w 4533900"/>
              <a:gd name="connsiteY0" fmla="*/ 0 h 2781300"/>
              <a:gd name="connsiteX1" fmla="*/ 4533900 w 4533900"/>
              <a:gd name="connsiteY1" fmla="*/ 0 h 2781300"/>
              <a:gd name="connsiteX2" fmla="*/ 4533900 w 4533900"/>
              <a:gd name="connsiteY2" fmla="*/ 2781300 h 2781300"/>
              <a:gd name="connsiteX3" fmla="*/ 0 w 4533900"/>
              <a:gd name="connsiteY3" fmla="*/ 2781300 h 2781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33900" h="2781300">
                <a:moveTo>
                  <a:pt x="0" y="0"/>
                </a:moveTo>
                <a:lnTo>
                  <a:pt x="4533900" y="0"/>
                </a:lnTo>
                <a:lnTo>
                  <a:pt x="4533900" y="2781300"/>
                </a:lnTo>
                <a:lnTo>
                  <a:pt x="0" y="2781300"/>
                </a:lnTo>
                <a:close/>
              </a:path>
            </a:pathLst>
          </a:custGeom>
        </p:spPr>
      </p:pic>
      <p:sp>
        <p:nvSpPr>
          <p:cNvPr id="11" name="TextBox 9">
            <a:extLst>
              <a:ext uri="{FF2B5EF4-FFF2-40B4-BE49-F238E27FC236}">
                <a16:creationId xmlns:a16="http://schemas.microsoft.com/office/drawing/2014/main" id="{CE8D3452-3F71-7BBC-05A9-48C6A6381D3B}"/>
              </a:ext>
            </a:extLst>
          </p:cNvPr>
          <p:cNvSpPr txBox="1"/>
          <p:nvPr/>
        </p:nvSpPr>
        <p:spPr>
          <a:xfrm>
            <a:off x="8267699" y="1107243"/>
            <a:ext cx="6305551" cy="830997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r>
              <a:rPr lang="pt-BR" sz="5400" b="1" dirty="0">
                <a:gradFill>
                  <a:gsLst>
                    <a:gs pos="0">
                      <a:schemeClr val="bg2"/>
                    </a:gs>
                    <a:gs pos="100000">
                      <a:schemeClr val="bg1"/>
                    </a:gs>
                  </a:gsLst>
                  <a:lin ang="0" scaled="1"/>
                </a:gradFill>
                <a:latin typeface="Arial" panose="020B0604020202020204" pitchFamily="34" charset="0"/>
                <a:cs typeface="Arial" panose="020B0604020202020204" pitchFamily="34" charset="0"/>
              </a:rPr>
              <a:t>1. APRESENTAR </a:t>
            </a:r>
          </a:p>
        </p:txBody>
      </p:sp>
      <p:sp>
        <p:nvSpPr>
          <p:cNvPr id="12" name="TextBox 9">
            <a:extLst>
              <a:ext uri="{FF2B5EF4-FFF2-40B4-BE49-F238E27FC236}">
                <a16:creationId xmlns:a16="http://schemas.microsoft.com/office/drawing/2014/main" id="{41C34B3F-6CC4-8C4D-280D-7B8EC0B93BE6}"/>
              </a:ext>
            </a:extLst>
          </p:cNvPr>
          <p:cNvSpPr txBox="1"/>
          <p:nvPr/>
        </p:nvSpPr>
        <p:spPr>
          <a:xfrm>
            <a:off x="8267697" y="2007394"/>
            <a:ext cx="7440313" cy="1231106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r>
              <a:rPr lang="pt-BR" sz="4000" dirty="0">
                <a:gradFill>
                  <a:gsLst>
                    <a:gs pos="0">
                      <a:schemeClr val="bg2"/>
                    </a:gs>
                    <a:gs pos="100000">
                      <a:schemeClr val="bg1"/>
                    </a:gs>
                  </a:gsLst>
                  <a:lin ang="0" scaled="1"/>
                </a:gradFill>
                <a:latin typeface="Arial" panose="020B0604020202020204" pitchFamily="34" charset="0"/>
                <a:cs typeface="Arial" panose="020B0604020202020204" pitchFamily="34" charset="0"/>
              </a:rPr>
              <a:t>alguns conselhos a respeito dos vícios no livro de Provérbios</a:t>
            </a:r>
          </a:p>
        </p:txBody>
      </p:sp>
      <p:sp>
        <p:nvSpPr>
          <p:cNvPr id="13" name="Elipse 12">
            <a:extLst>
              <a:ext uri="{FF2B5EF4-FFF2-40B4-BE49-F238E27FC236}">
                <a16:creationId xmlns:a16="http://schemas.microsoft.com/office/drawing/2014/main" id="{F6A610AF-2E10-D92A-FB8E-3C73088BDA4B}"/>
              </a:ext>
            </a:extLst>
          </p:cNvPr>
          <p:cNvSpPr/>
          <p:nvPr/>
        </p:nvSpPr>
        <p:spPr>
          <a:xfrm>
            <a:off x="6248202" y="1453287"/>
            <a:ext cx="1600596" cy="160059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4" name="Imagem 13">
            <a:extLst>
              <a:ext uri="{FF2B5EF4-FFF2-40B4-BE49-F238E27FC236}">
                <a16:creationId xmlns:a16="http://schemas.microsoft.com/office/drawing/2014/main" id="{FD2FD7A9-0C1B-BB85-987D-2EB2DCDBA99F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61439" y="1766524"/>
            <a:ext cx="974122" cy="974122"/>
          </a:xfrm>
          <a:prstGeom prst="rect">
            <a:avLst/>
          </a:prstGeom>
        </p:spPr>
      </p:pic>
      <p:sp>
        <p:nvSpPr>
          <p:cNvPr id="17" name="Retângulo 16">
            <a:extLst>
              <a:ext uri="{FF2B5EF4-FFF2-40B4-BE49-F238E27FC236}">
                <a16:creationId xmlns:a16="http://schemas.microsoft.com/office/drawing/2014/main" id="{E1C7B7C0-134F-9A4B-D1BE-257EA9CE4A1C}"/>
              </a:ext>
            </a:extLst>
          </p:cNvPr>
          <p:cNvSpPr/>
          <p:nvPr/>
        </p:nvSpPr>
        <p:spPr>
          <a:xfrm flipH="1">
            <a:off x="3303890" y="3752850"/>
            <a:ext cx="7315200" cy="2781300"/>
          </a:xfrm>
          <a:prstGeom prst="rect">
            <a:avLst/>
          </a:prstGeom>
          <a:gradFill flip="none" rotWithShape="1">
            <a:gsLst>
              <a:gs pos="0">
                <a:srgbClr val="1A210D"/>
              </a:gs>
              <a:gs pos="100000">
                <a:schemeClr val="accent3">
                  <a:lumMod val="7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8" name="Imagem 17">
            <a:extLst>
              <a:ext uri="{FF2B5EF4-FFF2-40B4-BE49-F238E27FC236}">
                <a16:creationId xmlns:a16="http://schemas.microsoft.com/office/drawing/2014/main" id="{6AD760EE-28EA-5796-4DE2-1072144B0D3A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4152" r="4152"/>
          <a:stretch/>
        </p:blipFill>
        <p:spPr>
          <a:xfrm>
            <a:off x="10619090" y="3752851"/>
            <a:ext cx="4533900" cy="2781300"/>
          </a:xfrm>
          <a:custGeom>
            <a:avLst/>
            <a:gdLst>
              <a:gd name="connsiteX0" fmla="*/ 0 w 4533900"/>
              <a:gd name="connsiteY0" fmla="*/ 0 h 2781300"/>
              <a:gd name="connsiteX1" fmla="*/ 4533900 w 4533900"/>
              <a:gd name="connsiteY1" fmla="*/ 0 h 2781300"/>
              <a:gd name="connsiteX2" fmla="*/ 4533900 w 4533900"/>
              <a:gd name="connsiteY2" fmla="*/ 2781300 h 2781300"/>
              <a:gd name="connsiteX3" fmla="*/ 0 w 4533900"/>
              <a:gd name="connsiteY3" fmla="*/ 2781300 h 2781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33900" h="2781300">
                <a:moveTo>
                  <a:pt x="0" y="0"/>
                </a:moveTo>
                <a:lnTo>
                  <a:pt x="4533900" y="0"/>
                </a:lnTo>
                <a:lnTo>
                  <a:pt x="4533900" y="2781300"/>
                </a:lnTo>
                <a:lnTo>
                  <a:pt x="0" y="2781300"/>
                </a:lnTo>
                <a:close/>
              </a:path>
            </a:pathLst>
          </a:custGeom>
        </p:spPr>
      </p:pic>
      <p:sp>
        <p:nvSpPr>
          <p:cNvPr id="19" name="TextBox 9">
            <a:extLst>
              <a:ext uri="{FF2B5EF4-FFF2-40B4-BE49-F238E27FC236}">
                <a16:creationId xmlns:a16="http://schemas.microsoft.com/office/drawing/2014/main" id="{73E58193-A311-79E5-9F64-B42989372226}"/>
              </a:ext>
            </a:extLst>
          </p:cNvPr>
          <p:cNvSpPr txBox="1"/>
          <p:nvPr/>
        </p:nvSpPr>
        <p:spPr>
          <a:xfrm>
            <a:off x="3886200" y="4000500"/>
            <a:ext cx="5894690" cy="830997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r>
              <a:rPr lang="pt-BR" sz="5400" b="1" dirty="0">
                <a:gradFill>
                  <a:gsLst>
                    <a:gs pos="0">
                      <a:schemeClr val="bg2"/>
                    </a:gs>
                    <a:gs pos="100000">
                      <a:schemeClr val="bg1"/>
                    </a:gs>
                  </a:gsLst>
                  <a:lin ang="0" scaled="1"/>
                </a:gradFill>
                <a:latin typeface="Arial" panose="020B0604020202020204" pitchFamily="34" charset="0"/>
                <a:cs typeface="Arial" panose="020B0604020202020204" pitchFamily="34" charset="0"/>
              </a:rPr>
              <a:t>2. SABER </a:t>
            </a:r>
          </a:p>
        </p:txBody>
      </p:sp>
      <p:sp>
        <p:nvSpPr>
          <p:cNvPr id="20" name="TextBox 9">
            <a:extLst>
              <a:ext uri="{FF2B5EF4-FFF2-40B4-BE49-F238E27FC236}">
                <a16:creationId xmlns:a16="http://schemas.microsoft.com/office/drawing/2014/main" id="{97A979D6-AB90-73E5-263B-2E57B9A59A36}"/>
              </a:ext>
            </a:extLst>
          </p:cNvPr>
          <p:cNvSpPr txBox="1"/>
          <p:nvPr/>
        </p:nvSpPr>
        <p:spPr>
          <a:xfrm>
            <a:off x="3886200" y="4779883"/>
            <a:ext cx="5494838" cy="1354217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r>
              <a:rPr lang="pt-BR" sz="4400" dirty="0">
                <a:gradFill>
                  <a:gsLst>
                    <a:gs pos="0">
                      <a:schemeClr val="bg2"/>
                    </a:gs>
                    <a:gs pos="100000">
                      <a:schemeClr val="bg1"/>
                    </a:gs>
                  </a:gsLst>
                  <a:lin ang="0" scaled="1"/>
                </a:gradFill>
                <a:latin typeface="Arial" panose="020B0604020202020204" pitchFamily="34" charset="0"/>
                <a:cs typeface="Arial" panose="020B0604020202020204" pitchFamily="34" charset="0"/>
              </a:rPr>
              <a:t>as consequências que os vícios trazem</a:t>
            </a:r>
          </a:p>
        </p:txBody>
      </p:sp>
      <p:sp>
        <p:nvSpPr>
          <p:cNvPr id="21" name="Elipse 20">
            <a:extLst>
              <a:ext uri="{FF2B5EF4-FFF2-40B4-BE49-F238E27FC236}">
                <a16:creationId xmlns:a16="http://schemas.microsoft.com/office/drawing/2014/main" id="{674A66E8-45F8-5E24-D032-69FBB823D5A1}"/>
              </a:ext>
            </a:extLst>
          </p:cNvPr>
          <p:cNvSpPr/>
          <p:nvPr/>
        </p:nvSpPr>
        <p:spPr>
          <a:xfrm>
            <a:off x="9837644" y="4420997"/>
            <a:ext cx="1600596" cy="160059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4" name="Retângulo 23">
            <a:extLst>
              <a:ext uri="{FF2B5EF4-FFF2-40B4-BE49-F238E27FC236}">
                <a16:creationId xmlns:a16="http://schemas.microsoft.com/office/drawing/2014/main" id="{EF5EB554-370E-B525-E60A-DCC8F6C295D3}"/>
              </a:ext>
            </a:extLst>
          </p:cNvPr>
          <p:cNvSpPr/>
          <p:nvPr/>
        </p:nvSpPr>
        <p:spPr>
          <a:xfrm>
            <a:off x="7048500" y="6720560"/>
            <a:ext cx="8324850" cy="2781300"/>
          </a:xfrm>
          <a:prstGeom prst="rect">
            <a:avLst/>
          </a:prstGeom>
          <a:gradFill flip="none" rotWithShape="1">
            <a:gsLst>
              <a:gs pos="0">
                <a:srgbClr val="2E0000"/>
              </a:gs>
              <a:gs pos="100000">
                <a:schemeClr val="accent2">
                  <a:lumMod val="5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5" name="Imagem 24">
            <a:extLst>
              <a:ext uri="{FF2B5EF4-FFF2-40B4-BE49-F238E27FC236}">
                <a16:creationId xmlns:a16="http://schemas.microsoft.com/office/drawing/2014/main" id="{32D61356-50CB-7C9A-BF0C-ABFFF6181E59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41265" b="17831"/>
          <a:stretch/>
        </p:blipFill>
        <p:spPr>
          <a:xfrm>
            <a:off x="2514600" y="6720561"/>
            <a:ext cx="4533900" cy="2781300"/>
          </a:xfrm>
          <a:custGeom>
            <a:avLst/>
            <a:gdLst>
              <a:gd name="connsiteX0" fmla="*/ 0 w 4533900"/>
              <a:gd name="connsiteY0" fmla="*/ 0 h 2781300"/>
              <a:gd name="connsiteX1" fmla="*/ 4533900 w 4533900"/>
              <a:gd name="connsiteY1" fmla="*/ 0 h 2781300"/>
              <a:gd name="connsiteX2" fmla="*/ 4533900 w 4533900"/>
              <a:gd name="connsiteY2" fmla="*/ 2781300 h 2781300"/>
              <a:gd name="connsiteX3" fmla="*/ 0 w 4533900"/>
              <a:gd name="connsiteY3" fmla="*/ 2781300 h 2781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33900" h="2781300">
                <a:moveTo>
                  <a:pt x="0" y="0"/>
                </a:moveTo>
                <a:lnTo>
                  <a:pt x="4533900" y="0"/>
                </a:lnTo>
                <a:lnTo>
                  <a:pt x="4533900" y="2781300"/>
                </a:lnTo>
                <a:lnTo>
                  <a:pt x="0" y="2781300"/>
                </a:lnTo>
                <a:close/>
              </a:path>
            </a:pathLst>
          </a:custGeom>
        </p:spPr>
      </p:pic>
      <p:sp>
        <p:nvSpPr>
          <p:cNvPr id="26" name="TextBox 9">
            <a:extLst>
              <a:ext uri="{FF2B5EF4-FFF2-40B4-BE49-F238E27FC236}">
                <a16:creationId xmlns:a16="http://schemas.microsoft.com/office/drawing/2014/main" id="{F422300A-2E7E-161D-B5E3-9A1E721080EF}"/>
              </a:ext>
            </a:extLst>
          </p:cNvPr>
          <p:cNvSpPr txBox="1"/>
          <p:nvPr/>
        </p:nvSpPr>
        <p:spPr>
          <a:xfrm>
            <a:off x="8267502" y="7048500"/>
            <a:ext cx="6591498" cy="830997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r>
              <a:rPr lang="pt-BR" sz="5400" b="1" dirty="0">
                <a:gradFill>
                  <a:gsLst>
                    <a:gs pos="0">
                      <a:schemeClr val="bg2"/>
                    </a:gs>
                    <a:gs pos="100000">
                      <a:schemeClr val="bg1"/>
                    </a:gs>
                  </a:gsLst>
                  <a:lin ang="0" scaled="1"/>
                </a:gradFill>
                <a:latin typeface="Arial" panose="020B0604020202020204" pitchFamily="34" charset="0"/>
                <a:cs typeface="Arial" panose="020B0604020202020204" pitchFamily="34" charset="0"/>
              </a:rPr>
              <a:t>3. MOSTRAR </a:t>
            </a:r>
          </a:p>
        </p:txBody>
      </p:sp>
      <p:sp>
        <p:nvSpPr>
          <p:cNvPr id="27" name="TextBox 9">
            <a:extLst>
              <a:ext uri="{FF2B5EF4-FFF2-40B4-BE49-F238E27FC236}">
                <a16:creationId xmlns:a16="http://schemas.microsoft.com/office/drawing/2014/main" id="{5BAE0C10-09E8-1346-72F3-567DE9F29F8F}"/>
              </a:ext>
            </a:extLst>
          </p:cNvPr>
          <p:cNvSpPr txBox="1"/>
          <p:nvPr/>
        </p:nvSpPr>
        <p:spPr>
          <a:xfrm>
            <a:off x="8267503" y="7922100"/>
            <a:ext cx="6153150" cy="1231106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r>
              <a:rPr lang="pt-BR" sz="4000" dirty="0">
                <a:gradFill>
                  <a:gsLst>
                    <a:gs pos="0">
                      <a:schemeClr val="bg2"/>
                    </a:gs>
                    <a:gs pos="100000">
                      <a:schemeClr val="bg1"/>
                    </a:gs>
                  </a:gsLst>
                  <a:lin ang="0" scaled="1"/>
                </a:gradFill>
                <a:latin typeface="Arial" panose="020B0604020202020204" pitchFamily="34" charset="0"/>
                <a:cs typeface="Arial" panose="020B0604020202020204" pitchFamily="34" charset="0"/>
              </a:rPr>
              <a:t>como podemos nos proteger contra os vícios</a:t>
            </a:r>
          </a:p>
        </p:txBody>
      </p:sp>
      <p:sp>
        <p:nvSpPr>
          <p:cNvPr id="28" name="Elipse 27">
            <a:extLst>
              <a:ext uri="{FF2B5EF4-FFF2-40B4-BE49-F238E27FC236}">
                <a16:creationId xmlns:a16="http://schemas.microsoft.com/office/drawing/2014/main" id="{ED685B76-AA68-7AA6-6E34-21BE8C6C9148}"/>
              </a:ext>
            </a:extLst>
          </p:cNvPr>
          <p:cNvSpPr/>
          <p:nvPr/>
        </p:nvSpPr>
        <p:spPr>
          <a:xfrm>
            <a:off x="6248202" y="7388707"/>
            <a:ext cx="1600596" cy="160059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30" name="Imagem 29">
            <a:extLst>
              <a:ext uri="{FF2B5EF4-FFF2-40B4-BE49-F238E27FC236}">
                <a16:creationId xmlns:a16="http://schemas.microsoft.com/office/drawing/2014/main" id="{31562B67-6CD6-E55E-23B6-9A0686F88E58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80374" y="4750817"/>
            <a:ext cx="933818" cy="933818"/>
          </a:xfrm>
          <a:prstGeom prst="rect">
            <a:avLst/>
          </a:prstGeom>
        </p:spPr>
      </p:pic>
      <p:pic>
        <p:nvPicPr>
          <p:cNvPr id="31" name="Imagem 30">
            <a:extLst>
              <a:ext uri="{FF2B5EF4-FFF2-40B4-BE49-F238E27FC236}">
                <a16:creationId xmlns:a16="http://schemas.microsoft.com/office/drawing/2014/main" id="{8BCD0A43-5081-44E0-2FE9-9C6D13A712FE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61439" y="7701944"/>
            <a:ext cx="974122" cy="974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8696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500"/>
                            </p:stCondLst>
                            <p:childTnLst>
                              <p:par>
                                <p:cTn id="37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0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50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0"/>
                            </p:stCondLst>
                            <p:childTnLst>
                              <p:par>
                                <p:cTn id="4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500"/>
                            </p:stCondLst>
                            <p:childTnLst>
                              <p:par>
                                <p:cTn id="5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600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6500"/>
                            </p:stCondLst>
                            <p:childTnLst>
                              <p:par>
                                <p:cTn id="6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7000"/>
                            </p:stCondLst>
                            <p:childTnLst>
                              <p:par>
                                <p:cTn id="6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7500"/>
                            </p:stCondLst>
                            <p:childTnLst>
                              <p:par>
                                <p:cTn id="7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8000"/>
                            </p:stCondLst>
                            <p:childTnLst>
                              <p:par>
                                <p:cTn id="7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8500"/>
                            </p:stCondLst>
                            <p:childTnLst>
                              <p:par>
                                <p:cTn id="8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1" grpId="0"/>
      <p:bldP spid="12" grpId="0"/>
      <p:bldP spid="13" grpId="0" animBg="1"/>
      <p:bldP spid="17" grpId="0" animBg="1"/>
      <p:bldP spid="19" grpId="0"/>
      <p:bldP spid="20" grpId="0"/>
      <p:bldP spid="21" grpId="0" animBg="1"/>
      <p:bldP spid="24" grpId="0" animBg="1"/>
      <p:bldP spid="26" grpId="0"/>
      <p:bldP spid="27" grpId="0"/>
      <p:bldP spid="2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5479B1E6-5843-2FE1-62A7-DC37393F006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2857" t="37733" r="-1" b="30111"/>
          <a:stretch/>
        </p:blipFill>
        <p:spPr>
          <a:xfrm flipH="1">
            <a:off x="0" y="0"/>
            <a:ext cx="18288000" cy="10287000"/>
          </a:xfrm>
          <a:custGeom>
            <a:avLst/>
            <a:gdLst>
              <a:gd name="connsiteX0" fmla="*/ 0 w 19364920"/>
              <a:gd name="connsiteY0" fmla="*/ 0 h 10354702"/>
              <a:gd name="connsiteX1" fmla="*/ 19364920 w 19364920"/>
              <a:gd name="connsiteY1" fmla="*/ 0 h 10354702"/>
              <a:gd name="connsiteX2" fmla="*/ 19364920 w 19364920"/>
              <a:gd name="connsiteY2" fmla="*/ 10354702 h 10354702"/>
              <a:gd name="connsiteX3" fmla="*/ 0 w 19364920"/>
              <a:gd name="connsiteY3" fmla="*/ 10354702 h 103547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364920" h="10354702">
                <a:moveTo>
                  <a:pt x="0" y="0"/>
                </a:moveTo>
                <a:lnTo>
                  <a:pt x="19364920" y="0"/>
                </a:lnTo>
                <a:lnTo>
                  <a:pt x="19364920" y="10354702"/>
                </a:lnTo>
                <a:lnTo>
                  <a:pt x="0" y="10354702"/>
                </a:lnTo>
                <a:close/>
              </a:path>
            </a:pathLst>
          </a:custGeom>
        </p:spPr>
      </p:pic>
      <p:sp>
        <p:nvSpPr>
          <p:cNvPr id="33" name="Retângulo 32">
            <a:extLst>
              <a:ext uri="{FF2B5EF4-FFF2-40B4-BE49-F238E27FC236}">
                <a16:creationId xmlns:a16="http://schemas.microsoft.com/office/drawing/2014/main" id="{DBBD007A-1534-944A-C6E1-EDBDE736AE63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gradFill flip="none" rotWithShape="1">
            <a:gsLst>
              <a:gs pos="50000">
                <a:schemeClr val="tx1">
                  <a:alpha val="0"/>
                </a:schemeClr>
              </a:gs>
              <a:gs pos="2000">
                <a:schemeClr val="tx1">
                  <a:alpha val="59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0690B35B-776D-7B3F-1E6F-C6812378CB6D}"/>
              </a:ext>
            </a:extLst>
          </p:cNvPr>
          <p:cNvSpPr txBox="1"/>
          <p:nvPr/>
        </p:nvSpPr>
        <p:spPr>
          <a:xfrm>
            <a:off x="4267200" y="-1982658"/>
            <a:ext cx="2971800" cy="1109534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lvl="0" algn="ctr"/>
            <a:r>
              <a:rPr lang="pt-BR" sz="71500" b="1" dirty="0">
                <a:gradFill>
                  <a:gsLst>
                    <a:gs pos="100000">
                      <a:schemeClr val="bg1"/>
                    </a:gs>
                    <a:gs pos="0">
                      <a:schemeClr val="bg1">
                        <a:lumMod val="75000"/>
                      </a:schemeClr>
                    </a:gs>
                  </a:gsLst>
                  <a:lin ang="16200000" scaled="1"/>
                </a:gra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4BB23FA1-FC43-4CA2-F7B5-B08A9B11F78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345" t="8276" r="36724" b="6045"/>
          <a:stretch/>
        </p:blipFill>
        <p:spPr>
          <a:xfrm>
            <a:off x="4495800" y="0"/>
            <a:ext cx="13906499" cy="10287000"/>
          </a:xfrm>
          <a:custGeom>
            <a:avLst/>
            <a:gdLst>
              <a:gd name="connsiteX0" fmla="*/ 6897335 w 13906499"/>
              <a:gd name="connsiteY0" fmla="*/ 3389666 h 10287000"/>
              <a:gd name="connsiteX1" fmla="*/ 13794669 w 13906499"/>
              <a:gd name="connsiteY1" fmla="*/ 10287000 h 10287000"/>
              <a:gd name="connsiteX2" fmla="*/ 0 w 13906499"/>
              <a:gd name="connsiteY2" fmla="*/ 10287000 h 10287000"/>
              <a:gd name="connsiteX3" fmla="*/ 13772369 w 13906499"/>
              <a:gd name="connsiteY3" fmla="*/ 0 h 10287000"/>
              <a:gd name="connsiteX4" fmla="*/ 13906499 w 13906499"/>
              <a:gd name="connsiteY4" fmla="*/ 0 h 10287000"/>
              <a:gd name="connsiteX5" fmla="*/ 13906499 w 13906499"/>
              <a:gd name="connsiteY5" fmla="*/ 10287000 h 10287000"/>
              <a:gd name="connsiteX6" fmla="*/ 13821915 w 13906499"/>
              <a:gd name="connsiteY6" fmla="*/ 10287000 h 10287000"/>
              <a:gd name="connsiteX7" fmla="*/ 8653640 w 13906499"/>
              <a:gd name="connsiteY7" fmla="*/ 5118726 h 10287000"/>
              <a:gd name="connsiteX8" fmla="*/ 3546782 w 13906499"/>
              <a:gd name="connsiteY8" fmla="*/ 0 h 10287000"/>
              <a:gd name="connsiteX9" fmla="*/ 13755557 w 13906499"/>
              <a:gd name="connsiteY9" fmla="*/ 0 h 10287000"/>
              <a:gd name="connsiteX10" fmla="*/ 8651169 w 13906499"/>
              <a:gd name="connsiteY10" fmla="*/ 5104388 h 1028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3906499" h="10287000">
                <a:moveTo>
                  <a:pt x="6897335" y="3389666"/>
                </a:moveTo>
                <a:lnTo>
                  <a:pt x="13794669" y="10287000"/>
                </a:lnTo>
                <a:lnTo>
                  <a:pt x="0" y="10287000"/>
                </a:lnTo>
                <a:close/>
                <a:moveTo>
                  <a:pt x="13772369" y="0"/>
                </a:moveTo>
                <a:lnTo>
                  <a:pt x="13906499" y="0"/>
                </a:lnTo>
                <a:lnTo>
                  <a:pt x="13906499" y="10287000"/>
                </a:lnTo>
                <a:lnTo>
                  <a:pt x="13821915" y="10287000"/>
                </a:lnTo>
                <a:lnTo>
                  <a:pt x="8653640" y="5118726"/>
                </a:lnTo>
                <a:close/>
                <a:moveTo>
                  <a:pt x="3546782" y="0"/>
                </a:moveTo>
                <a:lnTo>
                  <a:pt x="13755557" y="0"/>
                </a:lnTo>
                <a:lnTo>
                  <a:pt x="8651169" y="5104388"/>
                </a:lnTo>
                <a:close/>
              </a:path>
            </a:pathLst>
          </a:custGeom>
          <a:noFill/>
        </p:spPr>
      </p:pic>
      <p:sp>
        <p:nvSpPr>
          <p:cNvPr id="5" name="Retângulo 4">
            <a:extLst>
              <a:ext uri="{FF2B5EF4-FFF2-40B4-BE49-F238E27FC236}">
                <a16:creationId xmlns:a16="http://schemas.microsoft.com/office/drawing/2014/main" id="{46AE7313-6E4C-9273-B8F6-15508FE9CE52}"/>
              </a:ext>
            </a:extLst>
          </p:cNvPr>
          <p:cNvSpPr/>
          <p:nvPr/>
        </p:nvSpPr>
        <p:spPr>
          <a:xfrm>
            <a:off x="0" y="5879663"/>
            <a:ext cx="18288000" cy="3505200"/>
          </a:xfrm>
          <a:prstGeom prst="rect">
            <a:avLst/>
          </a:prstGeom>
          <a:gradFill>
            <a:gsLst>
              <a:gs pos="100000">
                <a:srgbClr val="BC9575">
                  <a:alpha val="42000"/>
                </a:srgbClr>
              </a:gs>
              <a:gs pos="2000">
                <a:schemeClr val="tx1">
                  <a:lumMod val="95000"/>
                  <a:lumOff val="500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B99385EB-6611-4CD6-8083-B636EFE87CEC}"/>
              </a:ext>
            </a:extLst>
          </p:cNvPr>
          <p:cNvSpPr txBox="1"/>
          <p:nvPr/>
        </p:nvSpPr>
        <p:spPr>
          <a:xfrm>
            <a:off x="3949659" y="6354990"/>
            <a:ext cx="10985541" cy="255454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lvl="0"/>
            <a:r>
              <a:rPr lang="pt-BR" sz="8000" b="1" dirty="0">
                <a:gradFill>
                  <a:gsLst>
                    <a:gs pos="100000">
                      <a:schemeClr val="bg1"/>
                    </a:gs>
                    <a:gs pos="0">
                      <a:schemeClr val="bg1">
                        <a:lumMod val="75000"/>
                      </a:schemeClr>
                    </a:gs>
                  </a:gsLst>
                  <a:lin ang="16200000" scaled="1"/>
                </a:gradFill>
                <a:latin typeface="Arial" panose="020B0604020202020204" pitchFamily="34" charset="0"/>
                <a:cs typeface="Arial" panose="020B0604020202020204" pitchFamily="34" charset="0"/>
              </a:rPr>
              <a:t>OS VÍCIOS NO LIVRO DE PROVÉRBIOS</a:t>
            </a:r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A959CD12-C8C4-710D-EF90-9BD748F0323F}"/>
              </a:ext>
            </a:extLst>
          </p:cNvPr>
          <p:cNvSpPr/>
          <p:nvPr/>
        </p:nvSpPr>
        <p:spPr>
          <a:xfrm>
            <a:off x="613" y="5879663"/>
            <a:ext cx="3352189" cy="35052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779DCEF5-D229-DFB4-E939-7BA1B903CE46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0807" y="6146363"/>
            <a:ext cx="2971800" cy="297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2980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42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4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5" grpId="0" animBg="1"/>
      <p:bldP spid="1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6616</TotalTime>
  <Words>587</Words>
  <Application>Microsoft Office PowerPoint</Application>
  <PresentationFormat>Personalizar</PresentationFormat>
  <Paragraphs>55</Paragraphs>
  <Slides>17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2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17</vt:i4>
      </vt:variant>
    </vt:vector>
  </HeadingPairs>
  <TitlesOfParts>
    <vt:vector size="20" baseType="lpstr">
      <vt:lpstr>Calibri</vt:lpstr>
      <vt:lpstr>Arial</vt:lpstr>
      <vt:lpstr>Office Theme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Proteção Contra os Vícios</dc:title>
  <dc:creator>Henrique Nascimento</dc:creator>
  <cp:lastModifiedBy>HERBETH LINS</cp:lastModifiedBy>
  <cp:revision>135</cp:revision>
  <dcterms:created xsi:type="dcterms:W3CDTF">2006-08-16T00:00:00Z</dcterms:created>
  <dcterms:modified xsi:type="dcterms:W3CDTF">2024-12-17T20:02:27Z</dcterms:modified>
  <dc:identifier>DAFjsyPzqZA</dc:identifier>
</cp:coreProperties>
</file>