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84" r:id="rId4"/>
    <p:sldId id="582" r:id="rId5"/>
    <p:sldId id="348" r:id="rId6"/>
    <p:sldId id="585" r:id="rId7"/>
    <p:sldId id="586" r:id="rId8"/>
    <p:sldId id="418" r:id="rId9"/>
    <p:sldId id="293" r:id="rId10"/>
    <p:sldId id="727" r:id="rId11"/>
    <p:sldId id="728" r:id="rId12"/>
    <p:sldId id="731" r:id="rId13"/>
    <p:sldId id="732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.gif"/><Relationship Id="rId5" Type="http://schemas.openxmlformats.org/officeDocument/2006/relationships/image" Target="../media/image17.gif"/><Relationship Id="rId10" Type="http://schemas.openxmlformats.org/officeDocument/2006/relationships/image" Target="../media/image20.gif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3133785"/>
            <a:ext cx="7678271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Protegendo-se com Integridade na Sociedade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6742051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7416433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7907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6957724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8548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8185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t="-97" r="7484" b="97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6FE44-8031-F718-A448-E0CCABD33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9668DCD5-5CBE-94DD-2382-F019F7CF8A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591A047C-3512-636E-7518-0780536AF2E0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3E240E8-C6E9-15B7-28C3-B893CC5FB725}"/>
              </a:ext>
            </a:extLst>
          </p:cNvPr>
          <p:cNvSpPr/>
          <p:nvPr/>
        </p:nvSpPr>
        <p:spPr>
          <a:xfrm>
            <a:off x="0" y="8757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92012B27-0A29-B490-6C34-8B55253CFDA1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956A01C1-A15E-000C-87AE-D3A109075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1" r="22171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3CA45030-A238-21C3-02A6-25FE24445A9E}"/>
              </a:ext>
            </a:extLst>
          </p:cNvPr>
          <p:cNvSpPr txBox="1"/>
          <p:nvPr/>
        </p:nvSpPr>
        <p:spPr>
          <a:xfrm>
            <a:off x="685800" y="1104900"/>
            <a:ext cx="6172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Quando a injustiça prospera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D4D221E-62B3-769D-3F87-9A61EAC473EA}"/>
              </a:ext>
            </a:extLst>
          </p:cNvPr>
          <p:cNvSpPr txBox="1"/>
          <p:nvPr/>
        </p:nvSpPr>
        <p:spPr>
          <a:xfrm>
            <a:off x="685800" y="3162300"/>
            <a:ext cx="7620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3, 6, 8 e 11 de Provérbios 28 tratam do tratamento social entre ricos e pobres. A falta de sabedoria e integridade resulta na opressão e desprezo pelos pobres.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CD0AB45-7106-4338-E503-6AA873CFC1E6}"/>
              </a:ext>
            </a:extLst>
          </p:cNvPr>
          <p:cNvSpPr txBox="1"/>
          <p:nvPr/>
        </p:nvSpPr>
        <p:spPr>
          <a:xfrm>
            <a:off x="1523999" y="8783824"/>
            <a:ext cx="38818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SABEDORIA, PRUDÊNCIA E SOCIEDADE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3572763-3D99-903D-8114-D3E94B695C76}"/>
              </a:ext>
            </a:extLst>
          </p:cNvPr>
          <p:cNvSpPr/>
          <p:nvPr/>
        </p:nvSpPr>
        <p:spPr>
          <a:xfrm>
            <a:off x="0" y="8757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02143FE-79B6-122B-7DDC-BB619C8DEB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7578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99223-6F48-B4FA-7B26-A4A9E9FA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4B9CC84A-0171-83A5-848D-B14B4F3E8F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1BF83EA6-439D-1104-74B3-9AEE1C00EFBC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21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9E674AF7-6AA2-1345-C8F7-1D7E469A9F0C}"/>
              </a:ext>
            </a:extLst>
          </p:cNvPr>
          <p:cNvSpPr/>
          <p:nvPr/>
        </p:nvSpPr>
        <p:spPr>
          <a:xfrm>
            <a:off x="0" y="9138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A23144ED-AFC6-8420-829C-9052207FE401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490D59CB-5E09-1AD0-7AA1-929C89D649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0" r="4950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ACF1F8F-99E7-AEDB-E364-CEE3F34D9D7F}"/>
              </a:ext>
            </a:extLst>
          </p:cNvPr>
          <p:cNvSpPr txBox="1"/>
          <p:nvPr/>
        </p:nvSpPr>
        <p:spPr>
          <a:xfrm>
            <a:off x="685800" y="254317"/>
            <a:ext cx="6172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Quando a injustiça prospera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3334C90-DB0E-A07B-5B74-021B16828602}"/>
              </a:ext>
            </a:extLst>
          </p:cNvPr>
          <p:cNvSpPr txBox="1"/>
          <p:nvPr/>
        </p:nvSpPr>
        <p:spPr>
          <a:xfrm>
            <a:off x="685800" y="2235517"/>
            <a:ext cx="876300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 tolice e a corrupção aumentam, até mesmo os pobres oprimem outros pobres (v.3), os perversos se orgulham de suas riquezas (v.6), a ganância e os juros abusivos não têm limites (v.8), e os ricos acreditam que não precisam de mais nada (v.11). Essa dinâmica leva a sociedade à autodestruição, evidenciando uma rebelião contra a Justiça de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Deus.</a:t>
            </a:r>
          </a:p>
          <a:p>
            <a:endParaRPr lang="pt-BR" sz="3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9400F39-EC9A-1421-9BE3-DD7ADACD5ACF}"/>
              </a:ext>
            </a:extLst>
          </p:cNvPr>
          <p:cNvSpPr txBox="1"/>
          <p:nvPr/>
        </p:nvSpPr>
        <p:spPr>
          <a:xfrm>
            <a:off x="1523999" y="9164824"/>
            <a:ext cx="38818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SABEDORIA, PRUDÊNCIA E SOCIEDADE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72AD969-4E60-FCAB-768B-5B6865F957AB}"/>
              </a:ext>
            </a:extLst>
          </p:cNvPr>
          <p:cNvSpPr/>
          <p:nvPr/>
        </p:nvSpPr>
        <p:spPr>
          <a:xfrm>
            <a:off x="0" y="9138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2995C62-75E0-8B5C-2C33-93FBA0E905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1388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961D8-247C-39E0-A324-4AB5B8ED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336B3C9F-7E4D-6FDE-12F4-17DFE8328A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25149B4-682E-9934-5A02-EFC7D9BEC6A1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8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034584FA-4AD8-C258-271B-B205D4A1B921}"/>
              </a:ext>
            </a:extLst>
          </p:cNvPr>
          <p:cNvSpPr/>
          <p:nvPr/>
        </p:nvSpPr>
        <p:spPr>
          <a:xfrm>
            <a:off x="0" y="94107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F181D0F8-AC6C-D253-8C9D-0957F7B51A0F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98F15839-0EDB-1E90-66D7-22EF8DE14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50" r="4950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4374053-CEF1-5B3A-1CF2-31E9EECCB89A}"/>
              </a:ext>
            </a:extLst>
          </p:cNvPr>
          <p:cNvSpPr txBox="1"/>
          <p:nvPr/>
        </p:nvSpPr>
        <p:spPr>
          <a:xfrm>
            <a:off x="685800" y="114300"/>
            <a:ext cx="65532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Quando não há compromisso com a Lei de Deus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0206281-412F-EA65-8B77-75ED1634B8FD}"/>
              </a:ext>
            </a:extLst>
          </p:cNvPr>
          <p:cNvSpPr txBox="1"/>
          <p:nvPr/>
        </p:nvSpPr>
        <p:spPr>
          <a:xfrm>
            <a:off x="685800" y="2781300"/>
            <a:ext cx="9448800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Provérbios, a sabedoria e a integridade são atribuídas àqueles que seguem a Lei de Deus, fundamentando suas vidas no "temor do Senhor"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1.7). Os versículos 4, 5, 7 e 9 destacam que a falta de compromisso com a Lei leva à opressão dos pobres e à degeneração das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virtudes. Aqueles que abandonam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Lei não compreendem a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justiça (v.5) e têm suas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orações rejeitadas (v.9).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84018264-D521-E580-E188-54F61CF3DC60}"/>
              </a:ext>
            </a:extLst>
          </p:cNvPr>
          <p:cNvSpPr txBox="1"/>
          <p:nvPr/>
        </p:nvSpPr>
        <p:spPr>
          <a:xfrm>
            <a:off x="1523999" y="9436668"/>
            <a:ext cx="38818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SABEDORIA, PRUDÊNCIA E SOCIEDADE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BF47834-6B25-BE64-99C4-1598086B4917}"/>
              </a:ext>
            </a:extLst>
          </p:cNvPr>
          <p:cNvSpPr/>
          <p:nvPr/>
        </p:nvSpPr>
        <p:spPr>
          <a:xfrm>
            <a:off x="0" y="94107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18F584C-18A7-788F-4A85-D48A5DC099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4107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B1DE9-22D9-BA72-E896-228F8BE58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2C7A442E-AC03-45EA-DC5A-CB5D0CD457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18398A0-C6B9-A56B-92AD-CCA82280E608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52D30A3-AF92-E831-1CF4-2C7E998E8902}"/>
              </a:ext>
            </a:extLst>
          </p:cNvPr>
          <p:cNvSpPr/>
          <p:nvPr/>
        </p:nvSpPr>
        <p:spPr>
          <a:xfrm>
            <a:off x="0" y="90626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113DB08A-C1BE-F5E2-E814-000A18AC1CB8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874308F6-E5F3-E2B9-DE80-6FDC9AE21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9748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AC36B19-413F-5626-0BC1-35B437F975B6}"/>
              </a:ext>
            </a:extLst>
          </p:cNvPr>
          <p:cNvSpPr txBox="1"/>
          <p:nvPr/>
        </p:nvSpPr>
        <p:spPr>
          <a:xfrm>
            <a:off x="685800" y="723900"/>
            <a:ext cx="65532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Quando não há compromisso com a Lei de Deus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ABF2CA1-31E5-87C8-CFA5-2A2BA6991C7B}"/>
              </a:ext>
            </a:extLst>
          </p:cNvPr>
          <p:cNvSpPr txBox="1"/>
          <p:nvPr/>
        </p:nvSpPr>
        <p:spPr>
          <a:xfrm>
            <a:off x="685800" y="3453233"/>
            <a:ext cx="8305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versículo 10 afirma que os íntegros herdarão o bem, enquanto os que desviam os justos enfrentarão consequências. Portanto, Provérbios 28.2 e 12 ressaltam a importância da sabedoria e integridade para </a:t>
            </a:r>
          </a:p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sociedade justa.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8D2609F-6481-1D02-E932-CB4F8D728DE9}"/>
              </a:ext>
            </a:extLst>
          </p:cNvPr>
          <p:cNvSpPr txBox="1"/>
          <p:nvPr/>
        </p:nvSpPr>
        <p:spPr>
          <a:xfrm>
            <a:off x="1523999" y="9088624"/>
            <a:ext cx="38818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SABEDORIA, PRUDÊNCIA E SOCIEDADE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A543C7-00C1-8299-51EB-996F4E9B05B1}"/>
              </a:ext>
            </a:extLst>
          </p:cNvPr>
          <p:cNvSpPr/>
          <p:nvPr/>
        </p:nvSpPr>
        <p:spPr>
          <a:xfrm>
            <a:off x="0" y="90626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E803A3F-6CF0-9ECC-9440-7B25958978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0626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36" b="7636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292927" y="60579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92927" y="7130707"/>
            <a:ext cx="813707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“Quando os justos triunfam, há grande alegria; mas, quando os ímpios sobem, os homens escondem-se.”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28.12)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127" y="6531427"/>
            <a:ext cx="2955473" cy="2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6" b="7816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62865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7453128"/>
            <a:ext cx="775607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sabedoria e a integridade são virtudes do cristão que se manifestam na sociedade.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654" y="6395354"/>
            <a:ext cx="3015346" cy="3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01400" y="6227683"/>
            <a:ext cx="33528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28. 2-12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00566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657" y="2400300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974883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2194322"/>
            <a:ext cx="623665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vivemos sozinhos, isolados, mas em sociedade. Por isso, somos convocados por Deus para agir sábia e integralmente na sociedade em que vivemos. Este é o assunto desta última lição.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" t="-278" r="22733" b="278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429500" y="785140"/>
            <a:ext cx="78105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30" b="3930"/>
          <a:stretch/>
        </p:blipFill>
        <p:spPr>
          <a:xfrm flipH="1">
            <a:off x="289560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648699" y="904956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APRESENTAR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648698" y="1805107"/>
            <a:ext cx="6152956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importância da sabedoria e da prudência na manutenção da ordem social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62920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43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373010" y="3752850"/>
            <a:ext cx="894269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567" b="10567"/>
          <a:stretch/>
        </p:blipFill>
        <p:spPr>
          <a:xfrm>
            <a:off x="1131570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906410" y="4076700"/>
            <a:ext cx="589469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SABER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906410" y="5026104"/>
            <a:ext cx="73152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o justo deve se portar diante dos valores opostos da sociedade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1053425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6667500" y="6720560"/>
            <a:ext cx="963930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80" b="3980"/>
          <a:stretch/>
        </p:blipFill>
        <p:spPr>
          <a:xfrm>
            <a:off x="213360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7886502" y="70485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7886502" y="7922100"/>
            <a:ext cx="8039297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que a sabedoria e a integridade devem se manifestar externamente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586720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8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43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00" r="-124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949659" y="6354990"/>
            <a:ext cx="1327154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SABEDORIA, PRUDÊNCIA E SOCIEDADE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834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1" r="11451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1257300"/>
            <a:ext cx="84582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 e prudência na manutenção da ordem social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4052887"/>
            <a:ext cx="7086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seção de Provérbios 28.2-12 revela um ideal de sociedade onde a justiça e a integridade predominam.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3999" y="8860024"/>
            <a:ext cx="38818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SABEDORIA, PRUDÊNCIA E SOCIEDADE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834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8340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</TotalTime>
  <Words>488</Words>
  <Application>Microsoft Office PowerPoint</Application>
  <PresentationFormat>Personalizar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Protegendo-se com Integridade na Sociedade</dc:title>
  <dc:creator>Henrique Nascimento</dc:creator>
  <cp:lastModifiedBy>HERBETH LINS</cp:lastModifiedBy>
  <cp:revision>141</cp:revision>
  <dcterms:created xsi:type="dcterms:W3CDTF">2006-08-16T00:00:00Z</dcterms:created>
  <dcterms:modified xsi:type="dcterms:W3CDTF">2024-12-24T20:21:39Z</dcterms:modified>
  <dc:identifier>DAFjsyPzqZA</dc:identifier>
</cp:coreProperties>
</file>