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625" r:id="rId2"/>
    <p:sldId id="400" r:id="rId3"/>
    <p:sldId id="605" r:id="rId4"/>
    <p:sldId id="587" r:id="rId5"/>
    <p:sldId id="582" r:id="rId6"/>
    <p:sldId id="348" r:id="rId7"/>
    <p:sldId id="585" r:id="rId8"/>
    <p:sldId id="590" r:id="rId9"/>
    <p:sldId id="591" r:id="rId10"/>
    <p:sldId id="592" r:id="rId11"/>
    <p:sldId id="418" r:id="rId12"/>
    <p:sldId id="293" r:id="rId13"/>
    <p:sldId id="606" r:id="rId14"/>
    <p:sldId id="607" r:id="rId15"/>
    <p:sldId id="608" r:id="rId16"/>
    <p:sldId id="287" r:id="rId17"/>
    <p:sldId id="444" r:id="rId18"/>
    <p:sldId id="320" r:id="rId19"/>
    <p:sldId id="321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1C230F"/>
    <a:srgbClr val="1F0B0B"/>
    <a:srgbClr val="413223"/>
    <a:srgbClr val="AB855F"/>
    <a:srgbClr val="142311"/>
    <a:srgbClr val="2E0000"/>
    <a:srgbClr val="0C1314"/>
    <a:srgbClr val="C9C86C"/>
    <a:srgbClr val="1F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2" d="100"/>
          <a:sy n="72" d="100"/>
        </p:scale>
        <p:origin x="6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D1D87-9867-ABC6-5C76-E70E62349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124219F0-864B-50BF-EFBD-9ABAC02A6A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" t="27615" r="-28" b="10254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2D3D73B-3995-EC39-05CF-C9E1F40EBB27}"/>
              </a:ext>
            </a:extLst>
          </p:cNvPr>
          <p:cNvSpPr/>
          <p:nvPr/>
        </p:nvSpPr>
        <p:spPr>
          <a:xfrm flipH="1">
            <a:off x="3429000" y="3848101"/>
            <a:ext cx="14859000" cy="6438898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1EDE8B5-9AA9-6B1F-FA88-996ED6088A42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B3C50F7-9549-EA3C-D659-B2DA122CBF11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3C83F324-3FE8-5E07-5146-36D5DAA034DF}"/>
              </a:ext>
            </a:extLst>
          </p:cNvPr>
          <p:cNvSpPr txBox="1"/>
          <p:nvPr/>
        </p:nvSpPr>
        <p:spPr>
          <a:xfrm>
            <a:off x="1219200" y="4457700"/>
            <a:ext cx="43434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8472649-7C8D-BC23-5196-CBB4FB7DF099}"/>
              </a:ext>
            </a:extLst>
          </p:cNvPr>
          <p:cNvSpPr txBox="1"/>
          <p:nvPr/>
        </p:nvSpPr>
        <p:spPr>
          <a:xfrm>
            <a:off x="8286750" y="4457700"/>
            <a:ext cx="794385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importância da sabedoria, proteção e confiança em Deus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8588EA-8468-17E9-1E61-D806DD3D25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78470"/>
            <a:ext cx="974122" cy="974122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99375EE8-4A0E-8DE8-2D08-78F7DBF2C9D7}"/>
              </a:ext>
            </a:extLst>
          </p:cNvPr>
          <p:cNvSpPr txBox="1"/>
          <p:nvPr/>
        </p:nvSpPr>
        <p:spPr>
          <a:xfrm>
            <a:off x="1600200" y="-2425365"/>
            <a:ext cx="3962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3301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36D35991-8A7D-8D6A-3955-390E28FC78F9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3528034"/>
            <a:ext cx="1612463" cy="1612463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5104FC1-CB42-87D5-BF7C-99C4E4119630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rgbClr val="AB85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6AF378-9945-D220-09C6-561B7EDDE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157" r="24157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AB3F82A-082D-4AB3-A962-3DF13F27BD58}"/>
              </a:ext>
            </a:extLst>
          </p:cNvPr>
          <p:cNvSpPr txBox="1"/>
          <p:nvPr/>
        </p:nvSpPr>
        <p:spPr>
          <a:xfrm>
            <a:off x="4114800" y="433142"/>
            <a:ext cx="1612463" cy="7478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000" b="1" dirty="0">
                <a:solidFill>
                  <a:schemeClr val="bg1">
                    <a:lumMod val="95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14400" y="5280779"/>
            <a:ext cx="9296400" cy="31393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FORÇA PRODUZTDA PELAS TENTAÇÕES (vv. 2.12)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EB2A6CDD-F039-DEEE-3CEB-EF377B39D815}"/>
              </a:ext>
            </a:extLst>
          </p:cNvPr>
          <p:cNvSpPr/>
          <p:nvPr/>
        </p:nvSpPr>
        <p:spPr>
          <a:xfrm>
            <a:off x="0" y="16853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16383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CC3C099-6AF6-A30B-5FB4-92D3F1AE4C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11" r="4511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52401" y="1787818"/>
            <a:ext cx="1036319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FORÇA PRODUZTDA PELAS TENTAÇÕES (vv. 2.12)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178" y="2772750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395791" y="2880692"/>
            <a:ext cx="5462209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O que são as tentações?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395791" y="4873038"/>
            <a:ext cx="675760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Segundo o Dicionário Teológico, são estímulos que levam a prática do pecado.</a:t>
            </a:r>
          </a:p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Mas preste atenção!</a:t>
            </a:r>
          </a:p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São somente incentivos ou pressões.</a:t>
            </a:r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E8C979-E2BD-2750-266F-9FB9E57BD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508D01C8-BD9A-87C3-0C2F-309286778B18}"/>
              </a:ext>
            </a:extLst>
          </p:cNvPr>
          <p:cNvSpPr/>
          <p:nvPr/>
        </p:nvSpPr>
        <p:spPr>
          <a:xfrm>
            <a:off x="0" y="15329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5D2E9949-E609-8C59-32A2-1D30E0BF0195}"/>
              </a:ext>
            </a:extLst>
          </p:cNvPr>
          <p:cNvSpPr/>
          <p:nvPr/>
        </p:nvSpPr>
        <p:spPr>
          <a:xfrm>
            <a:off x="0" y="14859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3CF9F51-EC6D-6654-EEE1-261148502C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016" r="22045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63EF3CAF-9B69-1592-4655-C63EDDDC6A05}"/>
              </a:ext>
            </a:extLst>
          </p:cNvPr>
          <p:cNvSpPr txBox="1"/>
          <p:nvPr/>
        </p:nvSpPr>
        <p:spPr>
          <a:xfrm>
            <a:off x="152401" y="1635418"/>
            <a:ext cx="1036319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FORÇA PRODUZTDA PELAS TENTAÇÕES (vv. 2.12)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E01B84A-72B9-3AA8-A4AA-8137A875F3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178" y="2620350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EF59AA46-B65C-6046-B897-13230DE2C2C7}"/>
              </a:ext>
            </a:extLst>
          </p:cNvPr>
          <p:cNvSpPr txBox="1"/>
          <p:nvPr/>
        </p:nvSpPr>
        <p:spPr>
          <a:xfrm>
            <a:off x="1395791" y="2728292"/>
            <a:ext cx="5462209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O que são as tentações?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0A90ABD-52D3-0C05-05B2-06F901CE1A99}"/>
              </a:ext>
            </a:extLst>
          </p:cNvPr>
          <p:cNvSpPr txBox="1"/>
          <p:nvPr/>
        </p:nvSpPr>
        <p:spPr>
          <a:xfrm>
            <a:off x="1395791" y="4720638"/>
            <a:ext cx="6757609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Enquanto as provações são vistas como oportunidades para crescimento espiritual e uma maior intimidade com Deus, as tentações surgem para nos fazer pecar e, assim, nos afastar do Senhor.</a:t>
            </a:r>
          </a:p>
        </p:txBody>
      </p:sp>
    </p:spTree>
    <p:extLst>
      <p:ext uri="{BB962C8B-B14F-4D97-AF65-F5344CB8AC3E}">
        <p14:creationId xmlns:p14="http://schemas.microsoft.com/office/powerpoint/2010/main" val="350242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820A07-8B97-1E8D-A9C3-8268E23D7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34781B79-0A14-8A5A-7D9C-EF2DFF94E787}"/>
              </a:ext>
            </a:extLst>
          </p:cNvPr>
          <p:cNvSpPr/>
          <p:nvPr/>
        </p:nvSpPr>
        <p:spPr>
          <a:xfrm>
            <a:off x="0" y="6185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DA6D9BAE-5C67-2160-53B7-8379CAF2E6E9}"/>
              </a:ext>
            </a:extLst>
          </p:cNvPr>
          <p:cNvSpPr/>
          <p:nvPr/>
        </p:nvSpPr>
        <p:spPr>
          <a:xfrm>
            <a:off x="0" y="5715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D83C500-7C67-43CE-BB33-3E3B638C2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03" r="17303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2AE5D9C6-9ACC-F5F4-7CFF-25FCBCA4E541}"/>
              </a:ext>
            </a:extLst>
          </p:cNvPr>
          <p:cNvSpPr txBox="1"/>
          <p:nvPr/>
        </p:nvSpPr>
        <p:spPr>
          <a:xfrm>
            <a:off x="152401" y="721018"/>
            <a:ext cx="1036319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FORÇA PRODUZTDA PELAS TENTAÇÕES (vv. 2.12)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A4EA40D-1F1E-0F92-5F77-C67A06FD1A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978" y="2560273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6565316B-891B-34A5-2626-86CF4269F1AA}"/>
              </a:ext>
            </a:extLst>
          </p:cNvPr>
          <p:cNvSpPr txBox="1"/>
          <p:nvPr/>
        </p:nvSpPr>
        <p:spPr>
          <a:xfrm>
            <a:off x="1395791" y="1813892"/>
            <a:ext cx="6300409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procedência das tentações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75281472-C3C4-319D-D660-9DB41CCCE74E}"/>
              </a:ext>
            </a:extLst>
          </p:cNvPr>
          <p:cNvSpPr txBox="1"/>
          <p:nvPr/>
        </p:nvSpPr>
        <p:spPr>
          <a:xfrm>
            <a:off x="1395791" y="3806238"/>
            <a:ext cx="7100509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Segundo Tiago 1.14-15,</a:t>
            </a:r>
          </a:p>
          <a:p>
            <a:r>
              <a:rPr lang="pt-BR" sz="38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 tentações procedem de nossos desejos carnais, que nos arrastam e seduzem para longe da vontade de Deus. Quando esses desejos são concebidos, dão à luz ao pecado, e o pecado, quando consumado, gera a morte. Portanto, as tentações não vêm de Deus.</a:t>
            </a:r>
          </a:p>
        </p:txBody>
      </p:sp>
    </p:spTree>
    <p:extLst>
      <p:ext uri="{BB962C8B-B14F-4D97-AF65-F5344CB8AC3E}">
        <p14:creationId xmlns:p14="http://schemas.microsoft.com/office/powerpoint/2010/main" val="351592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452CA3-1176-4782-A58E-9BE988467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2795F71B-36CE-C803-0A32-1065F8018A03}"/>
              </a:ext>
            </a:extLst>
          </p:cNvPr>
          <p:cNvSpPr/>
          <p:nvPr/>
        </p:nvSpPr>
        <p:spPr>
          <a:xfrm>
            <a:off x="0" y="11519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F531ABF2-7E3B-FAD5-5012-EEAE1ABAE904}"/>
              </a:ext>
            </a:extLst>
          </p:cNvPr>
          <p:cNvSpPr/>
          <p:nvPr/>
        </p:nvSpPr>
        <p:spPr>
          <a:xfrm>
            <a:off x="0" y="11049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8E56297-286B-7EEE-BCC0-77AA6050A3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22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9A49E93F-D5B7-54A7-CDA6-293D61D2E3DC}"/>
              </a:ext>
            </a:extLst>
          </p:cNvPr>
          <p:cNvSpPr txBox="1"/>
          <p:nvPr/>
        </p:nvSpPr>
        <p:spPr>
          <a:xfrm>
            <a:off x="152401" y="1254418"/>
            <a:ext cx="1036319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FORÇA PRODUZTDA PELAS TENTAÇÕES (vv. 2.12)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1EEA0D9-66C8-E367-D38D-F11910A5D4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478" y="2711268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9B3ACE1E-6EBB-1886-E7DE-558662145BEB}"/>
              </a:ext>
            </a:extLst>
          </p:cNvPr>
          <p:cNvSpPr txBox="1"/>
          <p:nvPr/>
        </p:nvSpPr>
        <p:spPr>
          <a:xfrm>
            <a:off x="1395791" y="2347292"/>
            <a:ext cx="4090609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papel do inimigo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13099D8A-44CA-B63D-1E71-C3B1702D0FBB}"/>
              </a:ext>
            </a:extLst>
          </p:cNvPr>
          <p:cNvSpPr txBox="1"/>
          <p:nvPr/>
        </p:nvSpPr>
        <p:spPr>
          <a:xfrm>
            <a:off x="1395791" y="4339638"/>
            <a:ext cx="6833809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Embora as tentações procedam de nossos próprios desejos, o inimigo (Satanás) sabe como explorar essas fraquezas, tentando-nos a nos afastar de Deus. Mas a responsabilidade de não ceder à tentação é individual.</a:t>
            </a:r>
          </a:p>
        </p:txBody>
      </p:sp>
    </p:spTree>
    <p:extLst>
      <p:ext uri="{BB962C8B-B14F-4D97-AF65-F5344CB8AC3E}">
        <p14:creationId xmlns:p14="http://schemas.microsoft.com/office/powerpoint/2010/main" val="331859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4B243F9E-EAE9-0DA6-A136-84D093DD01AA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0600" y="2574235"/>
            <a:ext cx="6369494" cy="4524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Autenticidade Em Meio Às Provas E Tentações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177411" y="7456163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de Janeiro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177411" y="81305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228" y="7671836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1127797" y="1524797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02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2630" y="1488574"/>
            <a:ext cx="836307" cy="836307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4B742BA-864F-DF4D-073F-2CA13E894ED2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02BB31-EEBA-786A-1D44-E7AB52CF25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668" r="14668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1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150775-A13E-7508-A2C1-708D57AF4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8F775513-13B8-E896-08C3-206909541A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5" b="2685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15858E7A-0076-A834-62C9-BE7044C6DBFB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F0B2378-AC3F-49AD-8288-C2BC8C345BB1}"/>
              </a:ext>
            </a:extLst>
          </p:cNvPr>
          <p:cNvSpPr/>
          <p:nvPr/>
        </p:nvSpPr>
        <p:spPr>
          <a:xfrm rot="2643821">
            <a:off x="7020016" y="9657821"/>
            <a:ext cx="3173499" cy="3525300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73FFD8C-AAFD-4B30-E992-6C3C1C98B27D}"/>
              </a:ext>
            </a:extLst>
          </p:cNvPr>
          <p:cNvSpPr/>
          <p:nvPr/>
        </p:nvSpPr>
        <p:spPr>
          <a:xfrm rot="2723966">
            <a:off x="6425537" y="-1635099"/>
            <a:ext cx="5838851" cy="4224206"/>
          </a:xfrm>
          <a:prstGeom prst="rect">
            <a:avLst/>
          </a:prstGeom>
          <a:solidFill>
            <a:srgbClr val="530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2680990-21CD-D487-F21D-46EA500AF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62" r="17562"/>
          <a:stretch/>
        </p:blipFill>
        <p:spPr>
          <a:xfrm>
            <a:off x="8534687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9AF5286-904C-656A-D71F-684206BDEA6B}"/>
              </a:ext>
            </a:extLst>
          </p:cNvPr>
          <p:cNvSpPr txBox="1"/>
          <p:nvPr/>
        </p:nvSpPr>
        <p:spPr>
          <a:xfrm>
            <a:off x="880513" y="3961751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209B4A6-03C6-0107-018B-8E7390AF7F35}"/>
              </a:ext>
            </a:extLst>
          </p:cNvPr>
          <p:cNvSpPr txBox="1"/>
          <p:nvPr/>
        </p:nvSpPr>
        <p:spPr>
          <a:xfrm>
            <a:off x="880513" y="5034558"/>
            <a:ext cx="7619999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“Meus irmãos, tende grande gozo quando cairdes em várias tentações, sabendo que a prova da vossa fé produz a paciência.” (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1.2,3)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0BC7075-F1DB-FDEE-119D-AB22BE0A5C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12" y="1558734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DCDCA1-159E-5DAA-75B3-7F88F16E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F52DFF8B-D284-A3F9-152F-1382F408D1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39" b="7739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DDF31F-D9B9-B147-5677-8B8754C8E521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7AC81A9-90A9-1348-C6AC-528DFACCFCC4}"/>
              </a:ext>
            </a:extLst>
          </p:cNvPr>
          <p:cNvSpPr/>
          <p:nvPr/>
        </p:nvSpPr>
        <p:spPr>
          <a:xfrm rot="18956179" flipH="1">
            <a:off x="8077458" y="9648300"/>
            <a:ext cx="3173499" cy="3525300"/>
          </a:xfrm>
          <a:prstGeom prst="rect">
            <a:avLst/>
          </a:prstGeom>
          <a:solidFill>
            <a:srgbClr val="C9C8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A66F3A0-695A-FF78-D032-193794AC61C4}"/>
              </a:ext>
            </a:extLst>
          </p:cNvPr>
          <p:cNvSpPr/>
          <p:nvPr/>
        </p:nvSpPr>
        <p:spPr>
          <a:xfrm rot="18876034" flipH="1">
            <a:off x="6441461" y="-1754847"/>
            <a:ext cx="5220234" cy="4224206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771E95FC-3B9C-971B-D7A5-A703C3FB5A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855" r="6389"/>
          <a:stretch/>
        </p:blipFill>
        <p:spPr>
          <a:xfrm flipH="1">
            <a:off x="0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F428B03-D5A8-5553-ADE4-020D75C21A6A}"/>
              </a:ext>
            </a:extLst>
          </p:cNvPr>
          <p:cNvSpPr txBox="1"/>
          <p:nvPr/>
        </p:nvSpPr>
        <p:spPr>
          <a:xfrm>
            <a:off x="10395645" y="2927908"/>
            <a:ext cx="486983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C929AD2-7887-119A-794E-DD9E2317BE08}"/>
              </a:ext>
            </a:extLst>
          </p:cNvPr>
          <p:cNvSpPr txBox="1"/>
          <p:nvPr/>
        </p:nvSpPr>
        <p:spPr>
          <a:xfrm>
            <a:off x="10395644" y="5096093"/>
            <a:ext cx="667315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Manter a autenticidade em meio às provas e tentações, é essencial para preservar nossa integridade e viver de acordo com nossos valores cristãos mais profundos.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47D61CC-597C-9D22-B80C-E00EF76180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2201" y="2552700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9BDAB325-FB15-EF5B-17C5-577631A6CD2B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7162800" y="5965676"/>
            <a:ext cx="11125200" cy="1887629"/>
            <a:chOff x="0" y="0"/>
            <a:chExt cx="6862939" cy="3093494"/>
          </a:xfr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270952" y="6438900"/>
            <a:ext cx="564544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Tiago 1.12-16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37275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66944369-7504-F8AB-6273-F3800DE07F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60" r="8592"/>
          <a:stretch/>
        </p:blipFill>
        <p:spPr>
          <a:xfrm flipH="1">
            <a:off x="-1891994" y="-762986"/>
            <a:ext cx="11887201" cy="11926286"/>
          </a:xfrm>
          <a:custGeom>
            <a:avLst/>
            <a:gdLst>
              <a:gd name="connsiteX0" fmla="*/ 2538036 w 10253287"/>
              <a:gd name="connsiteY0" fmla="*/ 0 h 10287000"/>
              <a:gd name="connsiteX1" fmla="*/ 10253287 w 10253287"/>
              <a:gd name="connsiteY1" fmla="*/ 0 h 10287000"/>
              <a:gd name="connsiteX2" fmla="*/ 7695746 w 10253287"/>
              <a:gd name="connsiteY2" fmla="*/ 10287000 h 10287000"/>
              <a:gd name="connsiteX3" fmla="*/ 0 w 10253287"/>
              <a:gd name="connsiteY3" fmla="*/ 10287000 h 10287000"/>
              <a:gd name="connsiteX4" fmla="*/ 0 w 10253287"/>
              <a:gd name="connsiteY4" fmla="*/ 10208545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3287" h="10287000">
                <a:moveTo>
                  <a:pt x="2538036" y="0"/>
                </a:moveTo>
                <a:lnTo>
                  <a:pt x="10253287" y="0"/>
                </a:lnTo>
                <a:lnTo>
                  <a:pt x="7695746" y="10287000"/>
                </a:lnTo>
                <a:lnTo>
                  <a:pt x="0" y="10287000"/>
                </a:lnTo>
                <a:lnTo>
                  <a:pt x="0" y="10208545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31744BE7-E1AA-B726-DC1C-B2544C306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0" r="28880"/>
          <a:stretch/>
        </p:blipFill>
        <p:spPr>
          <a:xfrm>
            <a:off x="8763000" y="573000"/>
            <a:ext cx="9141001" cy="9141001"/>
          </a:xfrm>
          <a:custGeom>
            <a:avLst/>
            <a:gdLst>
              <a:gd name="connsiteX0" fmla="*/ 1150384 w 7467600"/>
              <a:gd name="connsiteY0" fmla="*/ 0 h 7467600"/>
              <a:gd name="connsiteX1" fmla="*/ 6222975 w 7467600"/>
              <a:gd name="connsiteY1" fmla="*/ 0 h 7467600"/>
              <a:gd name="connsiteX2" fmla="*/ 7467600 w 7467600"/>
              <a:gd name="connsiteY2" fmla="*/ 1244625 h 7467600"/>
              <a:gd name="connsiteX3" fmla="*/ 7467600 w 7467600"/>
              <a:gd name="connsiteY3" fmla="*/ 6317216 h 7467600"/>
              <a:gd name="connsiteX4" fmla="*/ 6317216 w 7467600"/>
              <a:gd name="connsiteY4" fmla="*/ 7467600 h 7467600"/>
              <a:gd name="connsiteX5" fmla="*/ 1244625 w 7467600"/>
              <a:gd name="connsiteY5" fmla="*/ 7467600 h 7467600"/>
              <a:gd name="connsiteX6" fmla="*/ 0 w 7467600"/>
              <a:gd name="connsiteY6" fmla="*/ 6222975 h 7467600"/>
              <a:gd name="connsiteX7" fmla="*/ 0 w 7467600"/>
              <a:gd name="connsiteY7" fmla="*/ 1150384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67600" h="7467600">
                <a:moveTo>
                  <a:pt x="1150384" y="0"/>
                </a:moveTo>
                <a:lnTo>
                  <a:pt x="6222975" y="0"/>
                </a:lnTo>
                <a:lnTo>
                  <a:pt x="7467600" y="1244625"/>
                </a:lnTo>
                <a:lnTo>
                  <a:pt x="7467600" y="6317216"/>
                </a:lnTo>
                <a:lnTo>
                  <a:pt x="6317216" y="7467600"/>
                </a:lnTo>
                <a:lnTo>
                  <a:pt x="1244625" y="7467600"/>
                </a:lnTo>
                <a:lnTo>
                  <a:pt x="0" y="6222975"/>
                </a:lnTo>
                <a:lnTo>
                  <a:pt x="0" y="1150384"/>
                </a:lnTo>
                <a:close/>
              </a:path>
            </a:pathLst>
          </a:custGeom>
          <a:effectLst>
            <a:softEdge rad="6350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166" y="7229357"/>
            <a:ext cx="2333743" cy="2333743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762000" y="1196101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849949" y="2415540"/>
            <a:ext cx="753205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Lição desta semana, veremos o que são as tentações, sua procedência e propósito na vida cristã. Também vamos refletir a respeito da diferença entre a tentação e a provação, e como essas experiências podem nos levar a desenvolver uma fé autêntica.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tx1">
                <a:alpha val="83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413223"/>
            </a:gs>
            <a:gs pos="0">
              <a:srgbClr val="AB855F"/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921B29-89CC-AFC5-E396-1183D0419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3F215ED-BE30-CE79-1485-27002F608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684" b="8684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94FE3EDF-6F31-6D29-7873-A02C3880B0E6}"/>
              </a:ext>
            </a:extLst>
          </p:cNvPr>
          <p:cNvSpPr/>
          <p:nvPr/>
        </p:nvSpPr>
        <p:spPr>
          <a:xfrm flipH="1">
            <a:off x="2215840" y="3771901"/>
            <a:ext cx="16072160" cy="65532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29CA6D5-EACB-3492-F448-2EF0AF8C8A6A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2DE14F1-DFDD-C72E-F503-744B7EF2D5C0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22977C52-2FB3-2DC5-2C81-A6CC20EC6108}"/>
              </a:ext>
            </a:extLst>
          </p:cNvPr>
          <p:cNvSpPr txBox="1"/>
          <p:nvPr/>
        </p:nvSpPr>
        <p:spPr>
          <a:xfrm>
            <a:off x="336039" y="4457700"/>
            <a:ext cx="575996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9CB1A9-8CDF-6DC8-ECAE-5D800F4FC5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57700"/>
            <a:ext cx="974122" cy="974122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63199275-5A0D-E78E-C9FA-8701648C4245}"/>
              </a:ext>
            </a:extLst>
          </p:cNvPr>
          <p:cNvSpPr txBox="1"/>
          <p:nvPr/>
        </p:nvSpPr>
        <p:spPr>
          <a:xfrm>
            <a:off x="8020050" y="4283750"/>
            <a:ext cx="91440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força que é produzida pelas tentações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0AF060F-FEE8-54CA-E200-F0FB602B4083}"/>
              </a:ext>
            </a:extLst>
          </p:cNvPr>
          <p:cNvSpPr txBox="1"/>
          <p:nvPr/>
        </p:nvSpPr>
        <p:spPr>
          <a:xfrm>
            <a:off x="1600199" y="12735430"/>
            <a:ext cx="480883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25674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142311"/>
            </a:gs>
            <a:gs pos="0">
              <a:schemeClr val="accent3">
                <a:lumMod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2FB44-D650-F47E-51C7-5ABE14DE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4E57845C-A913-622E-30C3-C75441BB32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326" b="12248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F2E89BE-9249-5236-BABA-5BC633C7F5D5}"/>
              </a:ext>
            </a:extLst>
          </p:cNvPr>
          <p:cNvSpPr/>
          <p:nvPr/>
        </p:nvSpPr>
        <p:spPr>
          <a:xfrm flipH="1">
            <a:off x="2209800" y="3771900"/>
            <a:ext cx="16078200" cy="6515099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3F83784-653E-80F9-5E92-F20DFA853B16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BD53D55-68A4-3DCD-3413-8F15A480D0C3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DCD1EC05-A19A-7D8B-FD22-647D43110A19}"/>
              </a:ext>
            </a:extLst>
          </p:cNvPr>
          <p:cNvSpPr txBox="1"/>
          <p:nvPr/>
        </p:nvSpPr>
        <p:spPr>
          <a:xfrm>
            <a:off x="1600200" y="4457700"/>
            <a:ext cx="39624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E50C7511-4450-2705-4508-DF03D89A3979}"/>
              </a:ext>
            </a:extLst>
          </p:cNvPr>
          <p:cNvSpPr txBox="1"/>
          <p:nvPr/>
        </p:nvSpPr>
        <p:spPr>
          <a:xfrm>
            <a:off x="8118272" y="4471737"/>
            <a:ext cx="948392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propósito das provações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3A5DF61-9AE3-376E-6FDD-AE456EDC73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191" y="4495800"/>
            <a:ext cx="933818" cy="933818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FBAF8DC3-5BBE-2DF9-2AAA-D7925B959CE3}"/>
              </a:ext>
            </a:extLst>
          </p:cNvPr>
          <p:cNvSpPr txBox="1"/>
          <p:nvPr/>
        </p:nvSpPr>
        <p:spPr>
          <a:xfrm>
            <a:off x="533400" y="-2400300"/>
            <a:ext cx="5029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Compreender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6F01809-DB1B-AA23-235A-410A68559DD9}"/>
              </a:ext>
            </a:extLst>
          </p:cNvPr>
          <p:cNvSpPr txBox="1"/>
          <p:nvPr/>
        </p:nvSpPr>
        <p:spPr>
          <a:xfrm>
            <a:off x="1219200" y="12253976"/>
            <a:ext cx="43434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</p:spTree>
    <p:extLst>
      <p:ext uri="{BB962C8B-B14F-4D97-AF65-F5344CB8AC3E}">
        <p14:creationId xmlns:p14="http://schemas.microsoft.com/office/powerpoint/2010/main" val="377526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5792</TotalTime>
  <Words>606</Words>
  <Application>Microsoft Office PowerPoint</Application>
  <PresentationFormat>Personalizar</PresentationFormat>
  <Paragraphs>60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2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Autenticidade Em Meio Às Provas E Tentações</dc:title>
  <dc:creator>Henrique Nascimento</dc:creator>
  <cp:lastModifiedBy>HERBETH LINS</cp:lastModifiedBy>
  <cp:revision>124</cp:revision>
  <dcterms:created xsi:type="dcterms:W3CDTF">2006-08-16T00:00:00Z</dcterms:created>
  <dcterms:modified xsi:type="dcterms:W3CDTF">2025-01-07T20:13:52Z</dcterms:modified>
  <dc:identifier>DAFjsyPzqZA</dc:identifier>
</cp:coreProperties>
</file>