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605" r:id="rId3"/>
    <p:sldId id="587" r:id="rId4"/>
    <p:sldId id="582" r:id="rId5"/>
    <p:sldId id="348" r:id="rId6"/>
    <p:sldId id="585" r:id="rId7"/>
    <p:sldId id="590" r:id="rId8"/>
    <p:sldId id="591" r:id="rId9"/>
    <p:sldId id="592" r:id="rId10"/>
    <p:sldId id="418" r:id="rId11"/>
    <p:sldId id="293" r:id="rId12"/>
    <p:sldId id="625" r:id="rId13"/>
    <p:sldId id="626" r:id="rId14"/>
    <p:sldId id="627" r:id="rId15"/>
    <p:sldId id="287" r:id="rId16"/>
    <p:sldId id="444" r:id="rId17"/>
    <p:sldId id="320" r:id="rId18"/>
    <p:sldId id="32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177411" y="7532363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de Janeiro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177411" y="82067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228" y="7748036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1127797" y="159832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630" y="1562100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9" t="-551" r="22735" b="551"/>
          <a:stretch/>
        </p:blipFill>
        <p:spPr>
          <a:xfrm rot="175471" flipH="1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" y="2684173"/>
            <a:ext cx="10134600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AUTENTICIDADE QUE LEVA À </a:t>
            </a:r>
          </a:p>
          <a:p>
            <a:r>
              <a:rPr lang="pt-BR" sz="72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PRÁTICA DA PALAVRA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3528034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00" r="15500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4114800" y="433142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14400" y="5280779"/>
            <a:ext cx="7969695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PRONTO PARA OUVIR, TARDIO PARA FALAR E SE IRAR (</a:t>
            </a:r>
            <a:r>
              <a:rPr lang="pt-BR" sz="66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1.19)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B2A6CDD-F039-DEEE-3CEB-EF377B39D815}"/>
              </a:ext>
            </a:extLst>
          </p:cNvPr>
          <p:cNvSpPr/>
          <p:nvPr/>
        </p:nvSpPr>
        <p:spPr>
          <a:xfrm>
            <a:off x="0" y="14567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14097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C3C099-6AF6-A30B-5FB4-92D3F1AE4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3" t="11204" r="-633" b="31720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52401" y="156210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PRONTO PARA OUVIR, TARDIO PARA FALAR E SE IRAR (</a:t>
            </a:r>
            <a:r>
              <a:rPr lang="pt-BR" sz="2400" dirty="0" err="1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1.19)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248" y="3594116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38200" y="2652092"/>
            <a:ext cx="546220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Pronto para ouvir (v. 19)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38200" y="4644438"/>
            <a:ext cx="6986209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Ouvir atentamente é o primeiro passo para compreender a Palavra de Deus e então aplicá-la à nossa vida. A escuta atenta é fundamental. Somente os tolos falam sem ouvir primeiro.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34EB8F-20C6-6EA1-9FB6-20C18E3C9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85547838-9B3D-0C61-1097-F5E92939F1F0}"/>
              </a:ext>
            </a:extLst>
          </p:cNvPr>
          <p:cNvSpPr/>
          <p:nvPr/>
        </p:nvSpPr>
        <p:spPr>
          <a:xfrm>
            <a:off x="0" y="12281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F04B070A-110A-6C96-A349-FDC45794A708}"/>
              </a:ext>
            </a:extLst>
          </p:cNvPr>
          <p:cNvSpPr/>
          <p:nvPr/>
        </p:nvSpPr>
        <p:spPr>
          <a:xfrm>
            <a:off x="0" y="11811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4FFB6D7-6289-E0A9-F795-7A07119BEE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08" r="4075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0A94F9A9-9469-F920-C4A8-929B1427FE5A}"/>
              </a:ext>
            </a:extLst>
          </p:cNvPr>
          <p:cNvSpPr txBox="1"/>
          <p:nvPr/>
        </p:nvSpPr>
        <p:spPr>
          <a:xfrm>
            <a:off x="152401" y="133350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PRONTO PARA OUVIR, TARDIO PARA FALAR E SE IRAR (</a:t>
            </a:r>
            <a:r>
              <a:rPr lang="pt-BR" sz="2400" dirty="0" err="1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1.19)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1509EA8-E8A4-9D00-B128-3B6E6C79FA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248" y="3365516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D2112080-9DF9-DB7B-7648-BF55F095DABE}"/>
              </a:ext>
            </a:extLst>
          </p:cNvPr>
          <p:cNvSpPr txBox="1"/>
          <p:nvPr/>
        </p:nvSpPr>
        <p:spPr>
          <a:xfrm>
            <a:off x="838200" y="2423492"/>
            <a:ext cx="546220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Tardio para falar (v. 19)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CC14E6C-1862-DCEC-B17E-FBCCDC50C5CE}"/>
              </a:ext>
            </a:extLst>
          </p:cNvPr>
          <p:cNvSpPr txBox="1"/>
          <p:nvPr/>
        </p:nvSpPr>
        <p:spPr>
          <a:xfrm>
            <a:off x="838200" y="4415838"/>
            <a:ext cx="6986209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Tiago nos exorta a sermos cuidadosos e refletir antes de abrir a boca e fazer uso das palavras. Esse cuidado nos leva a evitar respostas impulsivas, precipitadas, que possam causar mal a nós ou àqueles que nos ouvem. </a:t>
            </a:r>
          </a:p>
        </p:txBody>
      </p:sp>
    </p:spTree>
    <p:extLst>
      <p:ext uri="{BB962C8B-B14F-4D97-AF65-F5344CB8AC3E}">
        <p14:creationId xmlns:p14="http://schemas.microsoft.com/office/powerpoint/2010/main" val="134883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65C1F8-B3D0-D748-DF32-8E3C32BD9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BF759E1-DCD8-8A39-C627-89021333946E}"/>
              </a:ext>
            </a:extLst>
          </p:cNvPr>
          <p:cNvSpPr/>
          <p:nvPr/>
        </p:nvSpPr>
        <p:spPr>
          <a:xfrm>
            <a:off x="0" y="12281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A4A1851F-3196-0CBB-2E85-EC6258965B41}"/>
              </a:ext>
            </a:extLst>
          </p:cNvPr>
          <p:cNvSpPr/>
          <p:nvPr/>
        </p:nvSpPr>
        <p:spPr>
          <a:xfrm>
            <a:off x="0" y="11811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E483E46-160E-2E98-4625-D18C2C0B5A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69" r="16569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73D73C93-F24D-E36E-67AA-798E3DF13820}"/>
              </a:ext>
            </a:extLst>
          </p:cNvPr>
          <p:cNvSpPr txBox="1"/>
          <p:nvPr/>
        </p:nvSpPr>
        <p:spPr>
          <a:xfrm>
            <a:off x="152401" y="133350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PRONTO PARA OUVIR, TARDIO PARA FALAR E SE IRAR (</a:t>
            </a:r>
            <a:r>
              <a:rPr lang="pt-BR" sz="2400" dirty="0" err="1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1.19)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B3C5114-4282-55C2-AC4F-B13F623535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248" y="3365516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27EEC46C-CCBC-A129-D4A7-AC8FBE996C3D}"/>
              </a:ext>
            </a:extLst>
          </p:cNvPr>
          <p:cNvSpPr txBox="1"/>
          <p:nvPr/>
        </p:nvSpPr>
        <p:spPr>
          <a:xfrm>
            <a:off x="838200" y="2423492"/>
            <a:ext cx="546220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Tardio para falar (v. 19)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8AD81DB-9B60-9DDF-2E98-DF3A1279CC0A}"/>
              </a:ext>
            </a:extLst>
          </p:cNvPr>
          <p:cNvSpPr txBox="1"/>
          <p:nvPr/>
        </p:nvSpPr>
        <p:spPr>
          <a:xfrm>
            <a:off x="838200" y="4415838"/>
            <a:ext cx="7214809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Precisamos de sabedoria para utilizar as palavras, falando somente aquilo que é bom para edificar, confortar e instruir, evitando fofocas, criticas destrutivas ou mentiras.</a:t>
            </a:r>
          </a:p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 você não tem, peça a Deus o controle da sua língua.</a:t>
            </a:r>
          </a:p>
        </p:txBody>
      </p:sp>
    </p:spTree>
    <p:extLst>
      <p:ext uri="{BB962C8B-B14F-4D97-AF65-F5344CB8AC3E}">
        <p14:creationId xmlns:p14="http://schemas.microsoft.com/office/powerpoint/2010/main" val="124691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B8EC9C-8D66-CF28-EB09-6565A519F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539441CE-0AD5-1DA0-1041-0D35C0D1CC7A}"/>
              </a:ext>
            </a:extLst>
          </p:cNvPr>
          <p:cNvSpPr/>
          <p:nvPr/>
        </p:nvSpPr>
        <p:spPr>
          <a:xfrm>
            <a:off x="0" y="3137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85149EC2-C552-FE7A-090E-0F5442AD1417}"/>
              </a:ext>
            </a:extLst>
          </p:cNvPr>
          <p:cNvSpPr/>
          <p:nvPr/>
        </p:nvSpPr>
        <p:spPr>
          <a:xfrm>
            <a:off x="0" y="2667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58B0204-1D6D-7E14-BBA8-F32A61F50D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11" t="-185" r="371" b="185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987BDBEB-ED36-5A06-E997-EEBE01788921}"/>
              </a:ext>
            </a:extLst>
          </p:cNvPr>
          <p:cNvSpPr txBox="1"/>
          <p:nvPr/>
        </p:nvSpPr>
        <p:spPr>
          <a:xfrm>
            <a:off x="152401" y="41910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PRONTO PARA OUVIR, TARDIO PARA FALAR E SE IRAR (</a:t>
            </a:r>
            <a:r>
              <a:rPr lang="pt-BR" sz="2400" dirty="0" err="1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1.19)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F66893-87A1-0D40-FA84-A4FDEB99E9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472" y="1482715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89DA09E8-72C7-B2CA-9C12-0940148004D9}"/>
              </a:ext>
            </a:extLst>
          </p:cNvPr>
          <p:cNvSpPr txBox="1"/>
          <p:nvPr/>
        </p:nvSpPr>
        <p:spPr>
          <a:xfrm>
            <a:off x="838200" y="1509092"/>
            <a:ext cx="477640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Tardio para se irar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8226ACA-7D87-83DB-F91C-6A2E96C3D25E}"/>
              </a:ext>
            </a:extLst>
          </p:cNvPr>
          <p:cNvSpPr txBox="1"/>
          <p:nvPr/>
        </p:nvSpPr>
        <p:spPr>
          <a:xfrm>
            <a:off x="838200" y="3501438"/>
            <a:ext cx="89916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Tiago revela a necessidade de o crente desenvolver o controle emocional e a paciência, fruto do Espirito, para que ele não venha a dar lugar à ira e se torne uma pessoa iracunda. Tenha a certeza de que o furor leva a ações e palavras das quais nos </a:t>
            </a:r>
          </a:p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arrependermos mais tarde, fazendo com que venhamos a ferir a nós </a:t>
            </a:r>
          </a:p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 ao próximo.</a:t>
            </a:r>
          </a:p>
          <a:p>
            <a:pPr fontAlgn="base"/>
            <a:endParaRPr lang="pt-BR" sz="4000" dirty="0">
              <a:gradFill flip="none" rotWithShape="1">
                <a:gsLst>
                  <a:gs pos="100000">
                    <a:srgbClr val="AB855F"/>
                  </a:gs>
                  <a:gs pos="0">
                    <a:srgbClr val="413223"/>
                  </a:gs>
                </a:gsLst>
                <a:lin ang="0" scaled="0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5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5" b="268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425537" y="-1635099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97" r="2597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1185313" y="4249168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1185313" y="5321975"/>
            <a:ext cx="719668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"Lâmpada para os meus pés é a tua palavra e luz, para o meu caminho."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119. 105)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312" y="1846151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9" b="7739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r="18333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591801" y="2628843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591800" y="4797028"/>
            <a:ext cx="6663098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autenticidade no Cristianismo se revela na prática da Palavra de Deus por meio da escuta atenta, obediência e serviço, conforme o exemplo de Jesus.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8357" y="2253635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2" y="6438900"/>
            <a:ext cx="564544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1.19-27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96" r="15796"/>
          <a:stretch/>
        </p:blipFill>
        <p:spPr>
          <a:xfrm>
            <a:off x="8763000" y="573000"/>
            <a:ext cx="9141001" cy="9141001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6896100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762000" y="1196101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849949" y="2415540"/>
            <a:ext cx="7913051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estudaremos a respeito da importância da prática da Palavra de Deus, destacando três pontos principais: o ouvir atentamente, o agir sobre a Palavra e a verdadeira religião.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52" b="19052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619501"/>
            <a:ext cx="16072160" cy="67056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336039" y="4557236"/>
            <a:ext cx="57599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CONSCIENTIZAR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382000" y="4229100"/>
            <a:ext cx="91440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importância de ser pronto para ouvir, tardio para falar e se irar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9" t="36500" r="199" b="1510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619500"/>
            <a:ext cx="16078200" cy="66674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1657717" y="4541103"/>
            <a:ext cx="436208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220540" y="4291905"/>
            <a:ext cx="874302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ações que devemos ter referentes à Palavra de Deus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946" b="18946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695701"/>
            <a:ext cx="14859000" cy="65912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1379839" y="4541103"/>
            <a:ext cx="471616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305800" y="4302801"/>
            <a:ext cx="702945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Palavra e a verdadeira religião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5854</TotalTime>
  <Words>468</Words>
  <Application>Microsoft Office PowerPoint</Application>
  <PresentationFormat>Personalizar</PresentationFormat>
  <Paragraphs>41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AUTENTICIDADE QUE LEVA À PRÁTICA DA PALAVRA</dc:title>
  <dc:creator>Henrique Nascimento</dc:creator>
  <cp:lastModifiedBy>HERBETH LINS</cp:lastModifiedBy>
  <cp:revision>127</cp:revision>
  <dcterms:created xsi:type="dcterms:W3CDTF">2006-08-16T00:00:00Z</dcterms:created>
  <dcterms:modified xsi:type="dcterms:W3CDTF">2025-01-14T20:11:27Z</dcterms:modified>
  <dc:identifier>DAFjsyPzqZA</dc:identifier>
</cp:coreProperties>
</file>