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605" r:id="rId3"/>
    <p:sldId id="587" r:id="rId4"/>
    <p:sldId id="582" r:id="rId5"/>
    <p:sldId id="348" r:id="rId6"/>
    <p:sldId id="585" r:id="rId7"/>
    <p:sldId id="590" r:id="rId8"/>
    <p:sldId id="591" r:id="rId9"/>
    <p:sldId id="592" r:id="rId10"/>
    <p:sldId id="418" r:id="rId11"/>
    <p:sldId id="293" r:id="rId12"/>
    <p:sldId id="645" r:id="rId13"/>
    <p:sldId id="646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1C230F"/>
    <a:srgbClr val="1F0B0B"/>
    <a:srgbClr val="413223"/>
    <a:srgbClr val="AB855F"/>
    <a:srgbClr val="142311"/>
    <a:srgbClr val="2E0000"/>
    <a:srgbClr val="0C1314"/>
    <a:srgbClr val="C9C86C"/>
    <a:srgbClr val="1F3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4B243F9E-EAE9-0DA6-A136-84D093DD01AA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177411" y="7253439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 de Fevereiro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177411" y="7927821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28" y="7469112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1127797" y="236032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05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2630" y="2324100"/>
            <a:ext cx="836307" cy="83630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4B742BA-864F-DF4D-073F-2CA13E894ED2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02BB31-EEBA-786A-1D44-E7AB52CF25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0" b="1630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" y="3446173"/>
            <a:ext cx="8610600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AUTENTICIDADE CONTRA UMA FÉ MORTA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36D35991-8A7D-8D6A-3955-390E28FC78F9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005" y="4062658"/>
            <a:ext cx="1612463" cy="161246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104FC1-CB42-87D5-BF7C-99C4E4119630}"/>
              </a:ext>
            </a:extLst>
          </p:cNvPr>
          <p:cNvSpPr/>
          <p:nvPr/>
        </p:nvSpPr>
        <p:spPr>
          <a:xfrm rot="20193565">
            <a:off x="9390428" y="1084694"/>
            <a:ext cx="8391239" cy="8117612"/>
          </a:xfrm>
          <a:prstGeom prst="roundRect">
            <a:avLst/>
          </a:prstGeom>
          <a:noFill/>
          <a:ln w="31750">
            <a:solidFill>
              <a:srgbClr val="AB85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6AF378-9945-D220-09C6-561B7EDDE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57" r="24157"/>
          <a:stretch/>
        </p:blipFill>
        <p:spPr>
          <a:xfrm rot="21424529">
            <a:off x="9390428" y="1084694"/>
            <a:ext cx="8391239" cy="8117612"/>
          </a:xfrm>
          <a:custGeom>
            <a:avLst/>
            <a:gdLst>
              <a:gd name="connsiteX0" fmla="*/ 1352962 w 8391239"/>
              <a:gd name="connsiteY0" fmla="*/ 0 h 8117612"/>
              <a:gd name="connsiteX1" fmla="*/ 7038277 w 8391239"/>
              <a:gd name="connsiteY1" fmla="*/ 0 h 8117612"/>
              <a:gd name="connsiteX2" fmla="*/ 8391239 w 8391239"/>
              <a:gd name="connsiteY2" fmla="*/ 1352962 h 8117612"/>
              <a:gd name="connsiteX3" fmla="*/ 8391239 w 8391239"/>
              <a:gd name="connsiteY3" fmla="*/ 6764650 h 8117612"/>
              <a:gd name="connsiteX4" fmla="*/ 7038277 w 8391239"/>
              <a:gd name="connsiteY4" fmla="*/ 8117612 h 8117612"/>
              <a:gd name="connsiteX5" fmla="*/ 1352962 w 8391239"/>
              <a:gd name="connsiteY5" fmla="*/ 8117612 h 8117612"/>
              <a:gd name="connsiteX6" fmla="*/ 0 w 8391239"/>
              <a:gd name="connsiteY6" fmla="*/ 6764650 h 8117612"/>
              <a:gd name="connsiteX7" fmla="*/ 0 w 8391239"/>
              <a:gd name="connsiteY7" fmla="*/ 1352962 h 8117612"/>
              <a:gd name="connsiteX8" fmla="*/ 1352962 w 8391239"/>
              <a:gd name="connsiteY8" fmla="*/ 0 h 811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239" h="8117612">
                <a:moveTo>
                  <a:pt x="1352962" y="0"/>
                </a:moveTo>
                <a:lnTo>
                  <a:pt x="7038277" y="0"/>
                </a:lnTo>
                <a:cubicBezTo>
                  <a:pt x="7785497" y="0"/>
                  <a:pt x="8391239" y="605742"/>
                  <a:pt x="8391239" y="1352962"/>
                </a:cubicBezTo>
                <a:lnTo>
                  <a:pt x="8391239" y="6764650"/>
                </a:lnTo>
                <a:cubicBezTo>
                  <a:pt x="8391239" y="7511870"/>
                  <a:pt x="7785497" y="8117612"/>
                  <a:pt x="7038277" y="8117612"/>
                </a:cubicBezTo>
                <a:lnTo>
                  <a:pt x="1352962" y="8117612"/>
                </a:lnTo>
                <a:cubicBezTo>
                  <a:pt x="605742" y="8117612"/>
                  <a:pt x="0" y="7511870"/>
                  <a:pt x="0" y="6764650"/>
                </a:cubicBezTo>
                <a:lnTo>
                  <a:pt x="0" y="1352962"/>
                </a:lnTo>
                <a:cubicBezTo>
                  <a:pt x="0" y="605742"/>
                  <a:pt x="605742" y="0"/>
                  <a:pt x="1352962" y="0"/>
                </a:cubicBezTo>
                <a:close/>
              </a:path>
            </a:pathLst>
          </a:cu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AB3F82A-082D-4AB3-A962-3DF13F27BD58}"/>
              </a:ext>
            </a:extLst>
          </p:cNvPr>
          <p:cNvSpPr txBox="1"/>
          <p:nvPr/>
        </p:nvSpPr>
        <p:spPr>
          <a:xfrm>
            <a:off x="6191906" y="1404015"/>
            <a:ext cx="1612463" cy="7478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000" b="1" dirty="0">
                <a:solidFill>
                  <a:schemeClr val="bg1">
                    <a:lumMod val="95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402905" y="5815403"/>
            <a:ext cx="6826695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PERIGOS DE UMA FÉ IMPRODUTIVA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B2A6CDD-F039-DEEE-3CEB-EF377B39D815}"/>
              </a:ext>
            </a:extLst>
          </p:cNvPr>
          <p:cNvSpPr/>
          <p:nvPr/>
        </p:nvSpPr>
        <p:spPr>
          <a:xfrm>
            <a:off x="0" y="13043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12573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CC3C099-6AF6-A30B-5FB4-92D3F1AE4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963" r="18519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52401" y="14097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OS PERIGOS DE UMA FÉ IMPRODUTIVA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49297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066801" y="2499692"/>
            <a:ext cx="4724399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Inutilidade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66800" y="3550014"/>
            <a:ext cx="706240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Tiago, no capítulo 2, nos faz duas perguntas: [...] "Que aproveita se alguém disser que tem fé e não tiver as obras?" "Porventura, a fé pode salvá-lo?" Uma fé que não se traduz em ações é inútil e não produz resultados tangíveis na vida do crente ou na igreja.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A3EEBA-DA29-F759-0EAD-08EDB03B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7607AAE0-9CED-E796-8CF0-3251CF4E45C0}"/>
              </a:ext>
            </a:extLst>
          </p:cNvPr>
          <p:cNvSpPr/>
          <p:nvPr/>
        </p:nvSpPr>
        <p:spPr>
          <a:xfrm>
            <a:off x="0" y="5423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BA2D474-596B-D1EA-8A85-5F8788B91310}"/>
              </a:ext>
            </a:extLst>
          </p:cNvPr>
          <p:cNvSpPr/>
          <p:nvPr/>
        </p:nvSpPr>
        <p:spPr>
          <a:xfrm>
            <a:off x="0" y="4953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C1B66AD-06D0-653D-24C0-91367A2673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11" r="4511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8FEF679A-E7CA-6708-34F8-AC45C58CEC34}"/>
              </a:ext>
            </a:extLst>
          </p:cNvPr>
          <p:cNvSpPr txBox="1"/>
          <p:nvPr/>
        </p:nvSpPr>
        <p:spPr>
          <a:xfrm>
            <a:off x="152401" y="6477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OS PERIGOS DE UMA FÉ IMPRODUTIVA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36D34C5-7DE8-6698-965A-F507723F80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654778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C52E59DF-56FE-A88A-0CCA-9E3B67D44311}"/>
              </a:ext>
            </a:extLst>
          </p:cNvPr>
          <p:cNvSpPr txBox="1"/>
          <p:nvPr/>
        </p:nvSpPr>
        <p:spPr>
          <a:xfrm>
            <a:off x="838201" y="1737692"/>
            <a:ext cx="7315199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Engano espiritual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EA1509D-2807-502E-39AF-CD208C689A91}"/>
              </a:ext>
            </a:extLst>
          </p:cNvPr>
          <p:cNvSpPr txBox="1"/>
          <p:nvPr/>
        </p:nvSpPr>
        <p:spPr>
          <a:xfrm>
            <a:off x="838200" y="2788014"/>
            <a:ext cx="83058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Acreditar que a fé não precisa ser produtiva é enganar-se a si próprio. Tiago alerta que essa autossatisfação é perigosa, pois não leva à verdadeira transformação. Uma pessoa que tem apenas essa fé pode acreditar que está espiritualmente saudável e salva, mas está se enganando porque sua fé não tem impacto real em sua vida ou na dos outros.</a:t>
            </a:r>
          </a:p>
        </p:txBody>
      </p:sp>
    </p:spTree>
    <p:extLst>
      <p:ext uri="{BB962C8B-B14F-4D97-AF65-F5344CB8AC3E}">
        <p14:creationId xmlns:p14="http://schemas.microsoft.com/office/powerpoint/2010/main" val="1705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EA8B-A645-0F00-7021-B5A557B9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01EBA095-6C32-F3DC-8E14-2FC17BA4DE49}"/>
              </a:ext>
            </a:extLst>
          </p:cNvPr>
          <p:cNvSpPr/>
          <p:nvPr/>
        </p:nvSpPr>
        <p:spPr>
          <a:xfrm>
            <a:off x="0" y="923305"/>
            <a:ext cx="11125200" cy="729043"/>
          </a:xfrm>
          <a:prstGeom prst="rect">
            <a:avLst/>
          </a:prstGeom>
          <a:solidFill>
            <a:srgbClr val="4132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2FA35FE5-9364-7CB8-A0D9-847050FD2052}"/>
              </a:ext>
            </a:extLst>
          </p:cNvPr>
          <p:cNvSpPr/>
          <p:nvPr/>
        </p:nvSpPr>
        <p:spPr>
          <a:xfrm>
            <a:off x="0" y="876300"/>
            <a:ext cx="11125200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6792835-42FA-23E0-D73F-F920CD0BC8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7" r="10997"/>
          <a:stretch/>
        </p:blipFill>
        <p:spPr>
          <a:xfrm>
            <a:off x="8839200" y="0"/>
            <a:ext cx="12039600" cy="10287000"/>
          </a:xfrm>
          <a:custGeom>
            <a:avLst/>
            <a:gdLst>
              <a:gd name="connsiteX0" fmla="*/ 2407920 w 12039600"/>
              <a:gd name="connsiteY0" fmla="*/ 0 h 10287000"/>
              <a:gd name="connsiteX1" fmla="*/ 12039600 w 12039600"/>
              <a:gd name="connsiteY1" fmla="*/ 0 h 10287000"/>
              <a:gd name="connsiteX2" fmla="*/ 9631680 w 12039600"/>
              <a:gd name="connsiteY2" fmla="*/ 10287000 h 10287000"/>
              <a:gd name="connsiteX3" fmla="*/ 0 w 120396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9600" h="10287000">
                <a:moveTo>
                  <a:pt x="2407920" y="0"/>
                </a:moveTo>
                <a:lnTo>
                  <a:pt x="12039600" y="0"/>
                </a:lnTo>
                <a:lnTo>
                  <a:pt x="963168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E9BCC486-C3DD-89CC-099E-2E8A44C08204}"/>
              </a:ext>
            </a:extLst>
          </p:cNvPr>
          <p:cNvSpPr txBox="1"/>
          <p:nvPr/>
        </p:nvSpPr>
        <p:spPr>
          <a:xfrm>
            <a:off x="152401" y="1028700"/>
            <a:ext cx="1036319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400" dirty="0">
                <a:solidFill>
                  <a:srgbClr val="4132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OS PERIGOS DE UMA FÉ IMPRODUTIVA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4B26091-1E32-599E-7C1D-AAEF034FED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014590"/>
            <a:ext cx="1050322" cy="1050322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50B9A114-0F81-E015-4466-4D8B1E4202B4}"/>
              </a:ext>
            </a:extLst>
          </p:cNvPr>
          <p:cNvSpPr txBox="1"/>
          <p:nvPr/>
        </p:nvSpPr>
        <p:spPr>
          <a:xfrm>
            <a:off x="838201" y="2118692"/>
            <a:ext cx="5486399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b="1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Testemunho ineficaz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EF4BA16-BDC7-05B8-EB21-F768F27C46FB}"/>
              </a:ext>
            </a:extLst>
          </p:cNvPr>
          <p:cNvSpPr txBox="1"/>
          <p:nvPr/>
        </p:nvSpPr>
        <p:spPr>
          <a:xfrm>
            <a:off x="838200" y="4064912"/>
            <a:ext cx="75438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gradFill flip="none" rotWithShape="1">
                  <a:gsLst>
                    <a:gs pos="100000">
                      <a:srgbClr val="AB855F"/>
                    </a:gs>
                    <a:gs pos="0">
                      <a:srgbClr val="413223"/>
                    </a:gs>
                  </a:gsLst>
                  <a:lin ang="0" scaled="0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fé improdutiva prejudica o testemunho cristão. Quando os crentes não vivem de acordo com sua fé professada, isso pode levar outros a questionar a autenticidade do Cristianismo. Uma fé sem obras falha em mostrar o poder transformador do Evangelho.</a:t>
            </a:r>
          </a:p>
        </p:txBody>
      </p:sp>
    </p:spTree>
    <p:extLst>
      <p:ext uri="{BB962C8B-B14F-4D97-AF65-F5344CB8AC3E}">
        <p14:creationId xmlns:p14="http://schemas.microsoft.com/office/powerpoint/2010/main" val="19979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0" grpId="0" animBg="1"/>
      <p:bldP spid="29" grpId="0"/>
      <p:bldP spid="2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150775-A13E-7508-A2C1-708D57AF4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775513-13B8-E896-08C3-206909541A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5" b="2685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15858E7A-0076-A834-62C9-BE7044C6DBFB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F0B2378-AC3F-49AD-8288-C2BC8C345BB1}"/>
              </a:ext>
            </a:extLst>
          </p:cNvPr>
          <p:cNvSpPr/>
          <p:nvPr/>
        </p:nvSpPr>
        <p:spPr>
          <a:xfrm rot="2643821">
            <a:off x="7020016" y="9657821"/>
            <a:ext cx="3173499" cy="3525300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73FFD8C-AAFD-4B30-E992-6C3C1C98B27D}"/>
              </a:ext>
            </a:extLst>
          </p:cNvPr>
          <p:cNvSpPr/>
          <p:nvPr/>
        </p:nvSpPr>
        <p:spPr>
          <a:xfrm rot="2723966">
            <a:off x="6252212" y="-1842058"/>
            <a:ext cx="5838851" cy="4224206"/>
          </a:xfrm>
          <a:prstGeom prst="rect">
            <a:avLst/>
          </a:prstGeom>
          <a:solidFill>
            <a:srgbClr val="530D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2680990-21CD-D487-F21D-46EA500AF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57" r="19823"/>
          <a:stretch/>
        </p:blipFill>
        <p:spPr>
          <a:xfrm>
            <a:off x="8534687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19AF5286-904C-656A-D71F-684206BDEA6B}"/>
              </a:ext>
            </a:extLst>
          </p:cNvPr>
          <p:cNvSpPr txBox="1"/>
          <p:nvPr/>
        </p:nvSpPr>
        <p:spPr>
          <a:xfrm>
            <a:off x="1109113" y="4246191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09B4A6-03C6-0107-018B-8E7390AF7F35}"/>
              </a:ext>
            </a:extLst>
          </p:cNvPr>
          <p:cNvSpPr txBox="1"/>
          <p:nvPr/>
        </p:nvSpPr>
        <p:spPr>
          <a:xfrm>
            <a:off x="1109113" y="5318998"/>
            <a:ext cx="6705599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"Meus filhinhos, não amemos de palavra, nem de língua, mas por obra e em verdade."</a:t>
            </a:r>
          </a:p>
          <a:p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pt-B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3.18)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0BC7075-F1DB-FDEE-119D-AB22BE0A5C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12" y="1843174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DCA1-159E-5DAA-75B3-7F88F16E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F52DFF8B-D284-A3F9-152F-1382F408D1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9" b="7739"/>
          <a:stretch/>
        </p:blipFill>
        <p:spPr>
          <a:xfrm flipH="1">
            <a:off x="0" y="-1"/>
            <a:ext cx="18288000" cy="10287001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DDF31F-D9B9-B147-5677-8B8754C8E521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7AC81A9-90A9-1348-C6AC-528DFACCFCC4}"/>
              </a:ext>
            </a:extLst>
          </p:cNvPr>
          <p:cNvSpPr/>
          <p:nvPr/>
        </p:nvSpPr>
        <p:spPr>
          <a:xfrm rot="18956179" flipH="1">
            <a:off x="8077458" y="9648300"/>
            <a:ext cx="3173499" cy="3525300"/>
          </a:xfrm>
          <a:prstGeom prst="rect">
            <a:avLst/>
          </a:prstGeom>
          <a:solidFill>
            <a:srgbClr val="C9C8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A66F3A0-695A-FF78-D032-193794AC61C4}"/>
              </a:ext>
            </a:extLst>
          </p:cNvPr>
          <p:cNvSpPr/>
          <p:nvPr/>
        </p:nvSpPr>
        <p:spPr>
          <a:xfrm rot="18876034" flipH="1">
            <a:off x="6441461" y="-1754847"/>
            <a:ext cx="5220234" cy="4224206"/>
          </a:xfrm>
          <a:prstGeom prst="rect">
            <a:avLst/>
          </a:prstGeom>
          <a:solidFill>
            <a:srgbClr val="1F3D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71E95FC-3B9C-971B-D7A5-A703C3FB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01" r="13101"/>
          <a:stretch/>
        </p:blipFill>
        <p:spPr>
          <a:xfrm flipH="1">
            <a:off x="0" y="0"/>
            <a:ext cx="9760569" cy="10287000"/>
          </a:xfrm>
          <a:custGeom>
            <a:avLst/>
            <a:gdLst>
              <a:gd name="connsiteX0" fmla="*/ 6525323 w 9760569"/>
              <a:gd name="connsiteY0" fmla="*/ 2679152 h 10287000"/>
              <a:gd name="connsiteX1" fmla="*/ 9760569 w 9760569"/>
              <a:gd name="connsiteY1" fmla="*/ 5914399 h 10287000"/>
              <a:gd name="connsiteX2" fmla="*/ 5387969 w 9760569"/>
              <a:gd name="connsiteY2" fmla="*/ 10287000 h 10287000"/>
              <a:gd name="connsiteX3" fmla="*/ 1082525 w 9760569"/>
              <a:gd name="connsiteY3" fmla="*/ 10287000 h 10287000"/>
              <a:gd name="connsiteX4" fmla="*/ 0 w 9760569"/>
              <a:gd name="connsiteY4" fmla="*/ 9204475 h 10287000"/>
              <a:gd name="connsiteX5" fmla="*/ 2703171 w 9760569"/>
              <a:gd name="connsiteY5" fmla="*/ 0 h 10287000"/>
              <a:gd name="connsiteX6" fmla="*/ 3815361 w 9760569"/>
              <a:gd name="connsiteY6" fmla="*/ 0 h 10287000"/>
              <a:gd name="connsiteX7" fmla="*/ 6494514 w 9760569"/>
              <a:gd name="connsiteY7" fmla="*/ 2679152 h 10287000"/>
              <a:gd name="connsiteX8" fmla="*/ 3259266 w 9760569"/>
              <a:gd name="connsiteY8" fmla="*/ 5914400 h 10287000"/>
              <a:gd name="connsiteX9" fmla="*/ 24019 w 9760569"/>
              <a:gd name="connsiteY9" fmla="*/ 2679152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60569" h="10287000">
                <a:moveTo>
                  <a:pt x="6525323" y="2679152"/>
                </a:moveTo>
                <a:lnTo>
                  <a:pt x="9760569" y="5914399"/>
                </a:lnTo>
                <a:lnTo>
                  <a:pt x="5387969" y="10287000"/>
                </a:lnTo>
                <a:lnTo>
                  <a:pt x="1082525" y="10287000"/>
                </a:lnTo>
                <a:lnTo>
                  <a:pt x="0" y="9204475"/>
                </a:lnTo>
                <a:close/>
                <a:moveTo>
                  <a:pt x="2703171" y="0"/>
                </a:moveTo>
                <a:lnTo>
                  <a:pt x="3815361" y="0"/>
                </a:lnTo>
                <a:lnTo>
                  <a:pt x="6494514" y="2679152"/>
                </a:lnTo>
                <a:lnTo>
                  <a:pt x="3259266" y="5914400"/>
                </a:lnTo>
                <a:lnTo>
                  <a:pt x="24019" y="2679152"/>
                </a:lnTo>
                <a:close/>
              </a:path>
            </a:pathLst>
          </a:cu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428B03-D5A8-5553-ADE4-020D75C21A6A}"/>
              </a:ext>
            </a:extLst>
          </p:cNvPr>
          <p:cNvSpPr txBox="1"/>
          <p:nvPr/>
        </p:nvSpPr>
        <p:spPr>
          <a:xfrm>
            <a:off x="10217771" y="3408702"/>
            <a:ext cx="48698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C929AD2-7887-119A-794E-DD9E2317BE08}"/>
              </a:ext>
            </a:extLst>
          </p:cNvPr>
          <p:cNvSpPr txBox="1"/>
          <p:nvPr/>
        </p:nvSpPr>
        <p:spPr>
          <a:xfrm>
            <a:off x="10217770" y="5576887"/>
            <a:ext cx="517463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nossa fé em Jesus Cristo precisa ser revelada mediante as nossas ações.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547D61CC-597C-9D22-B80C-E00EF76180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4327" y="3033494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9BDAB325-FB15-EF5B-17C5-577631A6CD2B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7162800" y="5965676"/>
            <a:ext cx="11125200" cy="1887629"/>
            <a:chOff x="0" y="0"/>
            <a:chExt cx="6862939" cy="3093494"/>
          </a:xfrm>
          <a:gradFill>
            <a:gsLst>
              <a:gs pos="0">
                <a:schemeClr val="bg1"/>
              </a:gs>
              <a:gs pos="100000">
                <a:schemeClr val="bg2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270952" y="6438900"/>
            <a:ext cx="564544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Tiago 2.14-26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6944369-7504-F8AB-6273-F3800DE07F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60" r="8592"/>
          <a:stretch/>
        </p:blipFill>
        <p:spPr>
          <a:xfrm flipH="1">
            <a:off x="-1891994" y="-762986"/>
            <a:ext cx="11887201" cy="11926286"/>
          </a:xfrm>
          <a:custGeom>
            <a:avLst/>
            <a:gdLst>
              <a:gd name="connsiteX0" fmla="*/ 2538036 w 10253287"/>
              <a:gd name="connsiteY0" fmla="*/ 0 h 10287000"/>
              <a:gd name="connsiteX1" fmla="*/ 10253287 w 10253287"/>
              <a:gd name="connsiteY1" fmla="*/ 0 h 10287000"/>
              <a:gd name="connsiteX2" fmla="*/ 7695746 w 10253287"/>
              <a:gd name="connsiteY2" fmla="*/ 10287000 h 10287000"/>
              <a:gd name="connsiteX3" fmla="*/ 0 w 10253287"/>
              <a:gd name="connsiteY3" fmla="*/ 10287000 h 10287000"/>
              <a:gd name="connsiteX4" fmla="*/ 0 w 10253287"/>
              <a:gd name="connsiteY4" fmla="*/ 10208545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3287" h="10287000">
                <a:moveTo>
                  <a:pt x="2538036" y="0"/>
                </a:moveTo>
                <a:lnTo>
                  <a:pt x="10253287" y="0"/>
                </a:lnTo>
                <a:lnTo>
                  <a:pt x="7695746" y="10287000"/>
                </a:lnTo>
                <a:lnTo>
                  <a:pt x="0" y="10287000"/>
                </a:lnTo>
                <a:lnTo>
                  <a:pt x="0" y="10208545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>
            <a:extLst>
              <a:ext uri="{FF2B5EF4-FFF2-40B4-BE49-F238E27FC236}">
                <a16:creationId xmlns:a16="http://schemas.microsoft.com/office/drawing/2014/main" id="{31744BE7-E1AA-B726-DC1C-B2544C3060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72" r="10352"/>
          <a:stretch/>
        </p:blipFill>
        <p:spPr>
          <a:xfrm>
            <a:off x="8962561" y="920298"/>
            <a:ext cx="9325439" cy="8799305"/>
          </a:xfrm>
          <a:custGeom>
            <a:avLst/>
            <a:gdLst>
              <a:gd name="connsiteX0" fmla="*/ 1150384 w 7467600"/>
              <a:gd name="connsiteY0" fmla="*/ 0 h 7467600"/>
              <a:gd name="connsiteX1" fmla="*/ 6222975 w 7467600"/>
              <a:gd name="connsiteY1" fmla="*/ 0 h 7467600"/>
              <a:gd name="connsiteX2" fmla="*/ 7467600 w 7467600"/>
              <a:gd name="connsiteY2" fmla="*/ 1244625 h 7467600"/>
              <a:gd name="connsiteX3" fmla="*/ 7467600 w 7467600"/>
              <a:gd name="connsiteY3" fmla="*/ 6317216 h 7467600"/>
              <a:gd name="connsiteX4" fmla="*/ 6317216 w 7467600"/>
              <a:gd name="connsiteY4" fmla="*/ 7467600 h 7467600"/>
              <a:gd name="connsiteX5" fmla="*/ 1244625 w 7467600"/>
              <a:gd name="connsiteY5" fmla="*/ 7467600 h 7467600"/>
              <a:gd name="connsiteX6" fmla="*/ 0 w 7467600"/>
              <a:gd name="connsiteY6" fmla="*/ 6222975 h 7467600"/>
              <a:gd name="connsiteX7" fmla="*/ 0 w 7467600"/>
              <a:gd name="connsiteY7" fmla="*/ 1150384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67600" h="7467600">
                <a:moveTo>
                  <a:pt x="1150384" y="0"/>
                </a:moveTo>
                <a:lnTo>
                  <a:pt x="6222975" y="0"/>
                </a:lnTo>
                <a:lnTo>
                  <a:pt x="7467600" y="1244625"/>
                </a:lnTo>
                <a:lnTo>
                  <a:pt x="7467600" y="6317216"/>
                </a:lnTo>
                <a:lnTo>
                  <a:pt x="6317216" y="7467600"/>
                </a:lnTo>
                <a:lnTo>
                  <a:pt x="1244625" y="7467600"/>
                </a:lnTo>
                <a:lnTo>
                  <a:pt x="0" y="6222975"/>
                </a:lnTo>
                <a:lnTo>
                  <a:pt x="0" y="1150384"/>
                </a:lnTo>
                <a:close/>
              </a:path>
            </a:pathLst>
          </a:custGeom>
          <a:effectLst>
            <a:softEdge rad="635000"/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2419" y="7353300"/>
            <a:ext cx="2110581" cy="2110581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861219" y="16383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949168" y="2857739"/>
            <a:ext cx="6823231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rgbClr val="0C1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Carta de Tiago apresenta uma visão prática da fé cristã, desafiando os crentes a demonstrarem sua fé por meio de ações. Na lição deste domingo, estudaremos o texto de Tiago 2.14-26 que trata a esse respeito.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1">
                <a:alpha val="8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413223"/>
            </a:gs>
            <a:gs pos="0">
              <a:srgbClr val="AB855F"/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1B29-89CC-AFC5-E396-1183D0419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3F215ED-BE30-CE79-1485-27002F608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84" b="868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94FE3EDF-6F31-6D29-7873-A02C3880B0E6}"/>
              </a:ext>
            </a:extLst>
          </p:cNvPr>
          <p:cNvSpPr/>
          <p:nvPr/>
        </p:nvSpPr>
        <p:spPr>
          <a:xfrm flipH="1">
            <a:off x="2215840" y="3619501"/>
            <a:ext cx="16072160" cy="67056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829CA6D5-EACB-3492-F448-2EF0AF8C8A6A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2DE14F1-DFDD-C72E-F503-744B7EF2D5C0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2977C52-2FB3-2DC5-2C81-A6CC20EC6108}"/>
              </a:ext>
            </a:extLst>
          </p:cNvPr>
          <p:cNvSpPr txBox="1"/>
          <p:nvPr/>
        </p:nvSpPr>
        <p:spPr>
          <a:xfrm>
            <a:off x="336039" y="4557236"/>
            <a:ext cx="57599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9CB1A9-8CDF-6DC8-ECAE-5D800F4FC5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57700"/>
            <a:ext cx="974122" cy="974122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63199275-5A0D-E78E-C9FA-8701648C4245}"/>
              </a:ext>
            </a:extLst>
          </p:cNvPr>
          <p:cNvSpPr txBox="1"/>
          <p:nvPr/>
        </p:nvSpPr>
        <p:spPr>
          <a:xfrm>
            <a:off x="8446168" y="4229100"/>
            <a:ext cx="7467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perigos de uma fé improdutiva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00AF060F-FEE8-54CA-E200-F0FB602B4083}"/>
              </a:ext>
            </a:extLst>
          </p:cNvPr>
          <p:cNvSpPr txBox="1"/>
          <p:nvPr/>
        </p:nvSpPr>
        <p:spPr>
          <a:xfrm>
            <a:off x="1600199" y="12735430"/>
            <a:ext cx="480883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25674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142311"/>
            </a:gs>
            <a:gs pos="0">
              <a:schemeClr val="accent3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2FB44-D650-F47E-51C7-5ABE14DE3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E57845C-A913-622E-30C3-C75441BB3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275" b="13275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F2E89BE-9249-5236-BABA-5BC633C7F5D5}"/>
              </a:ext>
            </a:extLst>
          </p:cNvPr>
          <p:cNvSpPr/>
          <p:nvPr/>
        </p:nvSpPr>
        <p:spPr>
          <a:xfrm flipH="1">
            <a:off x="2209800" y="3543300"/>
            <a:ext cx="16078200" cy="6743699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3F83784-653E-80F9-5E92-F20DFA853B16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BD53D55-68A4-3DCD-3413-8F15A480D0C3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DCD1EC05-A19A-7D8B-FD22-647D43110A19}"/>
              </a:ext>
            </a:extLst>
          </p:cNvPr>
          <p:cNvSpPr txBox="1"/>
          <p:nvPr/>
        </p:nvSpPr>
        <p:spPr>
          <a:xfrm>
            <a:off x="1657717" y="4541103"/>
            <a:ext cx="436208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E50C7511-4450-2705-4508-DF03D89A3979}"/>
              </a:ext>
            </a:extLst>
          </p:cNvPr>
          <p:cNvSpPr txBox="1"/>
          <p:nvPr/>
        </p:nvSpPr>
        <p:spPr>
          <a:xfrm>
            <a:off x="8382000" y="4229100"/>
            <a:ext cx="82858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evidências da fé por intermédio das ações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3A5DF61-9AE3-376E-6FDD-AE456EDC73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191" y="4495800"/>
            <a:ext cx="933818" cy="933818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FBAF8DC3-5BBE-2DF9-2AAA-D7925B959CE3}"/>
              </a:ext>
            </a:extLst>
          </p:cNvPr>
          <p:cNvSpPr txBox="1"/>
          <p:nvPr/>
        </p:nvSpPr>
        <p:spPr>
          <a:xfrm>
            <a:off x="533400" y="-2400300"/>
            <a:ext cx="50292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6F01809-DB1B-AA23-235A-410A68559DD9}"/>
              </a:ext>
            </a:extLst>
          </p:cNvPr>
          <p:cNvSpPr txBox="1"/>
          <p:nvPr/>
        </p:nvSpPr>
        <p:spPr>
          <a:xfrm>
            <a:off x="1219200" y="12253976"/>
            <a:ext cx="43434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</p:spTree>
    <p:extLst>
      <p:ext uri="{BB962C8B-B14F-4D97-AF65-F5344CB8AC3E}">
        <p14:creationId xmlns:p14="http://schemas.microsoft.com/office/powerpoint/2010/main" val="377526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DD1D87-9867-ABC6-5C76-E70E6234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124219F0-864B-50BF-EFBD-9ABAC02A6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298" b="32594"/>
          <a:stretch/>
        </p:blipFill>
        <p:spPr>
          <a:xfrm>
            <a:off x="3810000" y="1"/>
            <a:ext cx="14478000" cy="5981700"/>
          </a:xfrm>
          <a:custGeom>
            <a:avLst/>
            <a:gdLst>
              <a:gd name="connsiteX0" fmla="*/ 0 w 14478000"/>
              <a:gd name="connsiteY0" fmla="*/ 0 h 5981700"/>
              <a:gd name="connsiteX1" fmla="*/ 14478000 w 14478000"/>
              <a:gd name="connsiteY1" fmla="*/ 0 h 5981700"/>
              <a:gd name="connsiteX2" fmla="*/ 14478000 w 14478000"/>
              <a:gd name="connsiteY2" fmla="*/ 5981700 h 5981700"/>
              <a:gd name="connsiteX3" fmla="*/ 0 w 14478000"/>
              <a:gd name="connsiteY3" fmla="*/ 5981700 h 598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0" h="5981700">
                <a:moveTo>
                  <a:pt x="0" y="0"/>
                </a:moveTo>
                <a:lnTo>
                  <a:pt x="14478000" y="0"/>
                </a:lnTo>
                <a:lnTo>
                  <a:pt x="14478000" y="5981700"/>
                </a:lnTo>
                <a:lnTo>
                  <a:pt x="0" y="5981700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2D3D73B-3995-EC39-05CF-C9E1F40EBB27}"/>
              </a:ext>
            </a:extLst>
          </p:cNvPr>
          <p:cNvSpPr/>
          <p:nvPr/>
        </p:nvSpPr>
        <p:spPr>
          <a:xfrm flipH="1">
            <a:off x="3429000" y="3771901"/>
            <a:ext cx="14859000" cy="6515098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1EDE8B5-9AA9-6B1F-FA88-996ED6088A42}"/>
              </a:ext>
            </a:extLst>
          </p:cNvPr>
          <p:cNvSpPr/>
          <p:nvPr/>
        </p:nvSpPr>
        <p:spPr>
          <a:xfrm>
            <a:off x="-4800600" y="-704850"/>
            <a:ext cx="11696700" cy="116967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B3C50F7-9549-EA3C-D659-B2DA122CBF11}"/>
              </a:ext>
            </a:extLst>
          </p:cNvPr>
          <p:cNvSpPr/>
          <p:nvPr/>
        </p:nvSpPr>
        <p:spPr>
          <a:xfrm>
            <a:off x="6172200" y="4229100"/>
            <a:ext cx="1447800" cy="1447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C83F324-3FE8-5E07-5146-36D5DAA034DF}"/>
              </a:ext>
            </a:extLst>
          </p:cNvPr>
          <p:cNvSpPr txBox="1"/>
          <p:nvPr/>
        </p:nvSpPr>
        <p:spPr>
          <a:xfrm>
            <a:off x="1379839" y="4541103"/>
            <a:ext cx="471616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DESTACAR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8472649-7C8D-BC23-5196-CBB4FB7DF099}"/>
              </a:ext>
            </a:extLst>
          </p:cNvPr>
          <p:cNvSpPr txBox="1"/>
          <p:nvPr/>
        </p:nvSpPr>
        <p:spPr>
          <a:xfrm>
            <a:off x="8602361" y="4229100"/>
            <a:ext cx="7010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exemplo de fé de Abraão e </a:t>
            </a:r>
            <a:r>
              <a:rPr lang="pt-BR" sz="6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Raabe</a:t>
            </a:r>
            <a:endParaRPr lang="pt-BR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8588EA-8468-17E9-1E61-D806DD3D25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039" y="4478470"/>
            <a:ext cx="974122" cy="974122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99375EE8-4A0E-8DE8-2D08-78F7DBF2C9D7}"/>
              </a:ext>
            </a:extLst>
          </p:cNvPr>
          <p:cNvSpPr txBox="1"/>
          <p:nvPr/>
        </p:nvSpPr>
        <p:spPr>
          <a:xfrm>
            <a:off x="1600200" y="-2425365"/>
            <a:ext cx="3962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EXPLICAR</a:t>
            </a:r>
          </a:p>
        </p:txBody>
      </p:sp>
    </p:spTree>
    <p:extLst>
      <p:ext uri="{BB962C8B-B14F-4D97-AF65-F5344CB8AC3E}">
        <p14:creationId xmlns:p14="http://schemas.microsoft.com/office/powerpoint/2010/main" val="33012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6471</TotalTime>
  <Words>360</Words>
  <Application>Microsoft Office PowerPoint</Application>
  <PresentationFormat>Personalizar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AUTENTICIDADE CONTRA UMA FÉ MORTA</dc:title>
  <dc:creator>Henrique Nascimento</dc:creator>
  <cp:lastModifiedBy>HERBETH LINS</cp:lastModifiedBy>
  <cp:revision>137</cp:revision>
  <dcterms:created xsi:type="dcterms:W3CDTF">2006-08-16T00:00:00Z</dcterms:created>
  <dcterms:modified xsi:type="dcterms:W3CDTF">2025-01-28T20:22:20Z</dcterms:modified>
  <dc:identifier>DAFjsyPzqZA</dc:identifier>
</cp:coreProperties>
</file>