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591" r:id="rId2"/>
    <p:sldId id="400" r:id="rId3"/>
    <p:sldId id="568" r:id="rId4"/>
    <p:sldId id="569" r:id="rId5"/>
    <p:sldId id="567" r:id="rId6"/>
    <p:sldId id="348" r:id="rId7"/>
    <p:sldId id="566" r:id="rId8"/>
    <p:sldId id="573" r:id="rId9"/>
    <p:sldId id="571" r:id="rId10"/>
    <p:sldId id="572" r:id="rId11"/>
    <p:sldId id="418" r:id="rId12"/>
    <p:sldId id="574" r:id="rId13"/>
    <p:sldId id="607" r:id="rId14"/>
    <p:sldId id="608" r:id="rId15"/>
    <p:sldId id="287" r:id="rId16"/>
    <p:sldId id="444" r:id="rId17"/>
    <p:sldId id="320" r:id="rId18"/>
    <p:sldId id="321" r:id="rId19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610"/>
    <a:srgbClr val="34411B"/>
    <a:srgbClr val="254259"/>
    <a:srgbClr val="0B0E06"/>
    <a:srgbClr val="380C0B"/>
    <a:srgbClr val="803F30"/>
    <a:srgbClr val="724926"/>
    <a:srgbClr val="A77D5D"/>
    <a:srgbClr val="000000"/>
    <a:srgbClr val="0915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48" autoAdjust="0"/>
    <p:restoredTop sz="94622" autoAdjust="0"/>
  </p:normalViewPr>
  <p:slideViewPr>
    <p:cSldViewPr>
      <p:cViewPr varScale="1">
        <p:scale>
          <a:sx n="74" d="100"/>
          <a:sy n="74" d="100"/>
        </p:scale>
        <p:origin x="61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>
              <a:lumMod val="95000"/>
            </a:schemeClr>
          </a:fgClr>
          <a:bgClr>
            <a:schemeClr val="bg1">
              <a:lumMod val="8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braajaula.com/ferramenta-ebd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1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3.pn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microsoft.com/office/2007/relationships/hdphoto" Target="../media/hdphoto5.wdp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microsoft.com/office/2007/relationships/hdphoto" Target="../media/hdphoto5.wdp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E28C4C1-984E-65F4-8BDA-E2E4AA76E2BC}"/>
              </a:ext>
            </a:extLst>
          </p:cNvPr>
          <p:cNvSpPr/>
          <p:nvPr/>
        </p:nvSpPr>
        <p:spPr>
          <a:xfrm rot="5400000">
            <a:off x="4000500" y="-4000502"/>
            <a:ext cx="10287002" cy="18288001"/>
          </a:xfrm>
          <a:prstGeom prst="rect">
            <a:avLst/>
          </a:prstGeom>
          <a:pattFill prst="ltDnDiag">
            <a:fgClr>
              <a:schemeClr val="bg1"/>
            </a:fgClr>
            <a:bgClr>
              <a:schemeClr val="bg1">
                <a:lumMod val="8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F096F49-F1B2-46AB-8BB4-1BB6F25EB8C0}"/>
              </a:ext>
            </a:extLst>
          </p:cNvPr>
          <p:cNvSpPr txBox="1"/>
          <p:nvPr/>
        </p:nvSpPr>
        <p:spPr>
          <a:xfrm>
            <a:off x="685800" y="1333500"/>
            <a:ext cx="16002000" cy="88947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🚫 Proibido Compartilhamento e Revenda 🚫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Este slide é de propriedade exclusiva da Ferramenta EBD - Abra a Jaula e destina-se apenas ao uso dos assinantes. Qualquer compartilhamento, revenda ou distribuição não autorizada é estritamente proibido.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🔒 Uso Exclusivo do Assinante 🔒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Este conteúdo é exclusivo e deve ser utilizado somente pelo assinante da Ferramenta EBD. Qualquer reprodução, total ou parcial, sem autorização expressa é considerada uma violação dos direitos autorais.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🏴‍☠ Pirataria é Crime! 🏴‍☠</a:t>
            </a:r>
          </a:p>
          <a:p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Se você encontrar este slide sendo vendido ou baixado por meio de sites, blogs ou grupos de redes sociais, saiba que isso está sendo feito de forma pirata e por má fé. Denuncie qualquer uso indevido!</a:t>
            </a: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Caso tenha adquirido esse material em outro lugar que não seja na plataforma da Ferramenta EBD – Abra a Jaula, abençoe o trabalho e esforço dos produtores para que possam continuar produzindo. Aperte neste link e seja assinante do material original: 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https://abraajaula.com/ferramenta-ebd/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Não se preocupe, essa folha de slide não atrapalhará sua apresentação. </a:t>
            </a: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 err="1">
                <a:latin typeface="Arial" panose="020B0604020202020204" pitchFamily="34" charset="0"/>
                <a:cs typeface="Arial" panose="020B0604020202020204" pitchFamily="34" charset="0"/>
              </a:rPr>
              <a:t>Att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Equipe: Ferramenta EBD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4EEE2EBA-4481-42BF-93EB-CFAD4104DA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193030"/>
            <a:ext cx="3491034" cy="7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6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alpha val="11000"/>
              </a:schemeClr>
            </a:gs>
            <a:gs pos="100000">
              <a:schemeClr val="tx1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>
            <a:extLst>
              <a:ext uri="{FF2B5EF4-FFF2-40B4-BE49-F238E27FC236}">
                <a16:creationId xmlns:a16="http://schemas.microsoft.com/office/drawing/2014/main" id="{69F80DA3-85BA-10F8-6548-6BB42C5C7449}"/>
              </a:ext>
            </a:extLst>
          </p:cNvPr>
          <p:cNvSpPr/>
          <p:nvPr/>
        </p:nvSpPr>
        <p:spPr>
          <a:xfrm>
            <a:off x="-1" y="-1"/>
            <a:ext cx="18280798" cy="1028700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FDE15339-97A9-864D-8D48-4B96A22AE334}"/>
              </a:ext>
            </a:extLst>
          </p:cNvPr>
          <p:cNvSpPr/>
          <p:nvPr/>
        </p:nvSpPr>
        <p:spPr>
          <a:xfrm flipH="1"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6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AF9329FF-5F3C-4E9D-9C00-ACAC79D37BEB}"/>
              </a:ext>
            </a:extLst>
          </p:cNvPr>
          <p:cNvSpPr txBox="1"/>
          <p:nvPr/>
        </p:nvSpPr>
        <p:spPr>
          <a:xfrm>
            <a:off x="10400843" y="3771900"/>
            <a:ext cx="4458157" cy="518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de Fevereiro de 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FF92AA-9E29-4A1D-9296-C43198AE591A}"/>
              </a:ext>
            </a:extLst>
          </p:cNvPr>
          <p:cNvSpPr txBox="1"/>
          <p:nvPr/>
        </p:nvSpPr>
        <p:spPr>
          <a:xfrm>
            <a:off x="10400843" y="4446282"/>
            <a:ext cx="3695711" cy="518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trimestre 2025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6FB5CE0-4227-455C-ADAA-489A01F0B4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660" y="3987573"/>
            <a:ext cx="914400" cy="914400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6E9E7E26-1C12-4ECE-B94A-0C773917FBE5}"/>
              </a:ext>
            </a:extLst>
          </p:cNvPr>
          <p:cNvSpPr/>
          <p:nvPr/>
        </p:nvSpPr>
        <p:spPr>
          <a:xfrm>
            <a:off x="5943600" y="2476500"/>
            <a:ext cx="7979405" cy="8920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8C0F2B0D-4EBC-4CD7-B625-E6417D30D3B7}"/>
              </a:ext>
            </a:extLst>
          </p:cNvPr>
          <p:cNvSpPr txBox="1"/>
          <p:nvPr/>
        </p:nvSpPr>
        <p:spPr>
          <a:xfrm>
            <a:off x="9368435" y="2540600"/>
            <a:ext cx="2971800" cy="777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LIÇÃO 05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622CF0F4-8614-4272-ABD7-01CC58C070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3604" y="2504377"/>
            <a:ext cx="836307" cy="83630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9385EB-6611-4CD6-8083-B636EFE87CEC}"/>
              </a:ext>
            </a:extLst>
          </p:cNvPr>
          <p:cNvSpPr txBox="1"/>
          <p:nvPr/>
        </p:nvSpPr>
        <p:spPr>
          <a:xfrm>
            <a:off x="9216598" y="5220712"/>
            <a:ext cx="6252002" cy="36317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1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 É DEUS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B2CED86-47C5-0FA8-91EB-F4DD29D52B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632" r="26878"/>
          <a:stretch/>
        </p:blipFill>
        <p:spPr>
          <a:xfrm flipH="1">
            <a:off x="-2" y="-60535"/>
            <a:ext cx="9119990" cy="10408071"/>
          </a:xfrm>
          <a:custGeom>
            <a:avLst/>
            <a:gdLst>
              <a:gd name="connsiteX0" fmla="*/ 1783763 w 9119990"/>
              <a:gd name="connsiteY0" fmla="*/ 0 h 10408071"/>
              <a:gd name="connsiteX1" fmla="*/ 9119990 w 9119990"/>
              <a:gd name="connsiteY1" fmla="*/ 0 h 10408071"/>
              <a:gd name="connsiteX2" fmla="*/ 9119990 w 9119990"/>
              <a:gd name="connsiteY2" fmla="*/ 10408071 h 10408071"/>
              <a:gd name="connsiteX3" fmla="*/ 0 w 9119990"/>
              <a:gd name="connsiteY3" fmla="*/ 10408071 h 10408071"/>
              <a:gd name="connsiteX4" fmla="*/ 40610 w 9119990"/>
              <a:gd name="connsiteY4" fmla="*/ 10376513 h 10408071"/>
              <a:gd name="connsiteX5" fmla="*/ 3073838 w 9119990"/>
              <a:gd name="connsiteY5" fmla="*/ 4228409 h 10408071"/>
              <a:gd name="connsiteX6" fmla="*/ 1956411 w 9119990"/>
              <a:gd name="connsiteY6" fmla="*/ 269372 h 1040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19990" h="10408071">
                <a:moveTo>
                  <a:pt x="1783763" y="0"/>
                </a:moveTo>
                <a:lnTo>
                  <a:pt x="9119990" y="0"/>
                </a:lnTo>
                <a:lnTo>
                  <a:pt x="9119990" y="10408071"/>
                </a:lnTo>
                <a:lnTo>
                  <a:pt x="0" y="10408071"/>
                </a:lnTo>
                <a:lnTo>
                  <a:pt x="40610" y="10376513"/>
                </a:lnTo>
                <a:cubicBezTo>
                  <a:pt x="1903986" y="8857151"/>
                  <a:pt x="3073838" y="6665342"/>
                  <a:pt x="3073838" y="4228409"/>
                </a:cubicBezTo>
                <a:cubicBezTo>
                  <a:pt x="3073838" y="2794920"/>
                  <a:pt x="2669045" y="1446248"/>
                  <a:pt x="1956411" y="2693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810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 animBg="1"/>
      <p:bldP spid="2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5991F7B-C7A7-3C32-EDA6-8B898DD28E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" r="222"/>
          <a:stretch/>
        </p:blipFill>
        <p:spPr>
          <a:xfrm>
            <a:off x="0" y="6"/>
            <a:ext cx="18288000" cy="10287000"/>
          </a:xfrm>
          <a:custGeom>
            <a:avLst/>
            <a:gdLst>
              <a:gd name="connsiteX0" fmla="*/ 0 w 18288000"/>
              <a:gd name="connsiteY0" fmla="*/ 0 h 10287000"/>
              <a:gd name="connsiteX1" fmla="*/ 18288000 w 18288000"/>
              <a:gd name="connsiteY1" fmla="*/ 0 h 10287000"/>
              <a:gd name="connsiteX2" fmla="*/ 18288000 w 18288000"/>
              <a:gd name="connsiteY2" fmla="*/ 10287000 h 10287000"/>
              <a:gd name="connsiteX3" fmla="*/ 0 w 18288000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577F489-214B-C714-159D-AB1377CA9773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1600200" y="1876648"/>
            <a:ext cx="483597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ÁUREO</a:t>
            </a:r>
            <a:endParaRPr lang="pt-BR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00200" y="4220138"/>
            <a:ext cx="617220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"No princípio, era o Verbo, e o Verbo estava com Deus,</a:t>
            </a:r>
          </a:p>
          <a:p>
            <a:r>
              <a:rPr lang="pt-BR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o Verbo era Deus." (</a:t>
            </a:r>
            <a:r>
              <a:rPr lang="pt-BR" sz="5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1.1)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C9321063-750C-4237-8983-B23C07ACC7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004" y="1638300"/>
            <a:ext cx="2269673" cy="226967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8519C7E-45FE-4778-0DB4-F0885B4585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19" r="8819"/>
          <a:stretch/>
        </p:blipFill>
        <p:spPr>
          <a:xfrm>
            <a:off x="9722334" y="-56529"/>
            <a:ext cx="8565666" cy="10400059"/>
          </a:xfrm>
          <a:custGeom>
            <a:avLst/>
            <a:gdLst>
              <a:gd name="connsiteX0" fmla="*/ 8565666 w 8565666"/>
              <a:gd name="connsiteY0" fmla="*/ 0 h 10400059"/>
              <a:gd name="connsiteX1" fmla="*/ 1132835 w 8565666"/>
              <a:gd name="connsiteY1" fmla="*/ 0 h 10400059"/>
              <a:gd name="connsiteX2" fmla="*/ 1111618 w 8565666"/>
              <a:gd name="connsiteY2" fmla="*/ 41426 h 10400059"/>
              <a:gd name="connsiteX3" fmla="*/ 0 w 8565666"/>
              <a:gd name="connsiteY3" fmla="*/ 4928637 h 10400059"/>
              <a:gd name="connsiteX4" fmla="*/ 1360562 w 8565666"/>
              <a:gd name="connsiteY4" fmla="*/ 10301908 h 10400059"/>
              <a:gd name="connsiteX5" fmla="*/ 1416998 w 8565666"/>
              <a:gd name="connsiteY5" fmla="*/ 10400059 h 10400059"/>
              <a:gd name="connsiteX6" fmla="*/ 8565666 w 8565666"/>
              <a:gd name="connsiteY6" fmla="*/ 10400059 h 10400059"/>
              <a:gd name="connsiteX7" fmla="*/ 8565666 w 8565666"/>
              <a:gd name="connsiteY7" fmla="*/ 9453275 h 10400059"/>
              <a:gd name="connsiteX8" fmla="*/ 8538785 w 8565666"/>
              <a:gd name="connsiteY8" fmla="*/ 9437819 h 10400059"/>
              <a:gd name="connsiteX9" fmla="*/ 6000269 w 8565666"/>
              <a:gd name="connsiteY9" fmla="*/ 4928637 h 10400059"/>
              <a:gd name="connsiteX10" fmla="*/ 8538785 w 8565666"/>
              <a:gd name="connsiteY10" fmla="*/ 419456 h 10400059"/>
              <a:gd name="connsiteX11" fmla="*/ 8565666 w 8565666"/>
              <a:gd name="connsiteY11" fmla="*/ 403999 h 1040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65666" h="10400059">
                <a:moveTo>
                  <a:pt x="8565666" y="0"/>
                </a:moveTo>
                <a:lnTo>
                  <a:pt x="1132835" y="0"/>
                </a:lnTo>
                <a:lnTo>
                  <a:pt x="1111618" y="41426"/>
                </a:lnTo>
                <a:cubicBezTo>
                  <a:pt x="399225" y="1519881"/>
                  <a:pt x="0" y="3177637"/>
                  <a:pt x="0" y="4928637"/>
                </a:cubicBezTo>
                <a:cubicBezTo>
                  <a:pt x="0" y="6874193"/>
                  <a:pt x="492870" y="8704632"/>
                  <a:pt x="1360562" y="10301908"/>
                </a:cubicBezTo>
                <a:lnTo>
                  <a:pt x="1416998" y="10400059"/>
                </a:lnTo>
                <a:lnTo>
                  <a:pt x="8565666" y="10400059"/>
                </a:lnTo>
                <a:lnTo>
                  <a:pt x="8565666" y="9453275"/>
                </a:lnTo>
                <a:lnTo>
                  <a:pt x="8538785" y="9437819"/>
                </a:lnTo>
                <a:cubicBezTo>
                  <a:pt x="7016885" y="8513090"/>
                  <a:pt x="6000269" y="6839585"/>
                  <a:pt x="6000269" y="4928637"/>
                </a:cubicBezTo>
                <a:cubicBezTo>
                  <a:pt x="6000269" y="3017689"/>
                  <a:pt x="7016885" y="1344185"/>
                  <a:pt x="8538785" y="419456"/>
                </a:cubicBezTo>
                <a:lnTo>
                  <a:pt x="8565666" y="403999"/>
                </a:lnTo>
                <a:close/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7867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E52E6-6A2C-D447-2D85-214FEF220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B8E0009A-ABAD-D242-8A5A-93E42BAFEC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2" b="622"/>
          <a:stretch/>
        </p:blipFill>
        <p:spPr>
          <a:xfrm>
            <a:off x="0" y="6"/>
            <a:ext cx="18288000" cy="10287000"/>
          </a:xfrm>
          <a:custGeom>
            <a:avLst/>
            <a:gdLst>
              <a:gd name="connsiteX0" fmla="*/ 0 w 18288000"/>
              <a:gd name="connsiteY0" fmla="*/ 0 h 10287000"/>
              <a:gd name="connsiteX1" fmla="*/ 18288000 w 18288000"/>
              <a:gd name="connsiteY1" fmla="*/ 0 h 10287000"/>
              <a:gd name="connsiteX2" fmla="*/ 18288000 w 18288000"/>
              <a:gd name="connsiteY2" fmla="*/ 10287000 h 10287000"/>
              <a:gd name="connsiteX3" fmla="*/ 0 w 18288000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B96760D-3C75-E1AE-E6BA-CF8E4992DB40}"/>
              </a:ext>
            </a:extLst>
          </p:cNvPr>
          <p:cNvSpPr/>
          <p:nvPr/>
        </p:nvSpPr>
        <p:spPr>
          <a:xfrm flipH="1"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9B2C40E-CFAB-8BB4-4F7A-526D215BEEAA}"/>
              </a:ext>
            </a:extLst>
          </p:cNvPr>
          <p:cNvSpPr txBox="1"/>
          <p:nvPr/>
        </p:nvSpPr>
        <p:spPr>
          <a:xfrm>
            <a:off x="9982201" y="1571848"/>
            <a:ext cx="483597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VERDADE PRÁTICA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6BD1FC4-2AD7-5499-0774-A22F7A6DF446}"/>
              </a:ext>
            </a:extLst>
          </p:cNvPr>
          <p:cNvSpPr txBox="1"/>
          <p:nvPr/>
        </p:nvSpPr>
        <p:spPr>
          <a:xfrm>
            <a:off x="9982200" y="3707098"/>
            <a:ext cx="7162800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divindade de Jesus está muito clara e direta na Bíblia, além de ser revelada no seu ministério terreno, na manifestação dos seus atributos e obras divinas.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B7F1CB15-1FB8-2C76-3456-9A509FDB73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5600" y="1333500"/>
            <a:ext cx="2269673" cy="226967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8258BFA-5C44-CBF0-21A3-4FF73B44385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114" r="19114"/>
          <a:stretch/>
        </p:blipFill>
        <p:spPr>
          <a:xfrm flipH="1">
            <a:off x="0" y="-56529"/>
            <a:ext cx="8565666" cy="10400059"/>
          </a:xfrm>
          <a:custGeom>
            <a:avLst/>
            <a:gdLst>
              <a:gd name="connsiteX0" fmla="*/ 8565666 w 8565666"/>
              <a:gd name="connsiteY0" fmla="*/ 0 h 10400059"/>
              <a:gd name="connsiteX1" fmla="*/ 1132835 w 8565666"/>
              <a:gd name="connsiteY1" fmla="*/ 0 h 10400059"/>
              <a:gd name="connsiteX2" fmla="*/ 1111618 w 8565666"/>
              <a:gd name="connsiteY2" fmla="*/ 41426 h 10400059"/>
              <a:gd name="connsiteX3" fmla="*/ 0 w 8565666"/>
              <a:gd name="connsiteY3" fmla="*/ 4928637 h 10400059"/>
              <a:gd name="connsiteX4" fmla="*/ 1360562 w 8565666"/>
              <a:gd name="connsiteY4" fmla="*/ 10301908 h 10400059"/>
              <a:gd name="connsiteX5" fmla="*/ 1416998 w 8565666"/>
              <a:gd name="connsiteY5" fmla="*/ 10400059 h 10400059"/>
              <a:gd name="connsiteX6" fmla="*/ 8565666 w 8565666"/>
              <a:gd name="connsiteY6" fmla="*/ 10400059 h 10400059"/>
              <a:gd name="connsiteX7" fmla="*/ 8565666 w 8565666"/>
              <a:gd name="connsiteY7" fmla="*/ 9453275 h 10400059"/>
              <a:gd name="connsiteX8" fmla="*/ 8538785 w 8565666"/>
              <a:gd name="connsiteY8" fmla="*/ 9437819 h 10400059"/>
              <a:gd name="connsiteX9" fmla="*/ 6000269 w 8565666"/>
              <a:gd name="connsiteY9" fmla="*/ 4928637 h 10400059"/>
              <a:gd name="connsiteX10" fmla="*/ 8538785 w 8565666"/>
              <a:gd name="connsiteY10" fmla="*/ 419456 h 10400059"/>
              <a:gd name="connsiteX11" fmla="*/ 8565666 w 8565666"/>
              <a:gd name="connsiteY11" fmla="*/ 403999 h 1040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65666" h="10400059">
                <a:moveTo>
                  <a:pt x="8565666" y="0"/>
                </a:moveTo>
                <a:lnTo>
                  <a:pt x="1132835" y="0"/>
                </a:lnTo>
                <a:lnTo>
                  <a:pt x="1111618" y="41426"/>
                </a:lnTo>
                <a:cubicBezTo>
                  <a:pt x="399225" y="1519881"/>
                  <a:pt x="0" y="3177637"/>
                  <a:pt x="0" y="4928637"/>
                </a:cubicBezTo>
                <a:cubicBezTo>
                  <a:pt x="0" y="6874193"/>
                  <a:pt x="492870" y="8704632"/>
                  <a:pt x="1360562" y="10301908"/>
                </a:cubicBezTo>
                <a:lnTo>
                  <a:pt x="1416998" y="10400059"/>
                </a:lnTo>
                <a:lnTo>
                  <a:pt x="8565666" y="10400059"/>
                </a:lnTo>
                <a:lnTo>
                  <a:pt x="8565666" y="9453275"/>
                </a:lnTo>
                <a:lnTo>
                  <a:pt x="8538785" y="9437819"/>
                </a:lnTo>
                <a:cubicBezTo>
                  <a:pt x="7016885" y="8513090"/>
                  <a:pt x="6000269" y="6839585"/>
                  <a:pt x="6000269" y="4928637"/>
                </a:cubicBezTo>
                <a:cubicBezTo>
                  <a:pt x="6000269" y="3017689"/>
                  <a:pt x="7016885" y="1344185"/>
                  <a:pt x="8538785" y="419456"/>
                </a:cubicBezTo>
                <a:lnTo>
                  <a:pt x="8565666" y="403999"/>
                </a:lnTo>
                <a:close/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7772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B5EC4F1-034C-8819-ED4C-50E80815561E}"/>
              </a:ext>
            </a:extLst>
          </p:cNvPr>
          <p:cNvSpPr/>
          <p:nvPr/>
        </p:nvSpPr>
        <p:spPr>
          <a:xfrm>
            <a:off x="0" y="5295900"/>
            <a:ext cx="10744200" cy="28194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8557DAB9-C4DC-4AE8-A490-77FBA55E0084}"/>
              </a:ext>
            </a:extLst>
          </p:cNvPr>
          <p:cNvSpPr txBox="1"/>
          <p:nvPr/>
        </p:nvSpPr>
        <p:spPr>
          <a:xfrm>
            <a:off x="3206482" y="6210300"/>
            <a:ext cx="570891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b="1" dirty="0">
                <a:gradFill>
                  <a:gsLst>
                    <a:gs pos="0">
                      <a:srgbClr val="581704"/>
                    </a:gs>
                    <a:gs pos="100000">
                      <a:schemeClr val="tx1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João 1.1-4,9-14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1BCB58E7-7733-45CE-B832-384B2EA332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40964" y="6085750"/>
            <a:ext cx="1213624" cy="1213624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DD3B0C21-6BC3-4698-B59D-9CF1A069969C}"/>
              </a:ext>
            </a:extLst>
          </p:cNvPr>
          <p:cNvSpPr txBox="1"/>
          <p:nvPr/>
        </p:nvSpPr>
        <p:spPr>
          <a:xfrm flipH="1">
            <a:off x="1676400" y="1562100"/>
            <a:ext cx="6477000" cy="36317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11500" b="1" dirty="0">
                <a:gradFill>
                  <a:gsLst>
                    <a:gs pos="0">
                      <a:srgbClr val="581704"/>
                    </a:gs>
                    <a:gs pos="100000">
                      <a:schemeClr val="tx1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TEXTO BÍBLICO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34AABCD-E3A6-8862-E6FC-37F1BE4A07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6425" r="8681"/>
          <a:stretch/>
        </p:blipFill>
        <p:spPr>
          <a:xfrm>
            <a:off x="9722334" y="-56529"/>
            <a:ext cx="8565666" cy="10400059"/>
          </a:xfrm>
          <a:custGeom>
            <a:avLst/>
            <a:gdLst>
              <a:gd name="connsiteX0" fmla="*/ 8565666 w 8565666"/>
              <a:gd name="connsiteY0" fmla="*/ 0 h 10400059"/>
              <a:gd name="connsiteX1" fmla="*/ 1132835 w 8565666"/>
              <a:gd name="connsiteY1" fmla="*/ 0 h 10400059"/>
              <a:gd name="connsiteX2" fmla="*/ 1111618 w 8565666"/>
              <a:gd name="connsiteY2" fmla="*/ 41426 h 10400059"/>
              <a:gd name="connsiteX3" fmla="*/ 0 w 8565666"/>
              <a:gd name="connsiteY3" fmla="*/ 4928637 h 10400059"/>
              <a:gd name="connsiteX4" fmla="*/ 1360562 w 8565666"/>
              <a:gd name="connsiteY4" fmla="*/ 10301908 h 10400059"/>
              <a:gd name="connsiteX5" fmla="*/ 1416998 w 8565666"/>
              <a:gd name="connsiteY5" fmla="*/ 10400059 h 10400059"/>
              <a:gd name="connsiteX6" fmla="*/ 8565666 w 8565666"/>
              <a:gd name="connsiteY6" fmla="*/ 10400059 h 10400059"/>
              <a:gd name="connsiteX7" fmla="*/ 8565666 w 8565666"/>
              <a:gd name="connsiteY7" fmla="*/ 9453275 h 10400059"/>
              <a:gd name="connsiteX8" fmla="*/ 8538785 w 8565666"/>
              <a:gd name="connsiteY8" fmla="*/ 9437819 h 10400059"/>
              <a:gd name="connsiteX9" fmla="*/ 6000269 w 8565666"/>
              <a:gd name="connsiteY9" fmla="*/ 4928637 h 10400059"/>
              <a:gd name="connsiteX10" fmla="*/ 8538785 w 8565666"/>
              <a:gd name="connsiteY10" fmla="*/ 419456 h 10400059"/>
              <a:gd name="connsiteX11" fmla="*/ 8565666 w 8565666"/>
              <a:gd name="connsiteY11" fmla="*/ 403999 h 1040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65666" h="10400059">
                <a:moveTo>
                  <a:pt x="8565666" y="0"/>
                </a:moveTo>
                <a:lnTo>
                  <a:pt x="1132835" y="0"/>
                </a:lnTo>
                <a:lnTo>
                  <a:pt x="1111618" y="41426"/>
                </a:lnTo>
                <a:cubicBezTo>
                  <a:pt x="399225" y="1519881"/>
                  <a:pt x="0" y="3177637"/>
                  <a:pt x="0" y="4928637"/>
                </a:cubicBezTo>
                <a:cubicBezTo>
                  <a:pt x="0" y="6874193"/>
                  <a:pt x="492870" y="8704632"/>
                  <a:pt x="1360562" y="10301908"/>
                </a:cubicBezTo>
                <a:lnTo>
                  <a:pt x="1416998" y="10400059"/>
                </a:lnTo>
                <a:lnTo>
                  <a:pt x="8565666" y="10400059"/>
                </a:lnTo>
                <a:lnTo>
                  <a:pt x="8565666" y="9453275"/>
                </a:lnTo>
                <a:lnTo>
                  <a:pt x="8538785" y="9437819"/>
                </a:lnTo>
                <a:cubicBezTo>
                  <a:pt x="7016885" y="8513090"/>
                  <a:pt x="6000269" y="6839585"/>
                  <a:pt x="6000269" y="4928637"/>
                </a:cubicBezTo>
                <a:cubicBezTo>
                  <a:pt x="6000269" y="3017689"/>
                  <a:pt x="7016885" y="1344185"/>
                  <a:pt x="8538785" y="419456"/>
                </a:cubicBezTo>
                <a:lnTo>
                  <a:pt x="8565666" y="403999"/>
                </a:lnTo>
                <a:close/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5036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/>
      <p:bldP spid="2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>
            <a:extLst>
              <a:ext uri="{FF2B5EF4-FFF2-40B4-BE49-F238E27FC236}">
                <a16:creationId xmlns:a16="http://schemas.microsoft.com/office/drawing/2014/main" id="{1028E4FF-6C66-4C41-B5D6-3E8566A38480}"/>
              </a:ext>
            </a:extLst>
          </p:cNvPr>
          <p:cNvSpPr txBox="1"/>
          <p:nvPr/>
        </p:nvSpPr>
        <p:spPr>
          <a:xfrm>
            <a:off x="685800" y="590549"/>
            <a:ext cx="7655758" cy="1165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7200" b="1" dirty="0">
                <a:gradFill>
                  <a:gsLst>
                    <a:gs pos="0">
                      <a:srgbClr val="815E5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EBBDF7-1106-47D5-AA2A-B07877DC7E80}"/>
              </a:ext>
            </a:extLst>
          </p:cNvPr>
          <p:cNvSpPr txBox="1"/>
          <p:nvPr/>
        </p:nvSpPr>
        <p:spPr>
          <a:xfrm>
            <a:off x="773748" y="1809988"/>
            <a:ext cx="9513252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dirty="0">
                <a:gradFill>
                  <a:gsLst>
                    <a:gs pos="0">
                      <a:srgbClr val="815E5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 apóstolo João, como judeu monoteísta instruído na sinagoga, não está apresentando um novo Deus, mas colocando o Verbo dentro da divindade dos seus antepassados. O apóstolo não afirma, em hipótese alguma, outra divindade, senão só, e somente só, o Deus Javé de Israel (Mc 12.28-30). Por isso, no prólogo do seu Evangelho ele descreve o Verbo como a expressão da divindade, aqueles que mais se destacam no seu relato do começo ao fim.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F9E0F8BF-4268-C701-BA5F-E2031659D3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57" t="-293" r="27816" b="293"/>
          <a:stretch/>
        </p:blipFill>
        <p:spPr>
          <a:xfrm>
            <a:off x="9168010" y="-60535"/>
            <a:ext cx="9119990" cy="10408071"/>
          </a:xfrm>
          <a:custGeom>
            <a:avLst/>
            <a:gdLst>
              <a:gd name="connsiteX0" fmla="*/ 1783763 w 9119990"/>
              <a:gd name="connsiteY0" fmla="*/ 0 h 10408071"/>
              <a:gd name="connsiteX1" fmla="*/ 9119990 w 9119990"/>
              <a:gd name="connsiteY1" fmla="*/ 0 h 10408071"/>
              <a:gd name="connsiteX2" fmla="*/ 9119990 w 9119990"/>
              <a:gd name="connsiteY2" fmla="*/ 10408071 h 10408071"/>
              <a:gd name="connsiteX3" fmla="*/ 0 w 9119990"/>
              <a:gd name="connsiteY3" fmla="*/ 10408071 h 10408071"/>
              <a:gd name="connsiteX4" fmla="*/ 40610 w 9119990"/>
              <a:gd name="connsiteY4" fmla="*/ 10376513 h 10408071"/>
              <a:gd name="connsiteX5" fmla="*/ 3073838 w 9119990"/>
              <a:gd name="connsiteY5" fmla="*/ 4228409 h 10408071"/>
              <a:gd name="connsiteX6" fmla="*/ 1956411 w 9119990"/>
              <a:gd name="connsiteY6" fmla="*/ 269372 h 1040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19990" h="10408071">
                <a:moveTo>
                  <a:pt x="1783763" y="0"/>
                </a:moveTo>
                <a:lnTo>
                  <a:pt x="9119990" y="0"/>
                </a:lnTo>
                <a:lnTo>
                  <a:pt x="9119990" y="10408071"/>
                </a:lnTo>
                <a:lnTo>
                  <a:pt x="0" y="10408071"/>
                </a:lnTo>
                <a:lnTo>
                  <a:pt x="40610" y="10376513"/>
                </a:lnTo>
                <a:cubicBezTo>
                  <a:pt x="1903986" y="8857151"/>
                  <a:pt x="3073838" y="6665342"/>
                  <a:pt x="3073838" y="4228409"/>
                </a:cubicBezTo>
                <a:cubicBezTo>
                  <a:pt x="3073838" y="2794920"/>
                  <a:pt x="2669045" y="1446248"/>
                  <a:pt x="1956411" y="269372"/>
                </a:cubicBezTo>
                <a:close/>
              </a:path>
            </a:pathLst>
          </a:cu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AE98E3DE-D732-4E0E-9151-70941651E68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9414" y="190500"/>
            <a:ext cx="1619488" cy="161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2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E25D064-6F72-5968-DD2D-648E4844083F}"/>
              </a:ext>
            </a:extLst>
          </p:cNvPr>
          <p:cNvSpPr/>
          <p:nvPr/>
        </p:nvSpPr>
        <p:spPr>
          <a:xfrm>
            <a:off x="0" y="-28575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61E5BBE-9010-1CCB-8EBB-1849BCD53C11}"/>
              </a:ext>
            </a:extLst>
          </p:cNvPr>
          <p:cNvSpPr txBox="1"/>
          <p:nvPr/>
        </p:nvSpPr>
        <p:spPr>
          <a:xfrm flipH="1">
            <a:off x="533400" y="3468112"/>
            <a:ext cx="8991600" cy="30469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gradFill>
                  <a:gsLst>
                    <a:gs pos="0">
                      <a:schemeClr val="bg2"/>
                    </a:gs>
                    <a:gs pos="100000">
                      <a:schemeClr val="bg2">
                        <a:lumMod val="75000"/>
                      </a:schemeClr>
                    </a:gs>
                  </a:gsLst>
                  <a:lin ang="10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OBJETIVOS DA LIÇÃO</a:t>
            </a:r>
          </a:p>
        </p:txBody>
      </p:sp>
      <p:sp useBgFill="1">
        <p:nvSpPr>
          <p:cNvPr id="3" name="Forma Livre: Forma 2">
            <a:extLst>
              <a:ext uri="{FF2B5EF4-FFF2-40B4-BE49-F238E27FC236}">
                <a16:creationId xmlns:a16="http://schemas.microsoft.com/office/drawing/2014/main" id="{3BE0B9C0-9FFA-D09E-20D4-462B83BE6851}"/>
              </a:ext>
            </a:extLst>
          </p:cNvPr>
          <p:cNvSpPr/>
          <p:nvPr/>
        </p:nvSpPr>
        <p:spPr>
          <a:xfrm rot="18900000">
            <a:off x="9668640" y="-3113809"/>
            <a:ext cx="16514968" cy="16514619"/>
          </a:xfrm>
          <a:custGeom>
            <a:avLst/>
            <a:gdLst>
              <a:gd name="connsiteX0" fmla="*/ 7534143 w 10051814"/>
              <a:gd name="connsiteY0" fmla="*/ 5160218 h 10051602"/>
              <a:gd name="connsiteX1" fmla="*/ 10051814 w 10051814"/>
              <a:gd name="connsiteY1" fmla="*/ 5160218 h 10051602"/>
              <a:gd name="connsiteX2" fmla="*/ 10048964 w 10051814"/>
              <a:gd name="connsiteY2" fmla="*/ 5276565 h 10051602"/>
              <a:gd name="connsiteX3" fmla="*/ 5284709 w 10051814"/>
              <a:gd name="connsiteY3" fmla="*/ 10048457 h 10051602"/>
              <a:gd name="connsiteX4" fmla="*/ 5160324 w 10051814"/>
              <a:gd name="connsiteY4" fmla="*/ 10051602 h 10051602"/>
              <a:gd name="connsiteX5" fmla="*/ 5160324 w 10051814"/>
              <a:gd name="connsiteY5" fmla="*/ 7533614 h 10051602"/>
              <a:gd name="connsiteX6" fmla="*/ 5283010 w 10051814"/>
              <a:gd name="connsiteY6" fmla="*/ 7527419 h 10051602"/>
              <a:gd name="connsiteX7" fmla="*/ 7529085 w 10051814"/>
              <a:gd name="connsiteY7" fmla="*/ 5267040 h 10051602"/>
              <a:gd name="connsiteX8" fmla="*/ 0 w 10051814"/>
              <a:gd name="connsiteY8" fmla="*/ 5160218 h 10051602"/>
              <a:gd name="connsiteX9" fmla="*/ 2517672 w 10051814"/>
              <a:gd name="connsiteY9" fmla="*/ 5160218 h 10051602"/>
              <a:gd name="connsiteX10" fmla="*/ 2522729 w 10051814"/>
              <a:gd name="connsiteY10" fmla="*/ 5267040 h 10051602"/>
              <a:gd name="connsiteX11" fmla="*/ 4768804 w 10051814"/>
              <a:gd name="connsiteY11" fmla="*/ 7527419 h 10051602"/>
              <a:gd name="connsiteX12" fmla="*/ 4891490 w 10051814"/>
              <a:gd name="connsiteY12" fmla="*/ 7533614 h 10051602"/>
              <a:gd name="connsiteX13" fmla="*/ 4891490 w 10051814"/>
              <a:gd name="connsiteY13" fmla="*/ 10051602 h 10051602"/>
              <a:gd name="connsiteX14" fmla="*/ 4767105 w 10051814"/>
              <a:gd name="connsiteY14" fmla="*/ 10048457 h 10051602"/>
              <a:gd name="connsiteX15" fmla="*/ 2850 w 10051814"/>
              <a:gd name="connsiteY15" fmla="*/ 5276565 h 10051602"/>
              <a:gd name="connsiteX16" fmla="*/ 5160324 w 10051814"/>
              <a:gd name="connsiteY16" fmla="*/ 0 h 10051602"/>
              <a:gd name="connsiteX17" fmla="*/ 5284709 w 10051814"/>
              <a:gd name="connsiteY17" fmla="*/ 3145 h 10051602"/>
              <a:gd name="connsiteX18" fmla="*/ 10048964 w 10051814"/>
              <a:gd name="connsiteY18" fmla="*/ 4775037 h 10051602"/>
              <a:gd name="connsiteX19" fmla="*/ 10051814 w 10051814"/>
              <a:gd name="connsiteY19" fmla="*/ 4891384 h 10051602"/>
              <a:gd name="connsiteX20" fmla="*/ 7534143 w 10051814"/>
              <a:gd name="connsiteY20" fmla="*/ 4891384 h 10051602"/>
              <a:gd name="connsiteX21" fmla="*/ 7529085 w 10051814"/>
              <a:gd name="connsiteY21" fmla="*/ 4784563 h 10051602"/>
              <a:gd name="connsiteX22" fmla="*/ 5283010 w 10051814"/>
              <a:gd name="connsiteY22" fmla="*/ 2524184 h 10051602"/>
              <a:gd name="connsiteX23" fmla="*/ 5160324 w 10051814"/>
              <a:gd name="connsiteY23" fmla="*/ 2517989 h 10051602"/>
              <a:gd name="connsiteX24" fmla="*/ 4891490 w 10051814"/>
              <a:gd name="connsiteY24" fmla="*/ 0 h 10051602"/>
              <a:gd name="connsiteX25" fmla="*/ 4891490 w 10051814"/>
              <a:gd name="connsiteY25" fmla="*/ 2517989 h 10051602"/>
              <a:gd name="connsiteX26" fmla="*/ 4768804 w 10051814"/>
              <a:gd name="connsiteY26" fmla="*/ 2524184 h 10051602"/>
              <a:gd name="connsiteX27" fmla="*/ 2522729 w 10051814"/>
              <a:gd name="connsiteY27" fmla="*/ 4784563 h 10051602"/>
              <a:gd name="connsiteX28" fmla="*/ 2517672 w 10051814"/>
              <a:gd name="connsiteY28" fmla="*/ 4891384 h 10051602"/>
              <a:gd name="connsiteX29" fmla="*/ 0 w 10051814"/>
              <a:gd name="connsiteY29" fmla="*/ 4891384 h 10051602"/>
              <a:gd name="connsiteX30" fmla="*/ 2850 w 10051814"/>
              <a:gd name="connsiteY30" fmla="*/ 4775037 h 10051602"/>
              <a:gd name="connsiteX31" fmla="*/ 4767105 w 10051814"/>
              <a:gd name="connsiteY31" fmla="*/ 3145 h 1005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51814" h="10051602">
                <a:moveTo>
                  <a:pt x="7534143" y="5160218"/>
                </a:moveTo>
                <a:lnTo>
                  <a:pt x="10051814" y="5160218"/>
                </a:lnTo>
                <a:lnTo>
                  <a:pt x="10048964" y="5276565"/>
                </a:lnTo>
                <a:cubicBezTo>
                  <a:pt x="9922506" y="7851864"/>
                  <a:pt x="7858946" y="9917968"/>
                  <a:pt x="5284709" y="10048457"/>
                </a:cubicBezTo>
                <a:lnTo>
                  <a:pt x="5160324" y="10051602"/>
                </a:lnTo>
                <a:lnTo>
                  <a:pt x="5160324" y="7533614"/>
                </a:lnTo>
                <a:lnTo>
                  <a:pt x="5283010" y="7527419"/>
                </a:lnTo>
                <a:cubicBezTo>
                  <a:pt x="6471762" y="7406694"/>
                  <a:pt x="7415732" y="6457956"/>
                  <a:pt x="7529085" y="5267040"/>
                </a:cubicBezTo>
                <a:close/>
                <a:moveTo>
                  <a:pt x="0" y="5160218"/>
                </a:moveTo>
                <a:lnTo>
                  <a:pt x="2517672" y="5160218"/>
                </a:lnTo>
                <a:lnTo>
                  <a:pt x="2522729" y="5267040"/>
                </a:lnTo>
                <a:cubicBezTo>
                  <a:pt x="2636082" y="6457956"/>
                  <a:pt x="3580053" y="7406694"/>
                  <a:pt x="4768804" y="7527419"/>
                </a:cubicBezTo>
                <a:lnTo>
                  <a:pt x="4891490" y="7533614"/>
                </a:lnTo>
                <a:lnTo>
                  <a:pt x="4891490" y="10051602"/>
                </a:lnTo>
                <a:lnTo>
                  <a:pt x="4767105" y="10048457"/>
                </a:lnTo>
                <a:cubicBezTo>
                  <a:pt x="2192868" y="9917968"/>
                  <a:pt x="129309" y="7851864"/>
                  <a:pt x="2850" y="5276565"/>
                </a:cubicBezTo>
                <a:close/>
                <a:moveTo>
                  <a:pt x="5160324" y="0"/>
                </a:moveTo>
                <a:lnTo>
                  <a:pt x="5284709" y="3145"/>
                </a:lnTo>
                <a:cubicBezTo>
                  <a:pt x="7858946" y="133634"/>
                  <a:pt x="9922506" y="2199739"/>
                  <a:pt x="10048964" y="4775037"/>
                </a:cubicBezTo>
                <a:lnTo>
                  <a:pt x="10051814" y="4891384"/>
                </a:lnTo>
                <a:lnTo>
                  <a:pt x="7534143" y="4891384"/>
                </a:lnTo>
                <a:lnTo>
                  <a:pt x="7529085" y="4784563"/>
                </a:lnTo>
                <a:cubicBezTo>
                  <a:pt x="7415732" y="3593646"/>
                  <a:pt x="6471762" y="2644908"/>
                  <a:pt x="5283010" y="2524184"/>
                </a:cubicBezTo>
                <a:lnTo>
                  <a:pt x="5160324" y="2517989"/>
                </a:lnTo>
                <a:close/>
                <a:moveTo>
                  <a:pt x="4891490" y="0"/>
                </a:moveTo>
                <a:lnTo>
                  <a:pt x="4891490" y="2517989"/>
                </a:lnTo>
                <a:lnTo>
                  <a:pt x="4768804" y="2524184"/>
                </a:lnTo>
                <a:cubicBezTo>
                  <a:pt x="3580053" y="2644908"/>
                  <a:pt x="2636082" y="3593646"/>
                  <a:pt x="2522729" y="4784563"/>
                </a:cubicBezTo>
                <a:lnTo>
                  <a:pt x="2517672" y="4891384"/>
                </a:lnTo>
                <a:lnTo>
                  <a:pt x="0" y="4891384"/>
                </a:lnTo>
                <a:lnTo>
                  <a:pt x="2850" y="4775037"/>
                </a:lnTo>
                <a:cubicBezTo>
                  <a:pt x="129309" y="2199739"/>
                  <a:pt x="2192868" y="133634"/>
                  <a:pt x="4767105" y="3145"/>
                </a:cubicBezTo>
                <a:close/>
              </a:path>
            </a:pathLst>
          </a:custGeom>
          <a:ln>
            <a:noFill/>
          </a:ln>
          <a:effectLst>
            <a:outerShdw blurRad="2540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>
              <a:noFill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4C31248-06F7-D1B6-E826-A2CC01DDAA34}"/>
              </a:ext>
            </a:extLst>
          </p:cNvPr>
          <p:cNvSpPr txBox="1"/>
          <p:nvPr/>
        </p:nvSpPr>
        <p:spPr>
          <a:xfrm flipH="1">
            <a:off x="2971800" y="9235167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E49756A-3054-A5A2-9FA0-D6EACB85522D}"/>
              </a:ext>
            </a:extLst>
          </p:cNvPr>
          <p:cNvSpPr txBox="1"/>
          <p:nvPr/>
        </p:nvSpPr>
        <p:spPr>
          <a:xfrm flipH="1">
            <a:off x="1524000" y="15269124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C0A3AF3-5282-8CC1-5296-E6DA44300EF4}"/>
              </a:ext>
            </a:extLst>
          </p:cNvPr>
          <p:cNvSpPr txBox="1"/>
          <p:nvPr/>
        </p:nvSpPr>
        <p:spPr>
          <a:xfrm flipH="1">
            <a:off x="1524000" y="16284787"/>
            <a:ext cx="6477000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ameaças hereges que assolam a Igreja de Cristo nos últimos dias;</a:t>
            </a:r>
          </a:p>
        </p:txBody>
      </p:sp>
    </p:spTree>
    <p:extLst>
      <p:ext uri="{BB962C8B-B14F-4D97-AF65-F5344CB8AC3E}">
        <p14:creationId xmlns:p14="http://schemas.microsoft.com/office/powerpoint/2010/main" val="1483545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r="-3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4A2BF-D991-1E6F-EFFC-F077B44D5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139CFDB-4708-462A-7CF4-29D3D5172986}"/>
              </a:ext>
            </a:extLst>
          </p:cNvPr>
          <p:cNvSpPr/>
          <p:nvPr/>
        </p:nvSpPr>
        <p:spPr>
          <a:xfrm>
            <a:off x="0" y="-28575"/>
            <a:ext cx="17145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 useBgFill="1">
        <p:nvSpPr>
          <p:cNvPr id="5" name="Forma Livre: Forma 4">
            <a:extLst>
              <a:ext uri="{FF2B5EF4-FFF2-40B4-BE49-F238E27FC236}">
                <a16:creationId xmlns:a16="http://schemas.microsoft.com/office/drawing/2014/main" id="{8FA6D983-CF6C-DEA7-62FB-9480B9B28424}"/>
              </a:ext>
            </a:extLst>
          </p:cNvPr>
          <p:cNvSpPr/>
          <p:nvPr/>
        </p:nvSpPr>
        <p:spPr>
          <a:xfrm rot="2700000">
            <a:off x="8601839" y="-3113809"/>
            <a:ext cx="16514968" cy="16514619"/>
          </a:xfrm>
          <a:custGeom>
            <a:avLst/>
            <a:gdLst>
              <a:gd name="connsiteX0" fmla="*/ 7534143 w 10051814"/>
              <a:gd name="connsiteY0" fmla="*/ 5160218 h 10051602"/>
              <a:gd name="connsiteX1" fmla="*/ 10051814 w 10051814"/>
              <a:gd name="connsiteY1" fmla="*/ 5160218 h 10051602"/>
              <a:gd name="connsiteX2" fmla="*/ 10048964 w 10051814"/>
              <a:gd name="connsiteY2" fmla="*/ 5276565 h 10051602"/>
              <a:gd name="connsiteX3" fmla="*/ 5284709 w 10051814"/>
              <a:gd name="connsiteY3" fmla="*/ 10048457 h 10051602"/>
              <a:gd name="connsiteX4" fmla="*/ 5160324 w 10051814"/>
              <a:gd name="connsiteY4" fmla="*/ 10051602 h 10051602"/>
              <a:gd name="connsiteX5" fmla="*/ 5160324 w 10051814"/>
              <a:gd name="connsiteY5" fmla="*/ 7533614 h 10051602"/>
              <a:gd name="connsiteX6" fmla="*/ 5283010 w 10051814"/>
              <a:gd name="connsiteY6" fmla="*/ 7527419 h 10051602"/>
              <a:gd name="connsiteX7" fmla="*/ 7529085 w 10051814"/>
              <a:gd name="connsiteY7" fmla="*/ 5267040 h 10051602"/>
              <a:gd name="connsiteX8" fmla="*/ 0 w 10051814"/>
              <a:gd name="connsiteY8" fmla="*/ 5160218 h 10051602"/>
              <a:gd name="connsiteX9" fmla="*/ 2517672 w 10051814"/>
              <a:gd name="connsiteY9" fmla="*/ 5160218 h 10051602"/>
              <a:gd name="connsiteX10" fmla="*/ 2522729 w 10051814"/>
              <a:gd name="connsiteY10" fmla="*/ 5267040 h 10051602"/>
              <a:gd name="connsiteX11" fmla="*/ 4768804 w 10051814"/>
              <a:gd name="connsiteY11" fmla="*/ 7527419 h 10051602"/>
              <a:gd name="connsiteX12" fmla="*/ 4891490 w 10051814"/>
              <a:gd name="connsiteY12" fmla="*/ 7533614 h 10051602"/>
              <a:gd name="connsiteX13" fmla="*/ 4891490 w 10051814"/>
              <a:gd name="connsiteY13" fmla="*/ 10051602 h 10051602"/>
              <a:gd name="connsiteX14" fmla="*/ 4767105 w 10051814"/>
              <a:gd name="connsiteY14" fmla="*/ 10048457 h 10051602"/>
              <a:gd name="connsiteX15" fmla="*/ 2850 w 10051814"/>
              <a:gd name="connsiteY15" fmla="*/ 5276565 h 10051602"/>
              <a:gd name="connsiteX16" fmla="*/ 5160324 w 10051814"/>
              <a:gd name="connsiteY16" fmla="*/ 0 h 10051602"/>
              <a:gd name="connsiteX17" fmla="*/ 5284709 w 10051814"/>
              <a:gd name="connsiteY17" fmla="*/ 3145 h 10051602"/>
              <a:gd name="connsiteX18" fmla="*/ 10048964 w 10051814"/>
              <a:gd name="connsiteY18" fmla="*/ 4775037 h 10051602"/>
              <a:gd name="connsiteX19" fmla="*/ 10051814 w 10051814"/>
              <a:gd name="connsiteY19" fmla="*/ 4891384 h 10051602"/>
              <a:gd name="connsiteX20" fmla="*/ 7534143 w 10051814"/>
              <a:gd name="connsiteY20" fmla="*/ 4891384 h 10051602"/>
              <a:gd name="connsiteX21" fmla="*/ 7529085 w 10051814"/>
              <a:gd name="connsiteY21" fmla="*/ 4784563 h 10051602"/>
              <a:gd name="connsiteX22" fmla="*/ 5283010 w 10051814"/>
              <a:gd name="connsiteY22" fmla="*/ 2524184 h 10051602"/>
              <a:gd name="connsiteX23" fmla="*/ 5160324 w 10051814"/>
              <a:gd name="connsiteY23" fmla="*/ 2517989 h 10051602"/>
              <a:gd name="connsiteX24" fmla="*/ 4891490 w 10051814"/>
              <a:gd name="connsiteY24" fmla="*/ 0 h 10051602"/>
              <a:gd name="connsiteX25" fmla="*/ 4891490 w 10051814"/>
              <a:gd name="connsiteY25" fmla="*/ 2517989 h 10051602"/>
              <a:gd name="connsiteX26" fmla="*/ 4768804 w 10051814"/>
              <a:gd name="connsiteY26" fmla="*/ 2524184 h 10051602"/>
              <a:gd name="connsiteX27" fmla="*/ 2522729 w 10051814"/>
              <a:gd name="connsiteY27" fmla="*/ 4784563 h 10051602"/>
              <a:gd name="connsiteX28" fmla="*/ 2517672 w 10051814"/>
              <a:gd name="connsiteY28" fmla="*/ 4891384 h 10051602"/>
              <a:gd name="connsiteX29" fmla="*/ 0 w 10051814"/>
              <a:gd name="connsiteY29" fmla="*/ 4891384 h 10051602"/>
              <a:gd name="connsiteX30" fmla="*/ 2850 w 10051814"/>
              <a:gd name="connsiteY30" fmla="*/ 4775037 h 10051602"/>
              <a:gd name="connsiteX31" fmla="*/ 4767105 w 10051814"/>
              <a:gd name="connsiteY31" fmla="*/ 3145 h 1005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51814" h="10051602">
                <a:moveTo>
                  <a:pt x="7534143" y="5160218"/>
                </a:moveTo>
                <a:lnTo>
                  <a:pt x="10051814" y="5160218"/>
                </a:lnTo>
                <a:lnTo>
                  <a:pt x="10048964" y="5276565"/>
                </a:lnTo>
                <a:cubicBezTo>
                  <a:pt x="9922506" y="7851864"/>
                  <a:pt x="7858946" y="9917968"/>
                  <a:pt x="5284709" y="10048457"/>
                </a:cubicBezTo>
                <a:lnTo>
                  <a:pt x="5160324" y="10051602"/>
                </a:lnTo>
                <a:lnTo>
                  <a:pt x="5160324" y="7533614"/>
                </a:lnTo>
                <a:lnTo>
                  <a:pt x="5283010" y="7527419"/>
                </a:lnTo>
                <a:cubicBezTo>
                  <a:pt x="6471762" y="7406694"/>
                  <a:pt x="7415732" y="6457956"/>
                  <a:pt x="7529085" y="5267040"/>
                </a:cubicBezTo>
                <a:close/>
                <a:moveTo>
                  <a:pt x="0" y="5160218"/>
                </a:moveTo>
                <a:lnTo>
                  <a:pt x="2517672" y="5160218"/>
                </a:lnTo>
                <a:lnTo>
                  <a:pt x="2522729" y="5267040"/>
                </a:lnTo>
                <a:cubicBezTo>
                  <a:pt x="2636082" y="6457956"/>
                  <a:pt x="3580053" y="7406694"/>
                  <a:pt x="4768804" y="7527419"/>
                </a:cubicBezTo>
                <a:lnTo>
                  <a:pt x="4891490" y="7533614"/>
                </a:lnTo>
                <a:lnTo>
                  <a:pt x="4891490" y="10051602"/>
                </a:lnTo>
                <a:lnTo>
                  <a:pt x="4767105" y="10048457"/>
                </a:lnTo>
                <a:cubicBezTo>
                  <a:pt x="2192868" y="9917968"/>
                  <a:pt x="129309" y="7851864"/>
                  <a:pt x="2850" y="5276565"/>
                </a:cubicBezTo>
                <a:close/>
                <a:moveTo>
                  <a:pt x="5160324" y="0"/>
                </a:moveTo>
                <a:lnTo>
                  <a:pt x="5284709" y="3145"/>
                </a:lnTo>
                <a:cubicBezTo>
                  <a:pt x="7858946" y="133634"/>
                  <a:pt x="9922506" y="2199739"/>
                  <a:pt x="10048964" y="4775037"/>
                </a:cubicBezTo>
                <a:lnTo>
                  <a:pt x="10051814" y="4891384"/>
                </a:lnTo>
                <a:lnTo>
                  <a:pt x="7534143" y="4891384"/>
                </a:lnTo>
                <a:lnTo>
                  <a:pt x="7529085" y="4784563"/>
                </a:lnTo>
                <a:cubicBezTo>
                  <a:pt x="7415732" y="3593646"/>
                  <a:pt x="6471762" y="2644908"/>
                  <a:pt x="5283010" y="2524184"/>
                </a:cubicBezTo>
                <a:lnTo>
                  <a:pt x="5160324" y="2517989"/>
                </a:lnTo>
                <a:close/>
                <a:moveTo>
                  <a:pt x="4891490" y="0"/>
                </a:moveTo>
                <a:lnTo>
                  <a:pt x="4891490" y="2517989"/>
                </a:lnTo>
                <a:lnTo>
                  <a:pt x="4768804" y="2524184"/>
                </a:lnTo>
                <a:cubicBezTo>
                  <a:pt x="3580053" y="2644908"/>
                  <a:pt x="2636082" y="3593646"/>
                  <a:pt x="2522729" y="4784563"/>
                </a:cubicBezTo>
                <a:lnTo>
                  <a:pt x="2517672" y="4891384"/>
                </a:lnTo>
                <a:lnTo>
                  <a:pt x="0" y="4891384"/>
                </a:lnTo>
                <a:lnTo>
                  <a:pt x="2850" y="4775037"/>
                </a:lnTo>
                <a:cubicBezTo>
                  <a:pt x="129309" y="2199739"/>
                  <a:pt x="2192868" y="133634"/>
                  <a:pt x="4767105" y="3145"/>
                </a:cubicBezTo>
                <a:close/>
              </a:path>
            </a:pathLst>
          </a:custGeom>
          <a:ln>
            <a:noFill/>
          </a:ln>
          <a:effectLst>
            <a:outerShdw blurRad="254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C4A465-8B38-50C3-1378-0D71D4BC75B5}"/>
              </a:ext>
            </a:extLst>
          </p:cNvPr>
          <p:cNvSpPr txBox="1"/>
          <p:nvPr/>
        </p:nvSpPr>
        <p:spPr>
          <a:xfrm flipH="1">
            <a:off x="2971800" y="-680899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9EA11EC-72BF-E47D-6D5A-45C00A91FC74}"/>
              </a:ext>
            </a:extLst>
          </p:cNvPr>
          <p:cNvSpPr txBox="1"/>
          <p:nvPr/>
        </p:nvSpPr>
        <p:spPr>
          <a:xfrm flipH="1">
            <a:off x="1524000" y="5353058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DFE4032-01A8-97CB-3C34-2F936739DED0}"/>
              </a:ext>
            </a:extLst>
          </p:cNvPr>
          <p:cNvSpPr txBox="1"/>
          <p:nvPr/>
        </p:nvSpPr>
        <p:spPr>
          <a:xfrm flipH="1">
            <a:off x="1524000" y="6368721"/>
            <a:ext cx="5791200" cy="24006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5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Bíblia a natureza divina de Jesus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24FCEFB-1EB5-268C-985C-B7FF7C11AC92}"/>
              </a:ext>
            </a:extLst>
          </p:cNvPr>
          <p:cNvSpPr txBox="1"/>
          <p:nvPr/>
        </p:nvSpPr>
        <p:spPr>
          <a:xfrm flipH="1">
            <a:off x="3124200" y="9001214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B8B5DF4-6241-BA74-E264-9C981965105B}"/>
              </a:ext>
            </a:extLst>
          </p:cNvPr>
          <p:cNvSpPr txBox="1"/>
          <p:nvPr/>
        </p:nvSpPr>
        <p:spPr>
          <a:xfrm flipH="1">
            <a:off x="1676400" y="15035171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74D607-7803-0933-415E-B38AFAFFC001}"/>
              </a:ext>
            </a:extLst>
          </p:cNvPr>
          <p:cNvSpPr txBox="1"/>
          <p:nvPr/>
        </p:nvSpPr>
        <p:spPr>
          <a:xfrm flipH="1">
            <a:off x="1676400" y="16050834"/>
            <a:ext cx="563880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conceito de Apologética Cristã</a:t>
            </a:r>
          </a:p>
        </p:txBody>
      </p:sp>
    </p:spTree>
    <p:extLst>
      <p:ext uri="{BB962C8B-B14F-4D97-AF65-F5344CB8AC3E}">
        <p14:creationId xmlns:p14="http://schemas.microsoft.com/office/powerpoint/2010/main" val="3268209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2A00C7-805F-AA64-8519-F855126CA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ED6A05A2-935C-60DB-D258-55786B20B088}"/>
              </a:ext>
            </a:extLst>
          </p:cNvPr>
          <p:cNvSpPr/>
          <p:nvPr/>
        </p:nvSpPr>
        <p:spPr>
          <a:xfrm>
            <a:off x="0" y="-28575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 useBgFill="1">
        <p:nvSpPr>
          <p:cNvPr id="5" name="Forma Livre: Forma 4">
            <a:extLst>
              <a:ext uri="{FF2B5EF4-FFF2-40B4-BE49-F238E27FC236}">
                <a16:creationId xmlns:a16="http://schemas.microsoft.com/office/drawing/2014/main" id="{9D9DB49F-DF3E-8045-96DE-DA38DEB29FB0}"/>
              </a:ext>
            </a:extLst>
          </p:cNvPr>
          <p:cNvSpPr/>
          <p:nvPr/>
        </p:nvSpPr>
        <p:spPr>
          <a:xfrm rot="8100000">
            <a:off x="8601839" y="-3113809"/>
            <a:ext cx="16514968" cy="16514619"/>
          </a:xfrm>
          <a:custGeom>
            <a:avLst/>
            <a:gdLst>
              <a:gd name="connsiteX0" fmla="*/ 7534143 w 10051814"/>
              <a:gd name="connsiteY0" fmla="*/ 5160218 h 10051602"/>
              <a:gd name="connsiteX1" fmla="*/ 10051814 w 10051814"/>
              <a:gd name="connsiteY1" fmla="*/ 5160218 h 10051602"/>
              <a:gd name="connsiteX2" fmla="*/ 10048964 w 10051814"/>
              <a:gd name="connsiteY2" fmla="*/ 5276565 h 10051602"/>
              <a:gd name="connsiteX3" fmla="*/ 5284709 w 10051814"/>
              <a:gd name="connsiteY3" fmla="*/ 10048457 h 10051602"/>
              <a:gd name="connsiteX4" fmla="*/ 5160324 w 10051814"/>
              <a:gd name="connsiteY4" fmla="*/ 10051602 h 10051602"/>
              <a:gd name="connsiteX5" fmla="*/ 5160324 w 10051814"/>
              <a:gd name="connsiteY5" fmla="*/ 7533614 h 10051602"/>
              <a:gd name="connsiteX6" fmla="*/ 5283010 w 10051814"/>
              <a:gd name="connsiteY6" fmla="*/ 7527419 h 10051602"/>
              <a:gd name="connsiteX7" fmla="*/ 7529085 w 10051814"/>
              <a:gd name="connsiteY7" fmla="*/ 5267040 h 10051602"/>
              <a:gd name="connsiteX8" fmla="*/ 0 w 10051814"/>
              <a:gd name="connsiteY8" fmla="*/ 5160218 h 10051602"/>
              <a:gd name="connsiteX9" fmla="*/ 2517672 w 10051814"/>
              <a:gd name="connsiteY9" fmla="*/ 5160218 h 10051602"/>
              <a:gd name="connsiteX10" fmla="*/ 2522729 w 10051814"/>
              <a:gd name="connsiteY10" fmla="*/ 5267040 h 10051602"/>
              <a:gd name="connsiteX11" fmla="*/ 4768804 w 10051814"/>
              <a:gd name="connsiteY11" fmla="*/ 7527419 h 10051602"/>
              <a:gd name="connsiteX12" fmla="*/ 4891490 w 10051814"/>
              <a:gd name="connsiteY12" fmla="*/ 7533614 h 10051602"/>
              <a:gd name="connsiteX13" fmla="*/ 4891490 w 10051814"/>
              <a:gd name="connsiteY13" fmla="*/ 10051602 h 10051602"/>
              <a:gd name="connsiteX14" fmla="*/ 4767105 w 10051814"/>
              <a:gd name="connsiteY14" fmla="*/ 10048457 h 10051602"/>
              <a:gd name="connsiteX15" fmla="*/ 2850 w 10051814"/>
              <a:gd name="connsiteY15" fmla="*/ 5276565 h 10051602"/>
              <a:gd name="connsiteX16" fmla="*/ 5160324 w 10051814"/>
              <a:gd name="connsiteY16" fmla="*/ 0 h 10051602"/>
              <a:gd name="connsiteX17" fmla="*/ 5284709 w 10051814"/>
              <a:gd name="connsiteY17" fmla="*/ 3145 h 10051602"/>
              <a:gd name="connsiteX18" fmla="*/ 10048964 w 10051814"/>
              <a:gd name="connsiteY18" fmla="*/ 4775037 h 10051602"/>
              <a:gd name="connsiteX19" fmla="*/ 10051814 w 10051814"/>
              <a:gd name="connsiteY19" fmla="*/ 4891384 h 10051602"/>
              <a:gd name="connsiteX20" fmla="*/ 7534143 w 10051814"/>
              <a:gd name="connsiteY20" fmla="*/ 4891384 h 10051602"/>
              <a:gd name="connsiteX21" fmla="*/ 7529085 w 10051814"/>
              <a:gd name="connsiteY21" fmla="*/ 4784563 h 10051602"/>
              <a:gd name="connsiteX22" fmla="*/ 5283010 w 10051814"/>
              <a:gd name="connsiteY22" fmla="*/ 2524184 h 10051602"/>
              <a:gd name="connsiteX23" fmla="*/ 5160324 w 10051814"/>
              <a:gd name="connsiteY23" fmla="*/ 2517989 h 10051602"/>
              <a:gd name="connsiteX24" fmla="*/ 4891490 w 10051814"/>
              <a:gd name="connsiteY24" fmla="*/ 0 h 10051602"/>
              <a:gd name="connsiteX25" fmla="*/ 4891490 w 10051814"/>
              <a:gd name="connsiteY25" fmla="*/ 2517989 h 10051602"/>
              <a:gd name="connsiteX26" fmla="*/ 4768804 w 10051814"/>
              <a:gd name="connsiteY26" fmla="*/ 2524184 h 10051602"/>
              <a:gd name="connsiteX27" fmla="*/ 2522729 w 10051814"/>
              <a:gd name="connsiteY27" fmla="*/ 4784563 h 10051602"/>
              <a:gd name="connsiteX28" fmla="*/ 2517672 w 10051814"/>
              <a:gd name="connsiteY28" fmla="*/ 4891384 h 10051602"/>
              <a:gd name="connsiteX29" fmla="*/ 0 w 10051814"/>
              <a:gd name="connsiteY29" fmla="*/ 4891384 h 10051602"/>
              <a:gd name="connsiteX30" fmla="*/ 2850 w 10051814"/>
              <a:gd name="connsiteY30" fmla="*/ 4775037 h 10051602"/>
              <a:gd name="connsiteX31" fmla="*/ 4767105 w 10051814"/>
              <a:gd name="connsiteY31" fmla="*/ 3145 h 1005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51814" h="10051602">
                <a:moveTo>
                  <a:pt x="7534143" y="5160218"/>
                </a:moveTo>
                <a:lnTo>
                  <a:pt x="10051814" y="5160218"/>
                </a:lnTo>
                <a:lnTo>
                  <a:pt x="10048964" y="5276565"/>
                </a:lnTo>
                <a:cubicBezTo>
                  <a:pt x="9922506" y="7851864"/>
                  <a:pt x="7858946" y="9917968"/>
                  <a:pt x="5284709" y="10048457"/>
                </a:cubicBezTo>
                <a:lnTo>
                  <a:pt x="5160324" y="10051602"/>
                </a:lnTo>
                <a:lnTo>
                  <a:pt x="5160324" y="7533614"/>
                </a:lnTo>
                <a:lnTo>
                  <a:pt x="5283010" y="7527419"/>
                </a:lnTo>
                <a:cubicBezTo>
                  <a:pt x="6471762" y="7406694"/>
                  <a:pt x="7415732" y="6457956"/>
                  <a:pt x="7529085" y="5267040"/>
                </a:cubicBezTo>
                <a:close/>
                <a:moveTo>
                  <a:pt x="0" y="5160218"/>
                </a:moveTo>
                <a:lnTo>
                  <a:pt x="2517672" y="5160218"/>
                </a:lnTo>
                <a:lnTo>
                  <a:pt x="2522729" y="5267040"/>
                </a:lnTo>
                <a:cubicBezTo>
                  <a:pt x="2636082" y="6457956"/>
                  <a:pt x="3580053" y="7406694"/>
                  <a:pt x="4768804" y="7527419"/>
                </a:cubicBezTo>
                <a:lnTo>
                  <a:pt x="4891490" y="7533614"/>
                </a:lnTo>
                <a:lnTo>
                  <a:pt x="4891490" y="10051602"/>
                </a:lnTo>
                <a:lnTo>
                  <a:pt x="4767105" y="10048457"/>
                </a:lnTo>
                <a:cubicBezTo>
                  <a:pt x="2192868" y="9917968"/>
                  <a:pt x="129309" y="7851864"/>
                  <a:pt x="2850" y="5276565"/>
                </a:cubicBezTo>
                <a:close/>
                <a:moveTo>
                  <a:pt x="5160324" y="0"/>
                </a:moveTo>
                <a:lnTo>
                  <a:pt x="5284709" y="3145"/>
                </a:lnTo>
                <a:cubicBezTo>
                  <a:pt x="7858946" y="133634"/>
                  <a:pt x="9922506" y="2199739"/>
                  <a:pt x="10048964" y="4775037"/>
                </a:cubicBezTo>
                <a:lnTo>
                  <a:pt x="10051814" y="4891384"/>
                </a:lnTo>
                <a:lnTo>
                  <a:pt x="7534143" y="4891384"/>
                </a:lnTo>
                <a:lnTo>
                  <a:pt x="7529085" y="4784563"/>
                </a:lnTo>
                <a:cubicBezTo>
                  <a:pt x="7415732" y="3593646"/>
                  <a:pt x="6471762" y="2644908"/>
                  <a:pt x="5283010" y="2524184"/>
                </a:cubicBezTo>
                <a:lnTo>
                  <a:pt x="5160324" y="2517989"/>
                </a:lnTo>
                <a:close/>
                <a:moveTo>
                  <a:pt x="4891490" y="0"/>
                </a:moveTo>
                <a:lnTo>
                  <a:pt x="4891490" y="2517989"/>
                </a:lnTo>
                <a:lnTo>
                  <a:pt x="4768804" y="2524184"/>
                </a:lnTo>
                <a:cubicBezTo>
                  <a:pt x="3580053" y="2644908"/>
                  <a:pt x="2636082" y="3593646"/>
                  <a:pt x="2522729" y="4784563"/>
                </a:cubicBezTo>
                <a:lnTo>
                  <a:pt x="2517672" y="4891384"/>
                </a:lnTo>
                <a:lnTo>
                  <a:pt x="0" y="4891384"/>
                </a:lnTo>
                <a:lnTo>
                  <a:pt x="2850" y="4775037"/>
                </a:lnTo>
                <a:cubicBezTo>
                  <a:pt x="129309" y="2199739"/>
                  <a:pt x="2192868" y="133634"/>
                  <a:pt x="4767105" y="3145"/>
                </a:cubicBezTo>
                <a:close/>
              </a:path>
            </a:pathLst>
          </a:custGeom>
          <a:ln>
            <a:noFill/>
          </a:ln>
          <a:effectLst>
            <a:outerShdw blurRad="254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F2BEA48-6837-365E-8908-FBD064E86FCE}"/>
              </a:ext>
            </a:extLst>
          </p:cNvPr>
          <p:cNvSpPr txBox="1"/>
          <p:nvPr/>
        </p:nvSpPr>
        <p:spPr>
          <a:xfrm flipH="1">
            <a:off x="4495800" y="-447586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46601E-F382-67CA-E6CE-2F938E1345BD}"/>
              </a:ext>
            </a:extLst>
          </p:cNvPr>
          <p:cNvSpPr txBox="1"/>
          <p:nvPr/>
        </p:nvSpPr>
        <p:spPr>
          <a:xfrm flipH="1">
            <a:off x="1143000" y="5230892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301BD59-78F7-167B-D152-51EDD72FD9CC}"/>
              </a:ext>
            </a:extLst>
          </p:cNvPr>
          <p:cNvSpPr txBox="1"/>
          <p:nvPr/>
        </p:nvSpPr>
        <p:spPr>
          <a:xfrm flipH="1">
            <a:off x="1143000" y="6246555"/>
            <a:ext cx="5638800" cy="16312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5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heresia do Arianismo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B5FBB87-E276-DAA6-60E7-6F7D9B680A60}"/>
              </a:ext>
            </a:extLst>
          </p:cNvPr>
          <p:cNvSpPr txBox="1"/>
          <p:nvPr/>
        </p:nvSpPr>
        <p:spPr>
          <a:xfrm flipH="1">
            <a:off x="3124200" y="8944056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04C2D35-8838-3E63-4F7C-D329B5F42748}"/>
              </a:ext>
            </a:extLst>
          </p:cNvPr>
          <p:cNvSpPr txBox="1"/>
          <p:nvPr/>
        </p:nvSpPr>
        <p:spPr>
          <a:xfrm flipH="1">
            <a:off x="1676400" y="14978013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D153EF-F70E-BCB1-F616-29EBE807EF67}"/>
              </a:ext>
            </a:extLst>
          </p:cNvPr>
          <p:cNvSpPr txBox="1"/>
          <p:nvPr/>
        </p:nvSpPr>
        <p:spPr>
          <a:xfrm flipH="1">
            <a:off x="1676400" y="15993676"/>
            <a:ext cx="5638800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são as heresias</a:t>
            </a:r>
          </a:p>
        </p:txBody>
      </p:sp>
    </p:spTree>
    <p:extLst>
      <p:ext uri="{BB962C8B-B14F-4D97-AF65-F5344CB8AC3E}">
        <p14:creationId xmlns:p14="http://schemas.microsoft.com/office/powerpoint/2010/main" val="3992246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C7C4B2-5449-63B9-F1B9-B1D3B81C9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CF0AD55-0875-5EB5-C24D-C626CDAD5A55}"/>
              </a:ext>
            </a:extLst>
          </p:cNvPr>
          <p:cNvSpPr/>
          <p:nvPr/>
        </p:nvSpPr>
        <p:spPr>
          <a:xfrm>
            <a:off x="0" y="-28575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 useBgFill="1">
        <p:nvSpPr>
          <p:cNvPr id="5" name="Forma Livre: Forma 4">
            <a:extLst>
              <a:ext uri="{FF2B5EF4-FFF2-40B4-BE49-F238E27FC236}">
                <a16:creationId xmlns:a16="http://schemas.microsoft.com/office/drawing/2014/main" id="{19F07693-5D86-8B71-8CA9-140E9AD3B76D}"/>
              </a:ext>
            </a:extLst>
          </p:cNvPr>
          <p:cNvSpPr/>
          <p:nvPr/>
        </p:nvSpPr>
        <p:spPr>
          <a:xfrm rot="13500000">
            <a:off x="8601839" y="-3113809"/>
            <a:ext cx="16514968" cy="16514619"/>
          </a:xfrm>
          <a:custGeom>
            <a:avLst/>
            <a:gdLst>
              <a:gd name="connsiteX0" fmla="*/ 7534143 w 10051814"/>
              <a:gd name="connsiteY0" fmla="*/ 5160218 h 10051602"/>
              <a:gd name="connsiteX1" fmla="*/ 10051814 w 10051814"/>
              <a:gd name="connsiteY1" fmla="*/ 5160218 h 10051602"/>
              <a:gd name="connsiteX2" fmla="*/ 10048964 w 10051814"/>
              <a:gd name="connsiteY2" fmla="*/ 5276565 h 10051602"/>
              <a:gd name="connsiteX3" fmla="*/ 5284709 w 10051814"/>
              <a:gd name="connsiteY3" fmla="*/ 10048457 h 10051602"/>
              <a:gd name="connsiteX4" fmla="*/ 5160324 w 10051814"/>
              <a:gd name="connsiteY4" fmla="*/ 10051602 h 10051602"/>
              <a:gd name="connsiteX5" fmla="*/ 5160324 w 10051814"/>
              <a:gd name="connsiteY5" fmla="*/ 7533614 h 10051602"/>
              <a:gd name="connsiteX6" fmla="*/ 5283010 w 10051814"/>
              <a:gd name="connsiteY6" fmla="*/ 7527419 h 10051602"/>
              <a:gd name="connsiteX7" fmla="*/ 7529085 w 10051814"/>
              <a:gd name="connsiteY7" fmla="*/ 5267040 h 10051602"/>
              <a:gd name="connsiteX8" fmla="*/ 0 w 10051814"/>
              <a:gd name="connsiteY8" fmla="*/ 5160218 h 10051602"/>
              <a:gd name="connsiteX9" fmla="*/ 2517672 w 10051814"/>
              <a:gd name="connsiteY9" fmla="*/ 5160218 h 10051602"/>
              <a:gd name="connsiteX10" fmla="*/ 2522729 w 10051814"/>
              <a:gd name="connsiteY10" fmla="*/ 5267040 h 10051602"/>
              <a:gd name="connsiteX11" fmla="*/ 4768804 w 10051814"/>
              <a:gd name="connsiteY11" fmla="*/ 7527419 h 10051602"/>
              <a:gd name="connsiteX12" fmla="*/ 4891490 w 10051814"/>
              <a:gd name="connsiteY12" fmla="*/ 7533614 h 10051602"/>
              <a:gd name="connsiteX13" fmla="*/ 4891490 w 10051814"/>
              <a:gd name="connsiteY13" fmla="*/ 10051602 h 10051602"/>
              <a:gd name="connsiteX14" fmla="*/ 4767105 w 10051814"/>
              <a:gd name="connsiteY14" fmla="*/ 10048457 h 10051602"/>
              <a:gd name="connsiteX15" fmla="*/ 2850 w 10051814"/>
              <a:gd name="connsiteY15" fmla="*/ 5276565 h 10051602"/>
              <a:gd name="connsiteX16" fmla="*/ 5160324 w 10051814"/>
              <a:gd name="connsiteY16" fmla="*/ 0 h 10051602"/>
              <a:gd name="connsiteX17" fmla="*/ 5284709 w 10051814"/>
              <a:gd name="connsiteY17" fmla="*/ 3145 h 10051602"/>
              <a:gd name="connsiteX18" fmla="*/ 10048964 w 10051814"/>
              <a:gd name="connsiteY18" fmla="*/ 4775037 h 10051602"/>
              <a:gd name="connsiteX19" fmla="*/ 10051814 w 10051814"/>
              <a:gd name="connsiteY19" fmla="*/ 4891384 h 10051602"/>
              <a:gd name="connsiteX20" fmla="*/ 7534143 w 10051814"/>
              <a:gd name="connsiteY20" fmla="*/ 4891384 h 10051602"/>
              <a:gd name="connsiteX21" fmla="*/ 7529085 w 10051814"/>
              <a:gd name="connsiteY21" fmla="*/ 4784563 h 10051602"/>
              <a:gd name="connsiteX22" fmla="*/ 5283010 w 10051814"/>
              <a:gd name="connsiteY22" fmla="*/ 2524184 h 10051602"/>
              <a:gd name="connsiteX23" fmla="*/ 5160324 w 10051814"/>
              <a:gd name="connsiteY23" fmla="*/ 2517989 h 10051602"/>
              <a:gd name="connsiteX24" fmla="*/ 4891490 w 10051814"/>
              <a:gd name="connsiteY24" fmla="*/ 0 h 10051602"/>
              <a:gd name="connsiteX25" fmla="*/ 4891490 w 10051814"/>
              <a:gd name="connsiteY25" fmla="*/ 2517989 h 10051602"/>
              <a:gd name="connsiteX26" fmla="*/ 4768804 w 10051814"/>
              <a:gd name="connsiteY26" fmla="*/ 2524184 h 10051602"/>
              <a:gd name="connsiteX27" fmla="*/ 2522729 w 10051814"/>
              <a:gd name="connsiteY27" fmla="*/ 4784563 h 10051602"/>
              <a:gd name="connsiteX28" fmla="*/ 2517672 w 10051814"/>
              <a:gd name="connsiteY28" fmla="*/ 4891384 h 10051602"/>
              <a:gd name="connsiteX29" fmla="*/ 0 w 10051814"/>
              <a:gd name="connsiteY29" fmla="*/ 4891384 h 10051602"/>
              <a:gd name="connsiteX30" fmla="*/ 2850 w 10051814"/>
              <a:gd name="connsiteY30" fmla="*/ 4775037 h 10051602"/>
              <a:gd name="connsiteX31" fmla="*/ 4767105 w 10051814"/>
              <a:gd name="connsiteY31" fmla="*/ 3145 h 1005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51814" h="10051602">
                <a:moveTo>
                  <a:pt x="7534143" y="5160218"/>
                </a:moveTo>
                <a:lnTo>
                  <a:pt x="10051814" y="5160218"/>
                </a:lnTo>
                <a:lnTo>
                  <a:pt x="10048964" y="5276565"/>
                </a:lnTo>
                <a:cubicBezTo>
                  <a:pt x="9922506" y="7851864"/>
                  <a:pt x="7858946" y="9917968"/>
                  <a:pt x="5284709" y="10048457"/>
                </a:cubicBezTo>
                <a:lnTo>
                  <a:pt x="5160324" y="10051602"/>
                </a:lnTo>
                <a:lnTo>
                  <a:pt x="5160324" y="7533614"/>
                </a:lnTo>
                <a:lnTo>
                  <a:pt x="5283010" y="7527419"/>
                </a:lnTo>
                <a:cubicBezTo>
                  <a:pt x="6471762" y="7406694"/>
                  <a:pt x="7415732" y="6457956"/>
                  <a:pt x="7529085" y="5267040"/>
                </a:cubicBezTo>
                <a:close/>
                <a:moveTo>
                  <a:pt x="0" y="5160218"/>
                </a:moveTo>
                <a:lnTo>
                  <a:pt x="2517672" y="5160218"/>
                </a:lnTo>
                <a:lnTo>
                  <a:pt x="2522729" y="5267040"/>
                </a:lnTo>
                <a:cubicBezTo>
                  <a:pt x="2636082" y="6457956"/>
                  <a:pt x="3580053" y="7406694"/>
                  <a:pt x="4768804" y="7527419"/>
                </a:cubicBezTo>
                <a:lnTo>
                  <a:pt x="4891490" y="7533614"/>
                </a:lnTo>
                <a:lnTo>
                  <a:pt x="4891490" y="10051602"/>
                </a:lnTo>
                <a:lnTo>
                  <a:pt x="4767105" y="10048457"/>
                </a:lnTo>
                <a:cubicBezTo>
                  <a:pt x="2192868" y="9917968"/>
                  <a:pt x="129309" y="7851864"/>
                  <a:pt x="2850" y="5276565"/>
                </a:cubicBezTo>
                <a:close/>
                <a:moveTo>
                  <a:pt x="5160324" y="0"/>
                </a:moveTo>
                <a:lnTo>
                  <a:pt x="5284709" y="3145"/>
                </a:lnTo>
                <a:cubicBezTo>
                  <a:pt x="7858946" y="133634"/>
                  <a:pt x="9922506" y="2199739"/>
                  <a:pt x="10048964" y="4775037"/>
                </a:cubicBezTo>
                <a:lnTo>
                  <a:pt x="10051814" y="4891384"/>
                </a:lnTo>
                <a:lnTo>
                  <a:pt x="7534143" y="4891384"/>
                </a:lnTo>
                <a:lnTo>
                  <a:pt x="7529085" y="4784563"/>
                </a:lnTo>
                <a:cubicBezTo>
                  <a:pt x="7415732" y="3593646"/>
                  <a:pt x="6471762" y="2644908"/>
                  <a:pt x="5283010" y="2524184"/>
                </a:cubicBezTo>
                <a:lnTo>
                  <a:pt x="5160324" y="2517989"/>
                </a:lnTo>
                <a:close/>
                <a:moveTo>
                  <a:pt x="4891490" y="0"/>
                </a:moveTo>
                <a:lnTo>
                  <a:pt x="4891490" y="2517989"/>
                </a:lnTo>
                <a:lnTo>
                  <a:pt x="4768804" y="2524184"/>
                </a:lnTo>
                <a:cubicBezTo>
                  <a:pt x="3580053" y="2644908"/>
                  <a:pt x="2636082" y="3593646"/>
                  <a:pt x="2522729" y="4784563"/>
                </a:cubicBezTo>
                <a:lnTo>
                  <a:pt x="2517672" y="4891384"/>
                </a:lnTo>
                <a:lnTo>
                  <a:pt x="0" y="4891384"/>
                </a:lnTo>
                <a:lnTo>
                  <a:pt x="2850" y="4775037"/>
                </a:lnTo>
                <a:cubicBezTo>
                  <a:pt x="129309" y="2199739"/>
                  <a:pt x="2192868" y="133634"/>
                  <a:pt x="4767105" y="3145"/>
                </a:cubicBezTo>
                <a:close/>
              </a:path>
            </a:pathLst>
          </a:custGeom>
          <a:ln>
            <a:noFill/>
          </a:ln>
          <a:effectLst>
            <a:outerShdw blurRad="254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D75D24A-F5A8-5EE9-AEAD-DB6345F8D70A}"/>
              </a:ext>
            </a:extLst>
          </p:cNvPr>
          <p:cNvSpPr txBox="1"/>
          <p:nvPr/>
        </p:nvSpPr>
        <p:spPr>
          <a:xfrm flipH="1">
            <a:off x="3124200" y="-9022544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B10BCE5-CF5D-F1BB-6B5F-9BC88F86BD27}"/>
              </a:ext>
            </a:extLst>
          </p:cNvPr>
          <p:cNvSpPr txBox="1"/>
          <p:nvPr/>
        </p:nvSpPr>
        <p:spPr>
          <a:xfrm flipH="1">
            <a:off x="1676400" y="-2988587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CF2EDB0-A8A3-8478-7BC0-4E65AD98C8B2}"/>
              </a:ext>
            </a:extLst>
          </p:cNvPr>
          <p:cNvSpPr txBox="1"/>
          <p:nvPr/>
        </p:nvSpPr>
        <p:spPr>
          <a:xfrm flipH="1">
            <a:off x="1676400" y="-1972924"/>
            <a:ext cx="563880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conceito de Apologética Cristã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BC414E2-3EFA-A4C3-C054-B952EA849F66}"/>
              </a:ext>
            </a:extLst>
          </p:cNvPr>
          <p:cNvSpPr txBox="1"/>
          <p:nvPr/>
        </p:nvSpPr>
        <p:spPr>
          <a:xfrm flipH="1">
            <a:off x="4267200" y="-571500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B648508-6212-9A17-8C78-909508B0D2BA}"/>
              </a:ext>
            </a:extLst>
          </p:cNvPr>
          <p:cNvSpPr txBox="1"/>
          <p:nvPr/>
        </p:nvSpPr>
        <p:spPr>
          <a:xfrm flipH="1">
            <a:off x="1371600" y="5462457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4EDD049-97C9-91A2-2CB5-BADEBC930016}"/>
              </a:ext>
            </a:extLst>
          </p:cNvPr>
          <p:cNvSpPr txBox="1"/>
          <p:nvPr/>
        </p:nvSpPr>
        <p:spPr>
          <a:xfrm flipH="1">
            <a:off x="1371600" y="6478120"/>
            <a:ext cx="4419600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implicações do Arianismo na atualidade</a:t>
            </a:r>
          </a:p>
        </p:txBody>
      </p:sp>
    </p:spTree>
    <p:extLst>
      <p:ext uri="{BB962C8B-B14F-4D97-AF65-F5344CB8AC3E}">
        <p14:creationId xmlns:p14="http://schemas.microsoft.com/office/powerpoint/2010/main" val="112356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A09E964-9BED-A613-BC3E-8C28AFA546A6}"/>
              </a:ext>
            </a:extLst>
          </p:cNvPr>
          <p:cNvSpPr/>
          <p:nvPr/>
        </p:nvSpPr>
        <p:spPr>
          <a:xfrm>
            <a:off x="0" y="-28575"/>
            <a:ext cx="18288000" cy="10344150"/>
          </a:xfrm>
          <a:prstGeom prst="rect">
            <a:avLst/>
          </a:prstGeom>
          <a:gradFill flip="none" rotWithShape="1">
            <a:gsLst>
              <a:gs pos="0">
                <a:srgbClr val="254259">
                  <a:alpha val="79000"/>
                </a:srgb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86EDC99-9C3D-6EE1-4B66-16E467C7F1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2550" y="3496744"/>
            <a:ext cx="1530372" cy="153037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9385EB-6611-4CD6-8083-B636EFE87CEC}"/>
              </a:ext>
            </a:extLst>
          </p:cNvPr>
          <p:cNvSpPr txBox="1"/>
          <p:nvPr/>
        </p:nvSpPr>
        <p:spPr>
          <a:xfrm>
            <a:off x="1428750" y="5255716"/>
            <a:ext cx="6115050" cy="415498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66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 DOUTRINA BÍBLICA DA DIVINDADE DE JESUS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690B35B-776D-7B3F-1E6F-C6812378CB6D}"/>
              </a:ext>
            </a:extLst>
          </p:cNvPr>
          <p:cNvSpPr txBox="1"/>
          <p:nvPr/>
        </p:nvSpPr>
        <p:spPr>
          <a:xfrm>
            <a:off x="4800600" y="-421212"/>
            <a:ext cx="2937512" cy="94025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pt-BR" sz="60500" b="1" spc="600" dirty="0">
                <a:solidFill>
                  <a:schemeClr val="accent1">
                    <a:lumMod val="20000"/>
                    <a:lumOff val="80000"/>
                    <a:alpha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0F58F5F-2CA5-FFEB-63DE-D2753C5390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945" t="10675" r="35190" b="2048"/>
          <a:stretch/>
        </p:blipFill>
        <p:spPr>
          <a:xfrm>
            <a:off x="9168010" y="-60535"/>
            <a:ext cx="9119990" cy="10408071"/>
          </a:xfrm>
          <a:custGeom>
            <a:avLst/>
            <a:gdLst>
              <a:gd name="connsiteX0" fmla="*/ 1783763 w 9119990"/>
              <a:gd name="connsiteY0" fmla="*/ 0 h 10408071"/>
              <a:gd name="connsiteX1" fmla="*/ 9119990 w 9119990"/>
              <a:gd name="connsiteY1" fmla="*/ 0 h 10408071"/>
              <a:gd name="connsiteX2" fmla="*/ 9119990 w 9119990"/>
              <a:gd name="connsiteY2" fmla="*/ 10408071 h 10408071"/>
              <a:gd name="connsiteX3" fmla="*/ 0 w 9119990"/>
              <a:gd name="connsiteY3" fmla="*/ 10408071 h 10408071"/>
              <a:gd name="connsiteX4" fmla="*/ 40610 w 9119990"/>
              <a:gd name="connsiteY4" fmla="*/ 10376513 h 10408071"/>
              <a:gd name="connsiteX5" fmla="*/ 3073838 w 9119990"/>
              <a:gd name="connsiteY5" fmla="*/ 4228409 h 10408071"/>
              <a:gd name="connsiteX6" fmla="*/ 1956411 w 9119990"/>
              <a:gd name="connsiteY6" fmla="*/ 269372 h 1040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19990" h="10408071">
                <a:moveTo>
                  <a:pt x="1783763" y="0"/>
                </a:moveTo>
                <a:lnTo>
                  <a:pt x="9119990" y="0"/>
                </a:lnTo>
                <a:lnTo>
                  <a:pt x="9119990" y="10408071"/>
                </a:lnTo>
                <a:lnTo>
                  <a:pt x="0" y="10408071"/>
                </a:lnTo>
                <a:lnTo>
                  <a:pt x="40610" y="10376513"/>
                </a:lnTo>
                <a:cubicBezTo>
                  <a:pt x="1903986" y="8857151"/>
                  <a:pt x="3073838" y="6665342"/>
                  <a:pt x="3073838" y="4228409"/>
                </a:cubicBezTo>
                <a:cubicBezTo>
                  <a:pt x="3073838" y="2794920"/>
                  <a:pt x="2669045" y="1446248"/>
                  <a:pt x="1956411" y="269372"/>
                </a:cubicBezTo>
                <a:close/>
              </a:path>
            </a:pathLst>
          </a:cu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2298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A13E5-FEB2-50E8-AF68-8F2B43D71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713616B0-8A9C-04C0-C2A9-DFC5A9591E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014" t="39816" r="22103" b="6822"/>
          <a:stretch/>
        </p:blipFill>
        <p:spPr>
          <a:xfrm>
            <a:off x="7821552" y="2"/>
            <a:ext cx="10466449" cy="10286999"/>
          </a:xfrm>
          <a:custGeom>
            <a:avLst/>
            <a:gdLst>
              <a:gd name="connsiteX0" fmla="*/ 2484472 w 10466449"/>
              <a:gd name="connsiteY0" fmla="*/ 0 h 10286999"/>
              <a:gd name="connsiteX1" fmla="*/ 10466449 w 10466449"/>
              <a:gd name="connsiteY1" fmla="*/ 0 h 10286999"/>
              <a:gd name="connsiteX2" fmla="*/ 10466449 w 10466449"/>
              <a:gd name="connsiteY2" fmla="*/ 6381690 h 10286999"/>
              <a:gd name="connsiteX3" fmla="*/ 10397267 w 10466449"/>
              <a:gd name="connsiteY3" fmla="*/ 6720319 h 10286999"/>
              <a:gd name="connsiteX4" fmla="*/ 10031765 w 10466449"/>
              <a:gd name="connsiteY4" fmla="*/ 8189699 h 10286999"/>
              <a:gd name="connsiteX5" fmla="*/ 9403589 w 10466449"/>
              <a:gd name="connsiteY5" fmla="*/ 10102071 h 10286999"/>
              <a:gd name="connsiteX6" fmla="*/ 9331805 w 10466449"/>
              <a:gd name="connsiteY6" fmla="*/ 10286999 h 10286999"/>
              <a:gd name="connsiteX7" fmla="*/ 0 w 10466449"/>
              <a:gd name="connsiteY7" fmla="*/ 10286999 h 10286999"/>
              <a:gd name="connsiteX8" fmla="*/ 195777 w 10466449"/>
              <a:gd name="connsiteY8" fmla="*/ 9991921 h 10286999"/>
              <a:gd name="connsiteX9" fmla="*/ 2002200 w 10466449"/>
              <a:gd name="connsiteY9" fmla="*/ 5921146 h 10286999"/>
              <a:gd name="connsiteX10" fmla="*/ 2536479 w 10466449"/>
              <a:gd name="connsiteY10" fmla="*/ 462158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66449" h="10286999">
                <a:moveTo>
                  <a:pt x="2484472" y="0"/>
                </a:moveTo>
                <a:lnTo>
                  <a:pt x="10466449" y="0"/>
                </a:lnTo>
                <a:lnTo>
                  <a:pt x="10466449" y="6381690"/>
                </a:lnTo>
                <a:lnTo>
                  <a:pt x="10397267" y="6720319"/>
                </a:lnTo>
                <a:cubicBezTo>
                  <a:pt x="10291923" y="7209594"/>
                  <a:pt x="10170213" y="7699663"/>
                  <a:pt x="10031765" y="8189699"/>
                </a:cubicBezTo>
                <a:cubicBezTo>
                  <a:pt x="9847169" y="8843082"/>
                  <a:pt x="9637187" y="9480943"/>
                  <a:pt x="9403589" y="10102071"/>
                </a:cubicBezTo>
                <a:lnTo>
                  <a:pt x="9331805" y="10286999"/>
                </a:lnTo>
                <a:lnTo>
                  <a:pt x="0" y="10286999"/>
                </a:lnTo>
                <a:lnTo>
                  <a:pt x="195777" y="9991921"/>
                </a:lnTo>
                <a:cubicBezTo>
                  <a:pt x="955567" y="8798524"/>
                  <a:pt x="1577035" y="7426025"/>
                  <a:pt x="2002200" y="5921146"/>
                </a:cubicBezTo>
                <a:cubicBezTo>
                  <a:pt x="2533657" y="4040049"/>
                  <a:pt x="2695500" y="2174712"/>
                  <a:pt x="2536479" y="462158"/>
                </a:cubicBezTo>
                <a:close/>
              </a:path>
            </a:pathLst>
          </a:custGeom>
        </p:spPr>
      </p:pic>
      <p:sp useBgFill="1">
        <p:nvSpPr>
          <p:cNvPr id="21" name="Círculo: Vazio 20">
            <a:extLst>
              <a:ext uri="{FF2B5EF4-FFF2-40B4-BE49-F238E27FC236}">
                <a16:creationId xmlns:a16="http://schemas.microsoft.com/office/drawing/2014/main" id="{E2CD9A34-19F3-A080-8289-C98094D74251}"/>
              </a:ext>
            </a:extLst>
          </p:cNvPr>
          <p:cNvSpPr/>
          <p:nvPr/>
        </p:nvSpPr>
        <p:spPr>
          <a:xfrm>
            <a:off x="2223198" y="-6245599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írculo: Vazio 13">
            <a:extLst>
              <a:ext uri="{FF2B5EF4-FFF2-40B4-BE49-F238E27FC236}">
                <a16:creationId xmlns:a16="http://schemas.microsoft.com/office/drawing/2014/main" id="{E0359CB8-20CB-91CB-7C3E-6FC115D2D06F}"/>
              </a:ext>
            </a:extLst>
          </p:cNvPr>
          <p:cNvSpPr/>
          <p:nvPr/>
        </p:nvSpPr>
        <p:spPr>
          <a:xfrm>
            <a:off x="1207709" y="419100"/>
            <a:ext cx="1462533" cy="1462533"/>
          </a:xfrm>
          <a:prstGeom prst="donut">
            <a:avLst>
              <a:gd name="adj" fmla="val 5335"/>
            </a:avLst>
          </a:prstGeom>
          <a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318BA5F-9CEA-C941-3D06-0A607014B06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853" y="626244"/>
            <a:ext cx="1048245" cy="104824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2081FF-B98B-065C-A53E-57F250583EBF}"/>
              </a:ext>
            </a:extLst>
          </p:cNvPr>
          <p:cNvSpPr txBox="1"/>
          <p:nvPr/>
        </p:nvSpPr>
        <p:spPr>
          <a:xfrm>
            <a:off x="990600" y="2071299"/>
            <a:ext cx="5029200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5000" b="1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1. Jesus é Deus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D42BD12-542D-68FB-1333-7672BC74BAC2}"/>
              </a:ext>
            </a:extLst>
          </p:cNvPr>
          <p:cNvSpPr txBox="1"/>
          <p:nvPr/>
        </p:nvSpPr>
        <p:spPr>
          <a:xfrm>
            <a:off x="2884109" y="756286"/>
            <a:ext cx="4050092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DOUTRINA BÍBLICA DA DIVINDADE DE JESUS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70A9FA-EE5B-B3A9-ECB9-E2674DEE7EBD}"/>
              </a:ext>
            </a:extLst>
          </p:cNvPr>
          <p:cNvSpPr txBox="1"/>
          <p:nvPr/>
        </p:nvSpPr>
        <p:spPr>
          <a:xfrm>
            <a:off x="990600" y="3122739"/>
            <a:ext cx="7772400" cy="71096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 Novo Testamento é direto quanto à natureza divina de Jesus: "E o Verbo era Deus“ (</a:t>
            </a:r>
            <a:r>
              <a:rPr lang="pt-BR" sz="3800" dirty="0" err="1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1.1); "Ao que Tomé lhe respondeu: - Senhor meu e Deus meu!" (</a:t>
            </a:r>
            <a:r>
              <a:rPr lang="pt-BR" sz="3800" dirty="0" err="1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20.28); "mesmo existindo na forma de Deus, não considerou o ser igual a Deus algo que deveria ser retido a qualquer custo" (</a:t>
            </a:r>
            <a:r>
              <a:rPr lang="pt-BR" sz="3800" dirty="0" err="1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Fp</a:t>
            </a:r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2.6, NAA);</a:t>
            </a:r>
          </a:p>
          <a:p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"para conhecimento do mistério de Deus, que é Cristo“ (Cl 2.2, NAA)</a:t>
            </a:r>
          </a:p>
          <a:p>
            <a:endParaRPr lang="pt-BR" sz="3800" dirty="0">
              <a:gradFill>
                <a:gsLst>
                  <a:gs pos="0">
                    <a:srgbClr val="2B6176"/>
                  </a:gs>
                  <a:gs pos="100000">
                    <a:srgbClr val="724926"/>
                  </a:gs>
                </a:gsLst>
                <a:lin ang="108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 useBgFill="1">
        <p:nvSpPr>
          <p:cNvPr id="20" name="Círculo: Vazio 19">
            <a:extLst>
              <a:ext uri="{FF2B5EF4-FFF2-40B4-BE49-F238E27FC236}">
                <a16:creationId xmlns:a16="http://schemas.microsoft.com/office/drawing/2014/main" id="{CA474FBD-F2D9-B6C1-9FAF-275D190D1320}"/>
              </a:ext>
            </a:extLst>
          </p:cNvPr>
          <p:cNvSpPr/>
          <p:nvPr/>
        </p:nvSpPr>
        <p:spPr>
          <a:xfrm>
            <a:off x="-5559488" y="5059382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02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6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FBC28-5AD4-B1AB-0F29-0FF24A00A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484D5FB9-A072-7DBD-6358-5C5EC0E183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7" b="857"/>
          <a:stretch/>
        </p:blipFill>
        <p:spPr>
          <a:xfrm>
            <a:off x="7821552" y="2"/>
            <a:ext cx="10466449" cy="10286999"/>
          </a:xfrm>
          <a:custGeom>
            <a:avLst/>
            <a:gdLst>
              <a:gd name="connsiteX0" fmla="*/ 2484472 w 10466449"/>
              <a:gd name="connsiteY0" fmla="*/ 0 h 10286999"/>
              <a:gd name="connsiteX1" fmla="*/ 10466449 w 10466449"/>
              <a:gd name="connsiteY1" fmla="*/ 0 h 10286999"/>
              <a:gd name="connsiteX2" fmla="*/ 10466449 w 10466449"/>
              <a:gd name="connsiteY2" fmla="*/ 6381690 h 10286999"/>
              <a:gd name="connsiteX3" fmla="*/ 10397267 w 10466449"/>
              <a:gd name="connsiteY3" fmla="*/ 6720319 h 10286999"/>
              <a:gd name="connsiteX4" fmla="*/ 10031765 w 10466449"/>
              <a:gd name="connsiteY4" fmla="*/ 8189699 h 10286999"/>
              <a:gd name="connsiteX5" fmla="*/ 9403589 w 10466449"/>
              <a:gd name="connsiteY5" fmla="*/ 10102071 h 10286999"/>
              <a:gd name="connsiteX6" fmla="*/ 9331805 w 10466449"/>
              <a:gd name="connsiteY6" fmla="*/ 10286999 h 10286999"/>
              <a:gd name="connsiteX7" fmla="*/ 0 w 10466449"/>
              <a:gd name="connsiteY7" fmla="*/ 10286999 h 10286999"/>
              <a:gd name="connsiteX8" fmla="*/ 195777 w 10466449"/>
              <a:gd name="connsiteY8" fmla="*/ 9991921 h 10286999"/>
              <a:gd name="connsiteX9" fmla="*/ 2002200 w 10466449"/>
              <a:gd name="connsiteY9" fmla="*/ 5921146 h 10286999"/>
              <a:gd name="connsiteX10" fmla="*/ 2536479 w 10466449"/>
              <a:gd name="connsiteY10" fmla="*/ 462158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66449" h="10286999">
                <a:moveTo>
                  <a:pt x="2484472" y="0"/>
                </a:moveTo>
                <a:lnTo>
                  <a:pt x="10466449" y="0"/>
                </a:lnTo>
                <a:lnTo>
                  <a:pt x="10466449" y="6381690"/>
                </a:lnTo>
                <a:lnTo>
                  <a:pt x="10397267" y="6720319"/>
                </a:lnTo>
                <a:cubicBezTo>
                  <a:pt x="10291923" y="7209594"/>
                  <a:pt x="10170213" y="7699663"/>
                  <a:pt x="10031765" y="8189699"/>
                </a:cubicBezTo>
                <a:cubicBezTo>
                  <a:pt x="9847169" y="8843082"/>
                  <a:pt x="9637187" y="9480943"/>
                  <a:pt x="9403589" y="10102071"/>
                </a:cubicBezTo>
                <a:lnTo>
                  <a:pt x="9331805" y="10286999"/>
                </a:lnTo>
                <a:lnTo>
                  <a:pt x="0" y="10286999"/>
                </a:lnTo>
                <a:lnTo>
                  <a:pt x="195777" y="9991921"/>
                </a:lnTo>
                <a:cubicBezTo>
                  <a:pt x="955567" y="8798524"/>
                  <a:pt x="1577035" y="7426025"/>
                  <a:pt x="2002200" y="5921146"/>
                </a:cubicBezTo>
                <a:cubicBezTo>
                  <a:pt x="2533657" y="4040049"/>
                  <a:pt x="2695500" y="2174712"/>
                  <a:pt x="2536479" y="462158"/>
                </a:cubicBezTo>
                <a:close/>
              </a:path>
            </a:pathLst>
          </a:custGeom>
        </p:spPr>
      </p:pic>
      <p:sp useBgFill="1">
        <p:nvSpPr>
          <p:cNvPr id="21" name="Círculo: Vazio 20">
            <a:extLst>
              <a:ext uri="{FF2B5EF4-FFF2-40B4-BE49-F238E27FC236}">
                <a16:creationId xmlns:a16="http://schemas.microsoft.com/office/drawing/2014/main" id="{1320B223-3F8F-67FD-5CA4-99A0842FE423}"/>
              </a:ext>
            </a:extLst>
          </p:cNvPr>
          <p:cNvSpPr/>
          <p:nvPr/>
        </p:nvSpPr>
        <p:spPr>
          <a:xfrm>
            <a:off x="2223198" y="-6245599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írculo: Vazio 13">
            <a:extLst>
              <a:ext uri="{FF2B5EF4-FFF2-40B4-BE49-F238E27FC236}">
                <a16:creationId xmlns:a16="http://schemas.microsoft.com/office/drawing/2014/main" id="{F2A3F371-82F4-E392-81A2-197CB1C91FD6}"/>
              </a:ext>
            </a:extLst>
          </p:cNvPr>
          <p:cNvSpPr/>
          <p:nvPr/>
        </p:nvSpPr>
        <p:spPr>
          <a:xfrm>
            <a:off x="1200839" y="571500"/>
            <a:ext cx="1462533" cy="1462533"/>
          </a:xfrm>
          <a:prstGeom prst="donut">
            <a:avLst>
              <a:gd name="adj" fmla="val 5335"/>
            </a:avLst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5629DE6-1CD3-1195-72C9-F4B7D6ED3A1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983" y="778644"/>
            <a:ext cx="1048245" cy="104824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3FB8A13-2D2E-99C2-5CAF-3F75F0103776}"/>
              </a:ext>
            </a:extLst>
          </p:cNvPr>
          <p:cNvSpPr txBox="1"/>
          <p:nvPr/>
        </p:nvSpPr>
        <p:spPr>
          <a:xfrm>
            <a:off x="983729" y="2223699"/>
            <a:ext cx="5943601" cy="16312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5000" b="1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2. Seus atributos absolutos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DDBF63D-2124-DAE3-98A4-50F3EE40734E}"/>
              </a:ext>
            </a:extLst>
          </p:cNvPr>
          <p:cNvSpPr txBox="1"/>
          <p:nvPr/>
        </p:nvSpPr>
        <p:spPr>
          <a:xfrm>
            <a:off x="2877239" y="908686"/>
            <a:ext cx="4050092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DOUTRINA BÍBLICA DA DIVINDADE DE JESUS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5BD1947-666C-8EF7-7D6C-4747B8C92562}"/>
              </a:ext>
            </a:extLst>
          </p:cNvPr>
          <p:cNvSpPr txBox="1"/>
          <p:nvPr/>
        </p:nvSpPr>
        <p:spPr>
          <a:xfrm>
            <a:off x="983729" y="4044581"/>
            <a:ext cx="6941071" cy="563231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Os atributos são perfeições próprias da essência de Deus. Os atributos absolutos ou incomunicáveis são exclusivos da divindade como onipotência, eternidade, onisciência e onipresença. Jesus têm todos esses atributos.   </a:t>
            </a:r>
          </a:p>
        </p:txBody>
      </p:sp>
      <p:sp useBgFill="1">
        <p:nvSpPr>
          <p:cNvPr id="20" name="Círculo: Vazio 19">
            <a:extLst>
              <a:ext uri="{FF2B5EF4-FFF2-40B4-BE49-F238E27FC236}">
                <a16:creationId xmlns:a16="http://schemas.microsoft.com/office/drawing/2014/main" id="{D9CC6929-6DF9-70EF-DCAF-6BD9393AC896}"/>
              </a:ext>
            </a:extLst>
          </p:cNvPr>
          <p:cNvSpPr/>
          <p:nvPr/>
        </p:nvSpPr>
        <p:spPr>
          <a:xfrm>
            <a:off x="-5559488" y="5059382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5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6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FE5391-9601-7C39-A556-958A9BA3C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01FC12F8-E62F-C82A-F8AF-16DF87A41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99" b="16399"/>
          <a:stretch/>
        </p:blipFill>
        <p:spPr>
          <a:xfrm>
            <a:off x="7821552" y="2"/>
            <a:ext cx="10466449" cy="10286999"/>
          </a:xfrm>
          <a:custGeom>
            <a:avLst/>
            <a:gdLst>
              <a:gd name="connsiteX0" fmla="*/ 2484472 w 10466449"/>
              <a:gd name="connsiteY0" fmla="*/ 0 h 10286999"/>
              <a:gd name="connsiteX1" fmla="*/ 10466449 w 10466449"/>
              <a:gd name="connsiteY1" fmla="*/ 0 h 10286999"/>
              <a:gd name="connsiteX2" fmla="*/ 10466449 w 10466449"/>
              <a:gd name="connsiteY2" fmla="*/ 6381690 h 10286999"/>
              <a:gd name="connsiteX3" fmla="*/ 10397267 w 10466449"/>
              <a:gd name="connsiteY3" fmla="*/ 6720319 h 10286999"/>
              <a:gd name="connsiteX4" fmla="*/ 10031765 w 10466449"/>
              <a:gd name="connsiteY4" fmla="*/ 8189699 h 10286999"/>
              <a:gd name="connsiteX5" fmla="*/ 9403589 w 10466449"/>
              <a:gd name="connsiteY5" fmla="*/ 10102071 h 10286999"/>
              <a:gd name="connsiteX6" fmla="*/ 9331805 w 10466449"/>
              <a:gd name="connsiteY6" fmla="*/ 10286999 h 10286999"/>
              <a:gd name="connsiteX7" fmla="*/ 0 w 10466449"/>
              <a:gd name="connsiteY7" fmla="*/ 10286999 h 10286999"/>
              <a:gd name="connsiteX8" fmla="*/ 195777 w 10466449"/>
              <a:gd name="connsiteY8" fmla="*/ 9991921 h 10286999"/>
              <a:gd name="connsiteX9" fmla="*/ 2002200 w 10466449"/>
              <a:gd name="connsiteY9" fmla="*/ 5921146 h 10286999"/>
              <a:gd name="connsiteX10" fmla="*/ 2536479 w 10466449"/>
              <a:gd name="connsiteY10" fmla="*/ 462158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66449" h="10286999">
                <a:moveTo>
                  <a:pt x="2484472" y="0"/>
                </a:moveTo>
                <a:lnTo>
                  <a:pt x="10466449" y="0"/>
                </a:lnTo>
                <a:lnTo>
                  <a:pt x="10466449" y="6381690"/>
                </a:lnTo>
                <a:lnTo>
                  <a:pt x="10397267" y="6720319"/>
                </a:lnTo>
                <a:cubicBezTo>
                  <a:pt x="10291923" y="7209594"/>
                  <a:pt x="10170213" y="7699663"/>
                  <a:pt x="10031765" y="8189699"/>
                </a:cubicBezTo>
                <a:cubicBezTo>
                  <a:pt x="9847169" y="8843082"/>
                  <a:pt x="9637187" y="9480943"/>
                  <a:pt x="9403589" y="10102071"/>
                </a:cubicBezTo>
                <a:lnTo>
                  <a:pt x="9331805" y="10286999"/>
                </a:lnTo>
                <a:lnTo>
                  <a:pt x="0" y="10286999"/>
                </a:lnTo>
                <a:lnTo>
                  <a:pt x="195777" y="9991921"/>
                </a:lnTo>
                <a:cubicBezTo>
                  <a:pt x="955567" y="8798524"/>
                  <a:pt x="1577035" y="7426025"/>
                  <a:pt x="2002200" y="5921146"/>
                </a:cubicBezTo>
                <a:cubicBezTo>
                  <a:pt x="2533657" y="4040049"/>
                  <a:pt x="2695500" y="2174712"/>
                  <a:pt x="2536479" y="462158"/>
                </a:cubicBezTo>
                <a:close/>
              </a:path>
            </a:pathLst>
          </a:custGeom>
        </p:spPr>
      </p:pic>
      <p:sp useBgFill="1">
        <p:nvSpPr>
          <p:cNvPr id="21" name="Círculo: Vazio 20">
            <a:extLst>
              <a:ext uri="{FF2B5EF4-FFF2-40B4-BE49-F238E27FC236}">
                <a16:creationId xmlns:a16="http://schemas.microsoft.com/office/drawing/2014/main" id="{AFB11B5F-4FD0-7AAA-CFCC-EA54B87FF1C9}"/>
              </a:ext>
            </a:extLst>
          </p:cNvPr>
          <p:cNvSpPr/>
          <p:nvPr/>
        </p:nvSpPr>
        <p:spPr>
          <a:xfrm>
            <a:off x="2223198" y="-6245599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írculo: Vazio 13">
            <a:extLst>
              <a:ext uri="{FF2B5EF4-FFF2-40B4-BE49-F238E27FC236}">
                <a16:creationId xmlns:a16="http://schemas.microsoft.com/office/drawing/2014/main" id="{B810F161-9808-28A9-1246-993037D22E70}"/>
              </a:ext>
            </a:extLst>
          </p:cNvPr>
          <p:cNvSpPr/>
          <p:nvPr/>
        </p:nvSpPr>
        <p:spPr>
          <a:xfrm>
            <a:off x="1969708" y="1943100"/>
            <a:ext cx="1462533" cy="1462533"/>
          </a:xfrm>
          <a:prstGeom prst="donut">
            <a:avLst>
              <a:gd name="adj" fmla="val 5335"/>
            </a:avLst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9199A35-9252-E0BB-6DCB-53149133C76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6852" y="2150244"/>
            <a:ext cx="1048245" cy="104824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B84903D-B99E-F22C-5DEB-A17B82A48722}"/>
              </a:ext>
            </a:extLst>
          </p:cNvPr>
          <p:cNvSpPr txBox="1"/>
          <p:nvPr/>
        </p:nvSpPr>
        <p:spPr>
          <a:xfrm>
            <a:off x="1752598" y="3595299"/>
            <a:ext cx="3054871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5000" b="1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Sinopse I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3E7B8C7-D6F6-5237-CEA1-F5E00BE62750}"/>
              </a:ext>
            </a:extLst>
          </p:cNvPr>
          <p:cNvSpPr txBox="1"/>
          <p:nvPr/>
        </p:nvSpPr>
        <p:spPr>
          <a:xfrm>
            <a:off x="3646108" y="2280286"/>
            <a:ext cx="4050092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DOUTRINA BÍBLICA DA DIVINDADE DE JESUS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D3683CB-A578-5A90-7E87-F44090DCD7F4}"/>
              </a:ext>
            </a:extLst>
          </p:cNvPr>
          <p:cNvSpPr txBox="1"/>
          <p:nvPr/>
        </p:nvSpPr>
        <p:spPr>
          <a:xfrm>
            <a:off x="1752598" y="4646739"/>
            <a:ext cx="5569471" cy="31700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 Bíblia demonstra claramente a natureza divina de Jesus Cristo, bem como seus atributos.</a:t>
            </a:r>
          </a:p>
        </p:txBody>
      </p:sp>
      <p:sp useBgFill="1">
        <p:nvSpPr>
          <p:cNvPr id="20" name="Círculo: Vazio 19">
            <a:extLst>
              <a:ext uri="{FF2B5EF4-FFF2-40B4-BE49-F238E27FC236}">
                <a16:creationId xmlns:a16="http://schemas.microsoft.com/office/drawing/2014/main" id="{312432D4-DF1F-DB12-7CE5-2251A481A2EC}"/>
              </a:ext>
            </a:extLst>
          </p:cNvPr>
          <p:cNvSpPr/>
          <p:nvPr/>
        </p:nvSpPr>
        <p:spPr>
          <a:xfrm>
            <a:off x="-5559488" y="5059382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8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6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F65411A0-32A7-4EA2-A057-7629F6C03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-6240"/>
            <a:ext cx="18276920" cy="1029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5305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0"/>
            <a:ext cx="1826584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3006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0"/>
            <a:ext cx="1826584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4860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2"/>
            <a:ext cx="18265841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3018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6342</TotalTime>
  <Words>601</Words>
  <Application>Microsoft Office PowerPoint</Application>
  <PresentationFormat>Personalizar</PresentationFormat>
  <Paragraphs>67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é Deus</dc:title>
  <dc:creator>Henrique Nascimento</dc:creator>
  <cp:lastModifiedBy>HERBETH LINS</cp:lastModifiedBy>
  <cp:revision>131</cp:revision>
  <dcterms:created xsi:type="dcterms:W3CDTF">2006-08-16T00:00:00Z</dcterms:created>
  <dcterms:modified xsi:type="dcterms:W3CDTF">2025-01-27T19:09:59Z</dcterms:modified>
  <dc:identifier>DAFjsyPzqZA</dc:identifier>
</cp:coreProperties>
</file>