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591" r:id="rId2"/>
    <p:sldId id="400" r:id="rId3"/>
    <p:sldId id="568" r:id="rId4"/>
    <p:sldId id="569" r:id="rId5"/>
    <p:sldId id="567" r:id="rId6"/>
    <p:sldId id="348" r:id="rId7"/>
    <p:sldId id="566" r:id="rId8"/>
    <p:sldId id="573" r:id="rId9"/>
    <p:sldId id="571" r:id="rId10"/>
    <p:sldId id="572" r:id="rId11"/>
    <p:sldId id="418" r:id="rId12"/>
    <p:sldId id="574" r:id="rId13"/>
    <p:sldId id="610" r:id="rId14"/>
    <p:sldId id="611" r:id="rId15"/>
    <p:sldId id="612" r:id="rId16"/>
    <p:sldId id="613" r:id="rId17"/>
    <p:sldId id="614" r:id="rId18"/>
    <p:sldId id="287" r:id="rId19"/>
    <p:sldId id="444" r:id="rId20"/>
    <p:sldId id="320" r:id="rId21"/>
    <p:sldId id="321" r:id="rId22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2610"/>
    <a:srgbClr val="34411B"/>
    <a:srgbClr val="254259"/>
    <a:srgbClr val="0B0E06"/>
    <a:srgbClr val="380C0B"/>
    <a:srgbClr val="803F30"/>
    <a:srgbClr val="724926"/>
    <a:srgbClr val="A77D5D"/>
    <a:srgbClr val="000000"/>
    <a:srgbClr val="0915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48" autoAdjust="0"/>
    <p:restoredTop sz="94622" autoAdjust="0"/>
  </p:normalViewPr>
  <p:slideViewPr>
    <p:cSldViewPr>
      <p:cViewPr varScale="1">
        <p:scale>
          <a:sx n="74" d="100"/>
          <a:sy n="74" d="100"/>
        </p:scale>
        <p:origin x="61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abraajaula.com/ferramenta-ebd/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4000500" y="-4000502"/>
            <a:ext cx="10287002" cy="18288001"/>
          </a:xfrm>
          <a:prstGeom prst="rect">
            <a:avLst/>
          </a:prstGeom>
          <a:pattFill prst="ltDnDiag">
            <a:fgClr>
              <a:schemeClr val="bg1"/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F096F49-F1B2-46AB-8BB4-1BB6F25EB8C0}"/>
              </a:ext>
            </a:extLst>
          </p:cNvPr>
          <p:cNvSpPr txBox="1"/>
          <p:nvPr/>
        </p:nvSpPr>
        <p:spPr>
          <a:xfrm>
            <a:off x="685800" y="1333500"/>
            <a:ext cx="16002000" cy="88947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🚫 Proibido Compartilhamento e Revenda 🚫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slide é de propriedade exclusiva da Ferramenta EBD - Abra a Jaula e destina-se apenas ao uso dos assinantes. Qualquer compartilhamento, revenda ou distribuição não autorizada é estritamente proibido.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🔒 Uso Exclusivo do Assinante 🔒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conteúdo é exclusivo e deve ser utilizado somente pelo assinante da Ferramenta EBD. Qualquer reprodução, total ou parcial, sem autorização expressa é considerada uma violação dos direitos autorais.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🏴‍☠ Pirataria é Crime! 🏴‍☠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Se você encontrar este slide sendo vendido ou baixado por meio de sites, blogs ou grupos de redes sociais, saiba que isso está sendo feito de forma pirata e por má fé. Denuncie qualquer uso indevido!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Caso tenha adquirido esse material em outro lugar que não seja na plataforma da Ferramenta EBD – Abra a Jaula, abençoe o trabalho e esforço dos produtores para que possam continuar produzindo. Aperte neste link e seja assinante do material original: 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https://abraajaula.com/ferramenta-ebd/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Não se preocupe, essa folha de slide não atrapalhará sua apresentação. 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 err="1"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Equipe: Ferramenta EBD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4EEE2EBA-4481-42BF-93EB-CFAD4104DA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193030"/>
            <a:ext cx="3491034" cy="72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6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C7C4B2-5449-63B9-F1B9-B1D3B81C9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CF0AD55-0875-5EB5-C24D-C626CDAD5A55}"/>
              </a:ext>
            </a:extLst>
          </p:cNvPr>
          <p:cNvSpPr/>
          <p:nvPr/>
        </p:nvSpPr>
        <p:spPr>
          <a:xfrm>
            <a:off x="0" y="-28575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72000">
                <a:schemeClr val="tx1">
                  <a:alpha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 useBgFill="1">
        <p:nvSpPr>
          <p:cNvPr id="5" name="Forma Livre: Forma 4">
            <a:extLst>
              <a:ext uri="{FF2B5EF4-FFF2-40B4-BE49-F238E27FC236}">
                <a16:creationId xmlns:a16="http://schemas.microsoft.com/office/drawing/2014/main" id="{19F07693-5D86-8B71-8CA9-140E9AD3B76D}"/>
              </a:ext>
            </a:extLst>
          </p:cNvPr>
          <p:cNvSpPr/>
          <p:nvPr/>
        </p:nvSpPr>
        <p:spPr>
          <a:xfrm rot="13500000">
            <a:off x="8601839" y="-3113809"/>
            <a:ext cx="16514968" cy="16514619"/>
          </a:xfrm>
          <a:custGeom>
            <a:avLst/>
            <a:gdLst>
              <a:gd name="connsiteX0" fmla="*/ 7534143 w 10051814"/>
              <a:gd name="connsiteY0" fmla="*/ 5160218 h 10051602"/>
              <a:gd name="connsiteX1" fmla="*/ 10051814 w 10051814"/>
              <a:gd name="connsiteY1" fmla="*/ 5160218 h 10051602"/>
              <a:gd name="connsiteX2" fmla="*/ 10048964 w 10051814"/>
              <a:gd name="connsiteY2" fmla="*/ 5276565 h 10051602"/>
              <a:gd name="connsiteX3" fmla="*/ 5284709 w 10051814"/>
              <a:gd name="connsiteY3" fmla="*/ 10048457 h 10051602"/>
              <a:gd name="connsiteX4" fmla="*/ 5160324 w 10051814"/>
              <a:gd name="connsiteY4" fmla="*/ 10051602 h 10051602"/>
              <a:gd name="connsiteX5" fmla="*/ 5160324 w 10051814"/>
              <a:gd name="connsiteY5" fmla="*/ 7533614 h 10051602"/>
              <a:gd name="connsiteX6" fmla="*/ 5283010 w 10051814"/>
              <a:gd name="connsiteY6" fmla="*/ 7527419 h 10051602"/>
              <a:gd name="connsiteX7" fmla="*/ 7529085 w 10051814"/>
              <a:gd name="connsiteY7" fmla="*/ 5267040 h 10051602"/>
              <a:gd name="connsiteX8" fmla="*/ 0 w 10051814"/>
              <a:gd name="connsiteY8" fmla="*/ 5160218 h 10051602"/>
              <a:gd name="connsiteX9" fmla="*/ 2517672 w 10051814"/>
              <a:gd name="connsiteY9" fmla="*/ 5160218 h 10051602"/>
              <a:gd name="connsiteX10" fmla="*/ 2522729 w 10051814"/>
              <a:gd name="connsiteY10" fmla="*/ 5267040 h 10051602"/>
              <a:gd name="connsiteX11" fmla="*/ 4768804 w 10051814"/>
              <a:gd name="connsiteY11" fmla="*/ 7527419 h 10051602"/>
              <a:gd name="connsiteX12" fmla="*/ 4891490 w 10051814"/>
              <a:gd name="connsiteY12" fmla="*/ 7533614 h 10051602"/>
              <a:gd name="connsiteX13" fmla="*/ 4891490 w 10051814"/>
              <a:gd name="connsiteY13" fmla="*/ 10051602 h 10051602"/>
              <a:gd name="connsiteX14" fmla="*/ 4767105 w 10051814"/>
              <a:gd name="connsiteY14" fmla="*/ 10048457 h 10051602"/>
              <a:gd name="connsiteX15" fmla="*/ 2850 w 10051814"/>
              <a:gd name="connsiteY15" fmla="*/ 5276565 h 10051602"/>
              <a:gd name="connsiteX16" fmla="*/ 5160324 w 10051814"/>
              <a:gd name="connsiteY16" fmla="*/ 0 h 10051602"/>
              <a:gd name="connsiteX17" fmla="*/ 5284709 w 10051814"/>
              <a:gd name="connsiteY17" fmla="*/ 3145 h 10051602"/>
              <a:gd name="connsiteX18" fmla="*/ 10048964 w 10051814"/>
              <a:gd name="connsiteY18" fmla="*/ 4775037 h 10051602"/>
              <a:gd name="connsiteX19" fmla="*/ 10051814 w 10051814"/>
              <a:gd name="connsiteY19" fmla="*/ 4891384 h 10051602"/>
              <a:gd name="connsiteX20" fmla="*/ 7534143 w 10051814"/>
              <a:gd name="connsiteY20" fmla="*/ 4891384 h 10051602"/>
              <a:gd name="connsiteX21" fmla="*/ 7529085 w 10051814"/>
              <a:gd name="connsiteY21" fmla="*/ 4784563 h 10051602"/>
              <a:gd name="connsiteX22" fmla="*/ 5283010 w 10051814"/>
              <a:gd name="connsiteY22" fmla="*/ 2524184 h 10051602"/>
              <a:gd name="connsiteX23" fmla="*/ 5160324 w 10051814"/>
              <a:gd name="connsiteY23" fmla="*/ 2517989 h 10051602"/>
              <a:gd name="connsiteX24" fmla="*/ 4891490 w 10051814"/>
              <a:gd name="connsiteY24" fmla="*/ 0 h 10051602"/>
              <a:gd name="connsiteX25" fmla="*/ 4891490 w 10051814"/>
              <a:gd name="connsiteY25" fmla="*/ 2517989 h 10051602"/>
              <a:gd name="connsiteX26" fmla="*/ 4768804 w 10051814"/>
              <a:gd name="connsiteY26" fmla="*/ 2524184 h 10051602"/>
              <a:gd name="connsiteX27" fmla="*/ 2522729 w 10051814"/>
              <a:gd name="connsiteY27" fmla="*/ 4784563 h 10051602"/>
              <a:gd name="connsiteX28" fmla="*/ 2517672 w 10051814"/>
              <a:gd name="connsiteY28" fmla="*/ 4891384 h 10051602"/>
              <a:gd name="connsiteX29" fmla="*/ 0 w 10051814"/>
              <a:gd name="connsiteY29" fmla="*/ 4891384 h 10051602"/>
              <a:gd name="connsiteX30" fmla="*/ 2850 w 10051814"/>
              <a:gd name="connsiteY30" fmla="*/ 4775037 h 10051602"/>
              <a:gd name="connsiteX31" fmla="*/ 4767105 w 10051814"/>
              <a:gd name="connsiteY31" fmla="*/ 3145 h 1005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051814" h="10051602">
                <a:moveTo>
                  <a:pt x="7534143" y="5160218"/>
                </a:moveTo>
                <a:lnTo>
                  <a:pt x="10051814" y="5160218"/>
                </a:lnTo>
                <a:lnTo>
                  <a:pt x="10048964" y="5276565"/>
                </a:lnTo>
                <a:cubicBezTo>
                  <a:pt x="9922506" y="7851864"/>
                  <a:pt x="7858946" y="9917968"/>
                  <a:pt x="5284709" y="10048457"/>
                </a:cubicBezTo>
                <a:lnTo>
                  <a:pt x="5160324" y="10051602"/>
                </a:lnTo>
                <a:lnTo>
                  <a:pt x="5160324" y="7533614"/>
                </a:lnTo>
                <a:lnTo>
                  <a:pt x="5283010" y="7527419"/>
                </a:lnTo>
                <a:cubicBezTo>
                  <a:pt x="6471762" y="7406694"/>
                  <a:pt x="7415732" y="6457956"/>
                  <a:pt x="7529085" y="5267040"/>
                </a:cubicBezTo>
                <a:close/>
                <a:moveTo>
                  <a:pt x="0" y="5160218"/>
                </a:moveTo>
                <a:lnTo>
                  <a:pt x="2517672" y="5160218"/>
                </a:lnTo>
                <a:lnTo>
                  <a:pt x="2522729" y="5267040"/>
                </a:lnTo>
                <a:cubicBezTo>
                  <a:pt x="2636082" y="6457956"/>
                  <a:pt x="3580053" y="7406694"/>
                  <a:pt x="4768804" y="7527419"/>
                </a:cubicBezTo>
                <a:lnTo>
                  <a:pt x="4891490" y="7533614"/>
                </a:lnTo>
                <a:lnTo>
                  <a:pt x="4891490" y="10051602"/>
                </a:lnTo>
                <a:lnTo>
                  <a:pt x="4767105" y="10048457"/>
                </a:lnTo>
                <a:cubicBezTo>
                  <a:pt x="2192868" y="9917968"/>
                  <a:pt x="129309" y="7851864"/>
                  <a:pt x="2850" y="5276565"/>
                </a:cubicBezTo>
                <a:close/>
                <a:moveTo>
                  <a:pt x="5160324" y="0"/>
                </a:moveTo>
                <a:lnTo>
                  <a:pt x="5284709" y="3145"/>
                </a:lnTo>
                <a:cubicBezTo>
                  <a:pt x="7858946" y="133634"/>
                  <a:pt x="9922506" y="2199739"/>
                  <a:pt x="10048964" y="4775037"/>
                </a:cubicBezTo>
                <a:lnTo>
                  <a:pt x="10051814" y="4891384"/>
                </a:lnTo>
                <a:lnTo>
                  <a:pt x="7534143" y="4891384"/>
                </a:lnTo>
                <a:lnTo>
                  <a:pt x="7529085" y="4784563"/>
                </a:lnTo>
                <a:cubicBezTo>
                  <a:pt x="7415732" y="3593646"/>
                  <a:pt x="6471762" y="2644908"/>
                  <a:pt x="5283010" y="2524184"/>
                </a:cubicBezTo>
                <a:lnTo>
                  <a:pt x="5160324" y="2517989"/>
                </a:lnTo>
                <a:close/>
                <a:moveTo>
                  <a:pt x="4891490" y="0"/>
                </a:moveTo>
                <a:lnTo>
                  <a:pt x="4891490" y="2517989"/>
                </a:lnTo>
                <a:lnTo>
                  <a:pt x="4768804" y="2524184"/>
                </a:lnTo>
                <a:cubicBezTo>
                  <a:pt x="3580053" y="2644908"/>
                  <a:pt x="2636082" y="3593646"/>
                  <a:pt x="2522729" y="4784563"/>
                </a:cubicBezTo>
                <a:lnTo>
                  <a:pt x="2517672" y="4891384"/>
                </a:lnTo>
                <a:lnTo>
                  <a:pt x="0" y="4891384"/>
                </a:lnTo>
                <a:lnTo>
                  <a:pt x="2850" y="4775037"/>
                </a:lnTo>
                <a:cubicBezTo>
                  <a:pt x="129309" y="2199739"/>
                  <a:pt x="2192868" y="133634"/>
                  <a:pt x="4767105" y="3145"/>
                </a:cubicBezTo>
                <a:close/>
              </a:path>
            </a:pathLst>
          </a:custGeom>
          <a:ln>
            <a:noFill/>
          </a:ln>
          <a:effectLst>
            <a:outerShdw blurRad="2540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D75D24A-F5A8-5EE9-AEAD-DB6345F8D70A}"/>
              </a:ext>
            </a:extLst>
          </p:cNvPr>
          <p:cNvSpPr txBox="1"/>
          <p:nvPr/>
        </p:nvSpPr>
        <p:spPr>
          <a:xfrm flipH="1">
            <a:off x="3124200" y="-9022544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lumMod val="95000"/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B10BCE5-CF5D-F1BB-6B5F-9BC88F86BD27}"/>
              </a:ext>
            </a:extLst>
          </p:cNvPr>
          <p:cNvSpPr txBox="1"/>
          <p:nvPr/>
        </p:nvSpPr>
        <p:spPr>
          <a:xfrm flipH="1">
            <a:off x="1676400" y="-2988587"/>
            <a:ext cx="47244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Apresentar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CF2EDB0-A8A3-8478-7BC0-4E65AD98C8B2}"/>
              </a:ext>
            </a:extLst>
          </p:cNvPr>
          <p:cNvSpPr txBox="1"/>
          <p:nvPr/>
        </p:nvSpPr>
        <p:spPr>
          <a:xfrm flipH="1">
            <a:off x="1676400" y="-1972924"/>
            <a:ext cx="5638800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conceito de Apologética Cristã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BC414E2-3EFA-A4C3-C054-B952EA849F66}"/>
              </a:ext>
            </a:extLst>
          </p:cNvPr>
          <p:cNvSpPr txBox="1"/>
          <p:nvPr/>
        </p:nvSpPr>
        <p:spPr>
          <a:xfrm flipH="1">
            <a:off x="4267200" y="-571500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lumMod val="95000"/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B648508-6212-9A17-8C78-909508B0D2BA}"/>
              </a:ext>
            </a:extLst>
          </p:cNvPr>
          <p:cNvSpPr txBox="1"/>
          <p:nvPr/>
        </p:nvSpPr>
        <p:spPr>
          <a:xfrm flipH="1">
            <a:off x="1371600" y="5462457"/>
            <a:ext cx="47244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Relacionar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4EDD049-97C9-91A2-2CB5-BADEBC930016}"/>
              </a:ext>
            </a:extLst>
          </p:cNvPr>
          <p:cNvSpPr txBox="1"/>
          <p:nvPr/>
        </p:nvSpPr>
        <p:spPr>
          <a:xfrm flipH="1">
            <a:off x="1371600" y="6478120"/>
            <a:ext cx="5410200" cy="25545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as heresias que negam a humanidade e deidade de Cristo se revelam atualmente</a:t>
            </a:r>
          </a:p>
        </p:txBody>
      </p:sp>
    </p:spTree>
    <p:extLst>
      <p:ext uri="{BB962C8B-B14F-4D97-AF65-F5344CB8AC3E}">
        <p14:creationId xmlns:p14="http://schemas.microsoft.com/office/powerpoint/2010/main" val="1123567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7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BA09E964-9BED-A613-BC3E-8C28AFA546A6}"/>
              </a:ext>
            </a:extLst>
          </p:cNvPr>
          <p:cNvSpPr/>
          <p:nvPr/>
        </p:nvSpPr>
        <p:spPr>
          <a:xfrm>
            <a:off x="0" y="-28575"/>
            <a:ext cx="18288000" cy="10344150"/>
          </a:xfrm>
          <a:prstGeom prst="rect">
            <a:avLst/>
          </a:prstGeom>
          <a:gradFill flip="none" rotWithShape="1">
            <a:gsLst>
              <a:gs pos="0">
                <a:srgbClr val="254259">
                  <a:alpha val="79000"/>
                </a:srgb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86EDC99-9C3D-6EE1-4B66-16E467C7F1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50" y="3765528"/>
            <a:ext cx="1530372" cy="1530372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1352550" y="6006925"/>
            <a:ext cx="10001250" cy="31393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6600" b="1" dirty="0">
                <a:gradFill>
                  <a:gsLst>
                    <a:gs pos="0">
                      <a:schemeClr val="accent1">
                        <a:lumMod val="20000"/>
                        <a:lumOff val="8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HERESIAS QUE NEGAM A CORPOREIDADE DE JESUS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690B35B-776D-7B3F-1E6F-C6812378CB6D}"/>
              </a:ext>
            </a:extLst>
          </p:cNvPr>
          <p:cNvSpPr txBox="1"/>
          <p:nvPr/>
        </p:nvSpPr>
        <p:spPr>
          <a:xfrm>
            <a:off x="4800600" y="-421212"/>
            <a:ext cx="2937512" cy="94025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60500" b="1" spc="600" dirty="0">
                <a:solidFill>
                  <a:schemeClr val="accent1">
                    <a:lumMod val="20000"/>
                    <a:lumOff val="80000"/>
                    <a:alpha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0F58F5F-2CA5-FFEB-63DE-D2753C5390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03" r="34909"/>
          <a:stretch/>
        </p:blipFill>
        <p:spPr>
          <a:xfrm>
            <a:off x="9168010" y="-60535"/>
            <a:ext cx="9119990" cy="10408071"/>
          </a:xfrm>
          <a:custGeom>
            <a:avLst/>
            <a:gdLst>
              <a:gd name="connsiteX0" fmla="*/ 1783763 w 9119990"/>
              <a:gd name="connsiteY0" fmla="*/ 0 h 10408071"/>
              <a:gd name="connsiteX1" fmla="*/ 9119990 w 9119990"/>
              <a:gd name="connsiteY1" fmla="*/ 0 h 10408071"/>
              <a:gd name="connsiteX2" fmla="*/ 9119990 w 9119990"/>
              <a:gd name="connsiteY2" fmla="*/ 10408071 h 10408071"/>
              <a:gd name="connsiteX3" fmla="*/ 0 w 9119990"/>
              <a:gd name="connsiteY3" fmla="*/ 10408071 h 10408071"/>
              <a:gd name="connsiteX4" fmla="*/ 40610 w 9119990"/>
              <a:gd name="connsiteY4" fmla="*/ 10376513 h 10408071"/>
              <a:gd name="connsiteX5" fmla="*/ 3073838 w 9119990"/>
              <a:gd name="connsiteY5" fmla="*/ 4228409 h 10408071"/>
              <a:gd name="connsiteX6" fmla="*/ 1956411 w 9119990"/>
              <a:gd name="connsiteY6" fmla="*/ 269372 h 10408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9990" h="10408071">
                <a:moveTo>
                  <a:pt x="1783763" y="0"/>
                </a:moveTo>
                <a:lnTo>
                  <a:pt x="9119990" y="0"/>
                </a:lnTo>
                <a:lnTo>
                  <a:pt x="9119990" y="10408071"/>
                </a:lnTo>
                <a:lnTo>
                  <a:pt x="0" y="10408071"/>
                </a:lnTo>
                <a:lnTo>
                  <a:pt x="40610" y="10376513"/>
                </a:lnTo>
                <a:cubicBezTo>
                  <a:pt x="1903986" y="8857151"/>
                  <a:pt x="3073838" y="6665342"/>
                  <a:pt x="3073838" y="4228409"/>
                </a:cubicBezTo>
                <a:cubicBezTo>
                  <a:pt x="3073838" y="2794920"/>
                  <a:pt x="2669045" y="1446248"/>
                  <a:pt x="1956411" y="269372"/>
                </a:cubicBezTo>
                <a:close/>
              </a:path>
            </a:pathLst>
          </a:cu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AA13E5-FEB2-50E8-AF68-8F2B43D71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713616B0-8A9C-04C0-C2A9-DFC5A9591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3" r="10433"/>
          <a:stretch/>
        </p:blipFill>
        <p:spPr>
          <a:xfrm>
            <a:off x="7821552" y="2"/>
            <a:ext cx="10466449" cy="10286999"/>
          </a:xfrm>
          <a:custGeom>
            <a:avLst/>
            <a:gdLst>
              <a:gd name="connsiteX0" fmla="*/ 2484472 w 10466449"/>
              <a:gd name="connsiteY0" fmla="*/ 0 h 10286999"/>
              <a:gd name="connsiteX1" fmla="*/ 10466449 w 10466449"/>
              <a:gd name="connsiteY1" fmla="*/ 0 h 10286999"/>
              <a:gd name="connsiteX2" fmla="*/ 10466449 w 10466449"/>
              <a:gd name="connsiteY2" fmla="*/ 6381690 h 10286999"/>
              <a:gd name="connsiteX3" fmla="*/ 10397267 w 10466449"/>
              <a:gd name="connsiteY3" fmla="*/ 6720319 h 10286999"/>
              <a:gd name="connsiteX4" fmla="*/ 10031765 w 10466449"/>
              <a:gd name="connsiteY4" fmla="*/ 8189699 h 10286999"/>
              <a:gd name="connsiteX5" fmla="*/ 9403589 w 10466449"/>
              <a:gd name="connsiteY5" fmla="*/ 10102071 h 10286999"/>
              <a:gd name="connsiteX6" fmla="*/ 9331805 w 10466449"/>
              <a:gd name="connsiteY6" fmla="*/ 10286999 h 10286999"/>
              <a:gd name="connsiteX7" fmla="*/ 0 w 10466449"/>
              <a:gd name="connsiteY7" fmla="*/ 10286999 h 10286999"/>
              <a:gd name="connsiteX8" fmla="*/ 195777 w 10466449"/>
              <a:gd name="connsiteY8" fmla="*/ 9991921 h 10286999"/>
              <a:gd name="connsiteX9" fmla="*/ 2002200 w 10466449"/>
              <a:gd name="connsiteY9" fmla="*/ 5921146 h 10286999"/>
              <a:gd name="connsiteX10" fmla="*/ 2536479 w 10466449"/>
              <a:gd name="connsiteY10" fmla="*/ 462158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66449" h="10286999">
                <a:moveTo>
                  <a:pt x="2484472" y="0"/>
                </a:moveTo>
                <a:lnTo>
                  <a:pt x="10466449" y="0"/>
                </a:lnTo>
                <a:lnTo>
                  <a:pt x="10466449" y="6381690"/>
                </a:lnTo>
                <a:lnTo>
                  <a:pt x="10397267" y="6720319"/>
                </a:lnTo>
                <a:cubicBezTo>
                  <a:pt x="10291923" y="7209594"/>
                  <a:pt x="10170213" y="7699663"/>
                  <a:pt x="10031765" y="8189699"/>
                </a:cubicBezTo>
                <a:cubicBezTo>
                  <a:pt x="9847169" y="8843082"/>
                  <a:pt x="9637187" y="9480943"/>
                  <a:pt x="9403589" y="10102071"/>
                </a:cubicBezTo>
                <a:lnTo>
                  <a:pt x="9331805" y="10286999"/>
                </a:lnTo>
                <a:lnTo>
                  <a:pt x="0" y="10286999"/>
                </a:lnTo>
                <a:lnTo>
                  <a:pt x="195777" y="9991921"/>
                </a:lnTo>
                <a:cubicBezTo>
                  <a:pt x="955567" y="8798524"/>
                  <a:pt x="1577035" y="7426025"/>
                  <a:pt x="2002200" y="5921146"/>
                </a:cubicBezTo>
                <a:cubicBezTo>
                  <a:pt x="2533657" y="4040049"/>
                  <a:pt x="2695500" y="2174712"/>
                  <a:pt x="2536479" y="462158"/>
                </a:cubicBezTo>
                <a:close/>
              </a:path>
            </a:pathLst>
          </a:custGeom>
        </p:spPr>
      </p:pic>
      <p:sp useBgFill="1">
        <p:nvSpPr>
          <p:cNvPr id="21" name="Círculo: Vazio 20">
            <a:extLst>
              <a:ext uri="{FF2B5EF4-FFF2-40B4-BE49-F238E27FC236}">
                <a16:creationId xmlns:a16="http://schemas.microsoft.com/office/drawing/2014/main" id="{E2CD9A34-19F3-A080-8289-C98094D74251}"/>
              </a:ext>
            </a:extLst>
          </p:cNvPr>
          <p:cNvSpPr/>
          <p:nvPr/>
        </p:nvSpPr>
        <p:spPr>
          <a:xfrm>
            <a:off x="2223198" y="-6245599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írculo: Vazio 13">
            <a:extLst>
              <a:ext uri="{FF2B5EF4-FFF2-40B4-BE49-F238E27FC236}">
                <a16:creationId xmlns:a16="http://schemas.microsoft.com/office/drawing/2014/main" id="{E0359CB8-20CB-91CB-7C3E-6FC115D2D06F}"/>
              </a:ext>
            </a:extLst>
          </p:cNvPr>
          <p:cNvSpPr/>
          <p:nvPr/>
        </p:nvSpPr>
        <p:spPr>
          <a:xfrm>
            <a:off x="979109" y="571500"/>
            <a:ext cx="1462533" cy="1462533"/>
          </a:xfrm>
          <a:prstGeom prst="donut">
            <a:avLst>
              <a:gd name="adj" fmla="val 5335"/>
            </a:avLst>
          </a:prstGeom>
          <a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1318BA5F-9CEA-C941-3D06-0A607014B0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253" y="778644"/>
            <a:ext cx="1048245" cy="104824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692081FF-B98B-065C-A53E-57F250583EBF}"/>
              </a:ext>
            </a:extLst>
          </p:cNvPr>
          <p:cNvSpPr txBox="1"/>
          <p:nvPr/>
        </p:nvSpPr>
        <p:spPr>
          <a:xfrm>
            <a:off x="762000" y="2223699"/>
            <a:ext cx="3886200" cy="16312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O que é Docetismo?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6D42BD12-542D-68FB-1333-7672BC74BAC2}"/>
              </a:ext>
            </a:extLst>
          </p:cNvPr>
          <p:cNvSpPr txBox="1"/>
          <p:nvPr/>
        </p:nvSpPr>
        <p:spPr>
          <a:xfrm>
            <a:off x="2655508" y="908686"/>
            <a:ext cx="4273099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HERESIAS QUE NEGAM A COPOREIDADE DE JESUS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570A9FA-EE5B-B3A9-ECB9-E2674DEE7EBD}"/>
              </a:ext>
            </a:extLst>
          </p:cNvPr>
          <p:cNvSpPr txBox="1"/>
          <p:nvPr/>
        </p:nvSpPr>
        <p:spPr>
          <a:xfrm>
            <a:off x="762000" y="4024937"/>
            <a:ext cx="7848600" cy="563231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termo vem do grego </a:t>
            </a:r>
            <a:r>
              <a:rPr lang="pt-BR" sz="4000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dokeo</a:t>
            </a:r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, que significa "ter aparência".</a:t>
            </a:r>
          </a:p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Docetismo é a mais antiga heresia da história da igreja e consiste em negar que Jesus tivesse tido corpo físico humano; sua humanidade era simplesmente uma aparência, como um fantasma.</a:t>
            </a:r>
          </a:p>
        </p:txBody>
      </p:sp>
      <p:sp useBgFill="1">
        <p:nvSpPr>
          <p:cNvPr id="20" name="Círculo: Vazio 19">
            <a:extLst>
              <a:ext uri="{FF2B5EF4-FFF2-40B4-BE49-F238E27FC236}">
                <a16:creationId xmlns:a16="http://schemas.microsoft.com/office/drawing/2014/main" id="{CA474FBD-F2D9-B6C1-9FAF-275D190D1320}"/>
              </a:ext>
            </a:extLst>
          </p:cNvPr>
          <p:cNvSpPr/>
          <p:nvPr/>
        </p:nvSpPr>
        <p:spPr>
          <a:xfrm>
            <a:off x="-5559488" y="5059382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02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6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A0D174-0326-2865-7C33-78D6ABC84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E80E5E74-0665-6908-B56F-3960B904FC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5" t="17933" r="9722"/>
          <a:stretch/>
        </p:blipFill>
        <p:spPr>
          <a:xfrm>
            <a:off x="7821552" y="2"/>
            <a:ext cx="10466449" cy="10286999"/>
          </a:xfrm>
          <a:custGeom>
            <a:avLst/>
            <a:gdLst>
              <a:gd name="connsiteX0" fmla="*/ 2484472 w 10466449"/>
              <a:gd name="connsiteY0" fmla="*/ 0 h 10286999"/>
              <a:gd name="connsiteX1" fmla="*/ 10466449 w 10466449"/>
              <a:gd name="connsiteY1" fmla="*/ 0 h 10286999"/>
              <a:gd name="connsiteX2" fmla="*/ 10466449 w 10466449"/>
              <a:gd name="connsiteY2" fmla="*/ 6381690 h 10286999"/>
              <a:gd name="connsiteX3" fmla="*/ 10397267 w 10466449"/>
              <a:gd name="connsiteY3" fmla="*/ 6720319 h 10286999"/>
              <a:gd name="connsiteX4" fmla="*/ 10031765 w 10466449"/>
              <a:gd name="connsiteY4" fmla="*/ 8189699 h 10286999"/>
              <a:gd name="connsiteX5" fmla="*/ 9403589 w 10466449"/>
              <a:gd name="connsiteY5" fmla="*/ 10102071 h 10286999"/>
              <a:gd name="connsiteX6" fmla="*/ 9331805 w 10466449"/>
              <a:gd name="connsiteY6" fmla="*/ 10286999 h 10286999"/>
              <a:gd name="connsiteX7" fmla="*/ 0 w 10466449"/>
              <a:gd name="connsiteY7" fmla="*/ 10286999 h 10286999"/>
              <a:gd name="connsiteX8" fmla="*/ 195777 w 10466449"/>
              <a:gd name="connsiteY8" fmla="*/ 9991921 h 10286999"/>
              <a:gd name="connsiteX9" fmla="*/ 2002200 w 10466449"/>
              <a:gd name="connsiteY9" fmla="*/ 5921146 h 10286999"/>
              <a:gd name="connsiteX10" fmla="*/ 2536479 w 10466449"/>
              <a:gd name="connsiteY10" fmla="*/ 462158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66449" h="10286999">
                <a:moveTo>
                  <a:pt x="2484472" y="0"/>
                </a:moveTo>
                <a:lnTo>
                  <a:pt x="10466449" y="0"/>
                </a:lnTo>
                <a:lnTo>
                  <a:pt x="10466449" y="6381690"/>
                </a:lnTo>
                <a:lnTo>
                  <a:pt x="10397267" y="6720319"/>
                </a:lnTo>
                <a:cubicBezTo>
                  <a:pt x="10291923" y="7209594"/>
                  <a:pt x="10170213" y="7699663"/>
                  <a:pt x="10031765" y="8189699"/>
                </a:cubicBezTo>
                <a:cubicBezTo>
                  <a:pt x="9847169" y="8843082"/>
                  <a:pt x="9637187" y="9480943"/>
                  <a:pt x="9403589" y="10102071"/>
                </a:cubicBezTo>
                <a:lnTo>
                  <a:pt x="9331805" y="10286999"/>
                </a:lnTo>
                <a:lnTo>
                  <a:pt x="0" y="10286999"/>
                </a:lnTo>
                <a:lnTo>
                  <a:pt x="195777" y="9991921"/>
                </a:lnTo>
                <a:cubicBezTo>
                  <a:pt x="955567" y="8798524"/>
                  <a:pt x="1577035" y="7426025"/>
                  <a:pt x="2002200" y="5921146"/>
                </a:cubicBezTo>
                <a:cubicBezTo>
                  <a:pt x="2533657" y="4040049"/>
                  <a:pt x="2695500" y="2174712"/>
                  <a:pt x="2536479" y="462158"/>
                </a:cubicBezTo>
                <a:close/>
              </a:path>
            </a:pathLst>
          </a:custGeom>
        </p:spPr>
      </p:pic>
      <p:sp useBgFill="1">
        <p:nvSpPr>
          <p:cNvPr id="21" name="Círculo: Vazio 20">
            <a:extLst>
              <a:ext uri="{FF2B5EF4-FFF2-40B4-BE49-F238E27FC236}">
                <a16:creationId xmlns:a16="http://schemas.microsoft.com/office/drawing/2014/main" id="{300E79B4-B22E-6074-2606-593A195C2D3C}"/>
              </a:ext>
            </a:extLst>
          </p:cNvPr>
          <p:cNvSpPr/>
          <p:nvPr/>
        </p:nvSpPr>
        <p:spPr>
          <a:xfrm>
            <a:off x="2223198" y="-6245599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írculo: Vazio 13">
            <a:extLst>
              <a:ext uri="{FF2B5EF4-FFF2-40B4-BE49-F238E27FC236}">
                <a16:creationId xmlns:a16="http://schemas.microsoft.com/office/drawing/2014/main" id="{4F6DC5BF-3003-6F03-6DA4-E2DE0A5A62CC}"/>
              </a:ext>
            </a:extLst>
          </p:cNvPr>
          <p:cNvSpPr/>
          <p:nvPr/>
        </p:nvSpPr>
        <p:spPr>
          <a:xfrm>
            <a:off x="979109" y="975748"/>
            <a:ext cx="1462533" cy="1462533"/>
          </a:xfrm>
          <a:prstGeom prst="donut">
            <a:avLst>
              <a:gd name="adj" fmla="val 5335"/>
            </a:avLst>
          </a:prstGeom>
          <a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699E392F-8C33-88D2-79B2-A22208ED2B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253" y="1182892"/>
            <a:ext cx="1048245" cy="104824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985F3A7E-9C4B-64B6-F175-F37327F18B8B}"/>
              </a:ext>
            </a:extLst>
          </p:cNvPr>
          <p:cNvSpPr txBox="1"/>
          <p:nvPr/>
        </p:nvSpPr>
        <p:spPr>
          <a:xfrm>
            <a:off x="762000" y="2627947"/>
            <a:ext cx="8121404" cy="16312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O que os docetas ensinavam sobre Jesus?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DD1FD7A-424A-069D-7CF2-54CFA6E00691}"/>
              </a:ext>
            </a:extLst>
          </p:cNvPr>
          <p:cNvSpPr txBox="1"/>
          <p:nvPr/>
        </p:nvSpPr>
        <p:spPr>
          <a:xfrm>
            <a:off x="2655508" y="1312934"/>
            <a:ext cx="4273099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HERESIAS QUE NEGAM A COPOREIDADE DE JESUS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7F039CC-6A22-5AF4-4854-3D0B3B6300B3}"/>
              </a:ext>
            </a:extLst>
          </p:cNvPr>
          <p:cNvSpPr txBox="1"/>
          <p:nvPr/>
        </p:nvSpPr>
        <p:spPr>
          <a:xfrm>
            <a:off x="762000" y="4429185"/>
            <a:ext cx="7059551" cy="440120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Os seguidores dessa heresia ensinavam muitas coisas fora das Escrituras e contrárias à Palavra de Deus. Nosso enfoque destaca a humanidade de Jesus, como o verdadeiro homem.</a:t>
            </a:r>
          </a:p>
        </p:txBody>
      </p:sp>
      <p:sp useBgFill="1">
        <p:nvSpPr>
          <p:cNvPr id="20" name="Círculo: Vazio 19">
            <a:extLst>
              <a:ext uri="{FF2B5EF4-FFF2-40B4-BE49-F238E27FC236}">
                <a16:creationId xmlns:a16="http://schemas.microsoft.com/office/drawing/2014/main" id="{855EE390-5CAB-3FA7-5C47-22C1E45D0969}"/>
              </a:ext>
            </a:extLst>
          </p:cNvPr>
          <p:cNvSpPr/>
          <p:nvPr/>
        </p:nvSpPr>
        <p:spPr>
          <a:xfrm>
            <a:off x="-5559488" y="5059382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28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6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069E68-6AAD-E04F-E781-7E0E4AE9C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14C85EA9-B16C-BBDC-8619-812E3074E5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8" r="7458"/>
          <a:stretch/>
        </p:blipFill>
        <p:spPr>
          <a:xfrm>
            <a:off x="7821552" y="2"/>
            <a:ext cx="10466449" cy="10286999"/>
          </a:xfrm>
          <a:custGeom>
            <a:avLst/>
            <a:gdLst>
              <a:gd name="connsiteX0" fmla="*/ 2484472 w 10466449"/>
              <a:gd name="connsiteY0" fmla="*/ 0 h 10286999"/>
              <a:gd name="connsiteX1" fmla="*/ 10466449 w 10466449"/>
              <a:gd name="connsiteY1" fmla="*/ 0 h 10286999"/>
              <a:gd name="connsiteX2" fmla="*/ 10466449 w 10466449"/>
              <a:gd name="connsiteY2" fmla="*/ 6381690 h 10286999"/>
              <a:gd name="connsiteX3" fmla="*/ 10397267 w 10466449"/>
              <a:gd name="connsiteY3" fmla="*/ 6720319 h 10286999"/>
              <a:gd name="connsiteX4" fmla="*/ 10031765 w 10466449"/>
              <a:gd name="connsiteY4" fmla="*/ 8189699 h 10286999"/>
              <a:gd name="connsiteX5" fmla="*/ 9403589 w 10466449"/>
              <a:gd name="connsiteY5" fmla="*/ 10102071 h 10286999"/>
              <a:gd name="connsiteX6" fmla="*/ 9331805 w 10466449"/>
              <a:gd name="connsiteY6" fmla="*/ 10286999 h 10286999"/>
              <a:gd name="connsiteX7" fmla="*/ 0 w 10466449"/>
              <a:gd name="connsiteY7" fmla="*/ 10286999 h 10286999"/>
              <a:gd name="connsiteX8" fmla="*/ 195777 w 10466449"/>
              <a:gd name="connsiteY8" fmla="*/ 9991921 h 10286999"/>
              <a:gd name="connsiteX9" fmla="*/ 2002200 w 10466449"/>
              <a:gd name="connsiteY9" fmla="*/ 5921146 h 10286999"/>
              <a:gd name="connsiteX10" fmla="*/ 2536479 w 10466449"/>
              <a:gd name="connsiteY10" fmla="*/ 462158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66449" h="10286999">
                <a:moveTo>
                  <a:pt x="2484472" y="0"/>
                </a:moveTo>
                <a:lnTo>
                  <a:pt x="10466449" y="0"/>
                </a:lnTo>
                <a:lnTo>
                  <a:pt x="10466449" y="6381690"/>
                </a:lnTo>
                <a:lnTo>
                  <a:pt x="10397267" y="6720319"/>
                </a:lnTo>
                <a:cubicBezTo>
                  <a:pt x="10291923" y="7209594"/>
                  <a:pt x="10170213" y="7699663"/>
                  <a:pt x="10031765" y="8189699"/>
                </a:cubicBezTo>
                <a:cubicBezTo>
                  <a:pt x="9847169" y="8843082"/>
                  <a:pt x="9637187" y="9480943"/>
                  <a:pt x="9403589" y="10102071"/>
                </a:cubicBezTo>
                <a:lnTo>
                  <a:pt x="9331805" y="10286999"/>
                </a:lnTo>
                <a:lnTo>
                  <a:pt x="0" y="10286999"/>
                </a:lnTo>
                <a:lnTo>
                  <a:pt x="195777" y="9991921"/>
                </a:lnTo>
                <a:cubicBezTo>
                  <a:pt x="955567" y="8798524"/>
                  <a:pt x="1577035" y="7426025"/>
                  <a:pt x="2002200" y="5921146"/>
                </a:cubicBezTo>
                <a:cubicBezTo>
                  <a:pt x="2533657" y="4040049"/>
                  <a:pt x="2695500" y="2174712"/>
                  <a:pt x="2536479" y="462158"/>
                </a:cubicBezTo>
                <a:close/>
              </a:path>
            </a:pathLst>
          </a:custGeom>
        </p:spPr>
      </p:pic>
      <p:sp useBgFill="1">
        <p:nvSpPr>
          <p:cNvPr id="21" name="Círculo: Vazio 20">
            <a:extLst>
              <a:ext uri="{FF2B5EF4-FFF2-40B4-BE49-F238E27FC236}">
                <a16:creationId xmlns:a16="http://schemas.microsoft.com/office/drawing/2014/main" id="{CFADB362-B665-55A8-5D2D-ED96A18B8B21}"/>
              </a:ext>
            </a:extLst>
          </p:cNvPr>
          <p:cNvSpPr/>
          <p:nvPr/>
        </p:nvSpPr>
        <p:spPr>
          <a:xfrm>
            <a:off x="2223198" y="-6245599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írculo: Vazio 13">
            <a:extLst>
              <a:ext uri="{FF2B5EF4-FFF2-40B4-BE49-F238E27FC236}">
                <a16:creationId xmlns:a16="http://schemas.microsoft.com/office/drawing/2014/main" id="{3752973F-605E-049A-2A25-12579D1A4D04}"/>
              </a:ext>
            </a:extLst>
          </p:cNvPr>
          <p:cNvSpPr/>
          <p:nvPr/>
        </p:nvSpPr>
        <p:spPr>
          <a:xfrm>
            <a:off x="979109" y="647700"/>
            <a:ext cx="1462533" cy="1462533"/>
          </a:xfrm>
          <a:prstGeom prst="donut">
            <a:avLst>
              <a:gd name="adj" fmla="val 5335"/>
            </a:avLst>
          </a:prstGeom>
          <a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9223CB4C-1358-E07E-C4E2-252611E29B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253" y="854844"/>
            <a:ext cx="1048245" cy="104824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09A39A0A-23F9-61C9-6653-F571B74D3853}"/>
              </a:ext>
            </a:extLst>
          </p:cNvPr>
          <p:cNvSpPr txBox="1"/>
          <p:nvPr/>
        </p:nvSpPr>
        <p:spPr>
          <a:xfrm>
            <a:off x="762000" y="2299899"/>
            <a:ext cx="6858000" cy="240065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O que os principais docetas diziam sobre Jesus?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BC4DABA7-4EC2-A6DE-2EA0-A08EA3F0406C}"/>
              </a:ext>
            </a:extLst>
          </p:cNvPr>
          <p:cNvSpPr txBox="1"/>
          <p:nvPr/>
        </p:nvSpPr>
        <p:spPr>
          <a:xfrm>
            <a:off x="2655508" y="984886"/>
            <a:ext cx="4273099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HERESIAS QUE NEGAM A COPOREIDADE DE JESUS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95D4A88-26D8-921D-6DFE-0EBBDED44D61}"/>
              </a:ext>
            </a:extLst>
          </p:cNvPr>
          <p:cNvSpPr txBox="1"/>
          <p:nvPr/>
        </p:nvSpPr>
        <p:spPr>
          <a:xfrm>
            <a:off x="762000" y="4725956"/>
            <a:ext cx="7696200" cy="50167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Três dos principais heresiarcas negavam que Jesus Cristo tivesse vindo em carne. </a:t>
            </a:r>
            <a:r>
              <a:rPr lang="pt-BR" sz="4000" b="1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Cerinto</a:t>
            </a:r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negava o nascimento virginal de Jesus Cristo e ensinava o Docetismo. Ele foi contemporâneo do apóstolo João em Éfeso. </a:t>
            </a:r>
          </a:p>
        </p:txBody>
      </p:sp>
      <p:sp useBgFill="1">
        <p:nvSpPr>
          <p:cNvPr id="20" name="Círculo: Vazio 19">
            <a:extLst>
              <a:ext uri="{FF2B5EF4-FFF2-40B4-BE49-F238E27FC236}">
                <a16:creationId xmlns:a16="http://schemas.microsoft.com/office/drawing/2014/main" id="{8438C692-2366-21BC-0CA1-301EB9883048}"/>
              </a:ext>
            </a:extLst>
          </p:cNvPr>
          <p:cNvSpPr/>
          <p:nvPr/>
        </p:nvSpPr>
        <p:spPr>
          <a:xfrm>
            <a:off x="-5559488" y="5059382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91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6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64DF7D-6325-740B-F8D8-E1347E160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A5B69FEB-96B5-E386-6C46-8B1CB0A881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" t="20822" r="118" b="8014"/>
          <a:stretch/>
        </p:blipFill>
        <p:spPr>
          <a:xfrm>
            <a:off x="7821552" y="2"/>
            <a:ext cx="10466449" cy="10286999"/>
          </a:xfrm>
          <a:custGeom>
            <a:avLst/>
            <a:gdLst>
              <a:gd name="connsiteX0" fmla="*/ 2484472 w 10466449"/>
              <a:gd name="connsiteY0" fmla="*/ 0 h 10286999"/>
              <a:gd name="connsiteX1" fmla="*/ 10466449 w 10466449"/>
              <a:gd name="connsiteY1" fmla="*/ 0 h 10286999"/>
              <a:gd name="connsiteX2" fmla="*/ 10466449 w 10466449"/>
              <a:gd name="connsiteY2" fmla="*/ 6381690 h 10286999"/>
              <a:gd name="connsiteX3" fmla="*/ 10397267 w 10466449"/>
              <a:gd name="connsiteY3" fmla="*/ 6720319 h 10286999"/>
              <a:gd name="connsiteX4" fmla="*/ 10031765 w 10466449"/>
              <a:gd name="connsiteY4" fmla="*/ 8189699 h 10286999"/>
              <a:gd name="connsiteX5" fmla="*/ 9403589 w 10466449"/>
              <a:gd name="connsiteY5" fmla="*/ 10102071 h 10286999"/>
              <a:gd name="connsiteX6" fmla="*/ 9331805 w 10466449"/>
              <a:gd name="connsiteY6" fmla="*/ 10286999 h 10286999"/>
              <a:gd name="connsiteX7" fmla="*/ 0 w 10466449"/>
              <a:gd name="connsiteY7" fmla="*/ 10286999 h 10286999"/>
              <a:gd name="connsiteX8" fmla="*/ 195777 w 10466449"/>
              <a:gd name="connsiteY8" fmla="*/ 9991921 h 10286999"/>
              <a:gd name="connsiteX9" fmla="*/ 2002200 w 10466449"/>
              <a:gd name="connsiteY9" fmla="*/ 5921146 h 10286999"/>
              <a:gd name="connsiteX10" fmla="*/ 2536479 w 10466449"/>
              <a:gd name="connsiteY10" fmla="*/ 462158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66449" h="10286999">
                <a:moveTo>
                  <a:pt x="2484472" y="0"/>
                </a:moveTo>
                <a:lnTo>
                  <a:pt x="10466449" y="0"/>
                </a:lnTo>
                <a:lnTo>
                  <a:pt x="10466449" y="6381690"/>
                </a:lnTo>
                <a:lnTo>
                  <a:pt x="10397267" y="6720319"/>
                </a:lnTo>
                <a:cubicBezTo>
                  <a:pt x="10291923" y="7209594"/>
                  <a:pt x="10170213" y="7699663"/>
                  <a:pt x="10031765" y="8189699"/>
                </a:cubicBezTo>
                <a:cubicBezTo>
                  <a:pt x="9847169" y="8843082"/>
                  <a:pt x="9637187" y="9480943"/>
                  <a:pt x="9403589" y="10102071"/>
                </a:cubicBezTo>
                <a:lnTo>
                  <a:pt x="9331805" y="10286999"/>
                </a:lnTo>
                <a:lnTo>
                  <a:pt x="0" y="10286999"/>
                </a:lnTo>
                <a:lnTo>
                  <a:pt x="195777" y="9991921"/>
                </a:lnTo>
                <a:cubicBezTo>
                  <a:pt x="955567" y="8798524"/>
                  <a:pt x="1577035" y="7426025"/>
                  <a:pt x="2002200" y="5921146"/>
                </a:cubicBezTo>
                <a:cubicBezTo>
                  <a:pt x="2533657" y="4040049"/>
                  <a:pt x="2695500" y="2174712"/>
                  <a:pt x="2536479" y="462158"/>
                </a:cubicBezTo>
                <a:close/>
              </a:path>
            </a:pathLst>
          </a:custGeom>
        </p:spPr>
      </p:pic>
      <p:sp useBgFill="1">
        <p:nvSpPr>
          <p:cNvPr id="21" name="Círculo: Vazio 20">
            <a:extLst>
              <a:ext uri="{FF2B5EF4-FFF2-40B4-BE49-F238E27FC236}">
                <a16:creationId xmlns:a16="http://schemas.microsoft.com/office/drawing/2014/main" id="{70376E6C-7241-75C0-6152-4778149BBA1C}"/>
              </a:ext>
            </a:extLst>
          </p:cNvPr>
          <p:cNvSpPr/>
          <p:nvPr/>
        </p:nvSpPr>
        <p:spPr>
          <a:xfrm>
            <a:off x="2223198" y="-6245599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írculo: Vazio 13">
            <a:extLst>
              <a:ext uri="{FF2B5EF4-FFF2-40B4-BE49-F238E27FC236}">
                <a16:creationId xmlns:a16="http://schemas.microsoft.com/office/drawing/2014/main" id="{921526B3-DA4C-9565-508A-1120E2715397}"/>
              </a:ext>
            </a:extLst>
          </p:cNvPr>
          <p:cNvSpPr/>
          <p:nvPr/>
        </p:nvSpPr>
        <p:spPr>
          <a:xfrm>
            <a:off x="979109" y="975748"/>
            <a:ext cx="1462533" cy="1462533"/>
          </a:xfrm>
          <a:prstGeom prst="donut">
            <a:avLst>
              <a:gd name="adj" fmla="val 5335"/>
            </a:avLst>
          </a:prstGeom>
          <a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298500CE-321B-0D3A-FD37-DACF99695B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253" y="1182892"/>
            <a:ext cx="1048245" cy="104824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6E296F0-8F3C-E23D-0BFF-78F2EB4CDC0C}"/>
              </a:ext>
            </a:extLst>
          </p:cNvPr>
          <p:cNvSpPr txBox="1"/>
          <p:nvPr/>
        </p:nvSpPr>
        <p:spPr>
          <a:xfrm>
            <a:off x="762000" y="2627947"/>
            <a:ext cx="6858000" cy="240065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O que os principais docetas diziam sobre Jesus?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A609F99-1845-22BD-8010-04009BE32FB3}"/>
              </a:ext>
            </a:extLst>
          </p:cNvPr>
          <p:cNvSpPr txBox="1"/>
          <p:nvPr/>
        </p:nvSpPr>
        <p:spPr>
          <a:xfrm>
            <a:off x="2655508" y="1312934"/>
            <a:ext cx="4273099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HERESIAS QUE NEGAM A COPOREIDADE DE JESUS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9B3B8F9-8BBA-42BA-28B5-AE1CB9BC38E9}"/>
              </a:ext>
            </a:extLst>
          </p:cNvPr>
          <p:cNvSpPr txBox="1"/>
          <p:nvPr/>
        </p:nvSpPr>
        <p:spPr>
          <a:xfrm>
            <a:off x="762000" y="5054004"/>
            <a:ext cx="7398271" cy="440120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Saturnino, </a:t>
            </a:r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principal representante do Gnosticismo sírio, ensinava que Jesus Cristo não nasceu, não teve forma e nem corpo, foi simplesmente visto de forma humana em mera aparência. </a:t>
            </a:r>
          </a:p>
        </p:txBody>
      </p:sp>
      <p:sp useBgFill="1">
        <p:nvSpPr>
          <p:cNvPr id="20" name="Círculo: Vazio 19">
            <a:extLst>
              <a:ext uri="{FF2B5EF4-FFF2-40B4-BE49-F238E27FC236}">
                <a16:creationId xmlns:a16="http://schemas.microsoft.com/office/drawing/2014/main" id="{4EB3B353-F5EC-110C-A192-767014E8A63B}"/>
              </a:ext>
            </a:extLst>
          </p:cNvPr>
          <p:cNvSpPr/>
          <p:nvPr/>
        </p:nvSpPr>
        <p:spPr>
          <a:xfrm>
            <a:off x="-5559488" y="5059382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39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6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F0B593-0867-9EC0-1574-9A89F7918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8AB46427-3B28-2F0E-1224-1352CE2052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1" b="229"/>
          <a:stretch/>
        </p:blipFill>
        <p:spPr>
          <a:xfrm>
            <a:off x="7821552" y="2"/>
            <a:ext cx="10466449" cy="10286999"/>
          </a:xfrm>
          <a:custGeom>
            <a:avLst/>
            <a:gdLst>
              <a:gd name="connsiteX0" fmla="*/ 2484472 w 10466449"/>
              <a:gd name="connsiteY0" fmla="*/ 0 h 10286999"/>
              <a:gd name="connsiteX1" fmla="*/ 10466449 w 10466449"/>
              <a:gd name="connsiteY1" fmla="*/ 0 h 10286999"/>
              <a:gd name="connsiteX2" fmla="*/ 10466449 w 10466449"/>
              <a:gd name="connsiteY2" fmla="*/ 6381690 h 10286999"/>
              <a:gd name="connsiteX3" fmla="*/ 10397267 w 10466449"/>
              <a:gd name="connsiteY3" fmla="*/ 6720319 h 10286999"/>
              <a:gd name="connsiteX4" fmla="*/ 10031765 w 10466449"/>
              <a:gd name="connsiteY4" fmla="*/ 8189699 h 10286999"/>
              <a:gd name="connsiteX5" fmla="*/ 9403589 w 10466449"/>
              <a:gd name="connsiteY5" fmla="*/ 10102071 h 10286999"/>
              <a:gd name="connsiteX6" fmla="*/ 9331805 w 10466449"/>
              <a:gd name="connsiteY6" fmla="*/ 10286999 h 10286999"/>
              <a:gd name="connsiteX7" fmla="*/ 0 w 10466449"/>
              <a:gd name="connsiteY7" fmla="*/ 10286999 h 10286999"/>
              <a:gd name="connsiteX8" fmla="*/ 195777 w 10466449"/>
              <a:gd name="connsiteY8" fmla="*/ 9991921 h 10286999"/>
              <a:gd name="connsiteX9" fmla="*/ 2002200 w 10466449"/>
              <a:gd name="connsiteY9" fmla="*/ 5921146 h 10286999"/>
              <a:gd name="connsiteX10" fmla="*/ 2536479 w 10466449"/>
              <a:gd name="connsiteY10" fmla="*/ 462158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66449" h="10286999">
                <a:moveTo>
                  <a:pt x="2484472" y="0"/>
                </a:moveTo>
                <a:lnTo>
                  <a:pt x="10466449" y="0"/>
                </a:lnTo>
                <a:lnTo>
                  <a:pt x="10466449" y="6381690"/>
                </a:lnTo>
                <a:lnTo>
                  <a:pt x="10397267" y="6720319"/>
                </a:lnTo>
                <a:cubicBezTo>
                  <a:pt x="10291923" y="7209594"/>
                  <a:pt x="10170213" y="7699663"/>
                  <a:pt x="10031765" y="8189699"/>
                </a:cubicBezTo>
                <a:cubicBezTo>
                  <a:pt x="9847169" y="8843082"/>
                  <a:pt x="9637187" y="9480943"/>
                  <a:pt x="9403589" y="10102071"/>
                </a:cubicBezTo>
                <a:lnTo>
                  <a:pt x="9331805" y="10286999"/>
                </a:lnTo>
                <a:lnTo>
                  <a:pt x="0" y="10286999"/>
                </a:lnTo>
                <a:lnTo>
                  <a:pt x="195777" y="9991921"/>
                </a:lnTo>
                <a:cubicBezTo>
                  <a:pt x="955567" y="8798524"/>
                  <a:pt x="1577035" y="7426025"/>
                  <a:pt x="2002200" y="5921146"/>
                </a:cubicBezTo>
                <a:cubicBezTo>
                  <a:pt x="2533657" y="4040049"/>
                  <a:pt x="2695500" y="2174712"/>
                  <a:pt x="2536479" y="462158"/>
                </a:cubicBezTo>
                <a:close/>
              </a:path>
            </a:pathLst>
          </a:custGeom>
        </p:spPr>
      </p:pic>
      <p:sp useBgFill="1">
        <p:nvSpPr>
          <p:cNvPr id="21" name="Círculo: Vazio 20">
            <a:extLst>
              <a:ext uri="{FF2B5EF4-FFF2-40B4-BE49-F238E27FC236}">
                <a16:creationId xmlns:a16="http://schemas.microsoft.com/office/drawing/2014/main" id="{64D8683A-F905-6E84-CA8C-7E71097E3003}"/>
              </a:ext>
            </a:extLst>
          </p:cNvPr>
          <p:cNvSpPr/>
          <p:nvPr/>
        </p:nvSpPr>
        <p:spPr>
          <a:xfrm>
            <a:off x="2223198" y="-6245599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írculo: Vazio 13">
            <a:extLst>
              <a:ext uri="{FF2B5EF4-FFF2-40B4-BE49-F238E27FC236}">
                <a16:creationId xmlns:a16="http://schemas.microsoft.com/office/drawing/2014/main" id="{FAA23A99-94E5-582F-D3FC-5830C4857DC0}"/>
              </a:ext>
            </a:extLst>
          </p:cNvPr>
          <p:cNvSpPr/>
          <p:nvPr/>
        </p:nvSpPr>
        <p:spPr>
          <a:xfrm>
            <a:off x="979109" y="876300"/>
            <a:ext cx="1462533" cy="1462533"/>
          </a:xfrm>
          <a:prstGeom prst="donut">
            <a:avLst>
              <a:gd name="adj" fmla="val 5335"/>
            </a:avLst>
          </a:prstGeom>
          <a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11BDB467-488F-1B3F-7CA7-6C1AC6985A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253" y="1083444"/>
            <a:ext cx="1048245" cy="104824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DB84DCEB-D6AF-DB1A-0496-116AC6BCF53C}"/>
              </a:ext>
            </a:extLst>
          </p:cNvPr>
          <p:cNvSpPr txBox="1"/>
          <p:nvPr/>
        </p:nvSpPr>
        <p:spPr>
          <a:xfrm>
            <a:off x="762000" y="2528499"/>
            <a:ext cx="6858000" cy="240065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O que os principais docetas diziam sobre Jesus?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9DF7C8D-6451-FC3B-A0A8-8834A627FC16}"/>
              </a:ext>
            </a:extLst>
          </p:cNvPr>
          <p:cNvSpPr txBox="1"/>
          <p:nvPr/>
        </p:nvSpPr>
        <p:spPr>
          <a:xfrm>
            <a:off x="2655508" y="1213486"/>
            <a:ext cx="4273099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HERESIAS QUE NEGAM A COPOREIDADE DE JESUS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12FB3B9-8AB9-6D34-6CEC-826B581E4156}"/>
              </a:ext>
            </a:extLst>
          </p:cNvPr>
          <p:cNvSpPr txBox="1"/>
          <p:nvPr/>
        </p:nvSpPr>
        <p:spPr>
          <a:xfrm>
            <a:off x="762001" y="4954556"/>
            <a:ext cx="7398270" cy="440120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b="1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Marcião</a:t>
            </a:r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é outro heresiarca que negava ser Cristo verdadeiramente humano, mas quanto ao seu corpo, não se sabe se, na opinião dele, era apenas uma aparência ou de substância etérea.</a:t>
            </a:r>
          </a:p>
        </p:txBody>
      </p:sp>
      <p:sp useBgFill="1">
        <p:nvSpPr>
          <p:cNvPr id="20" name="Círculo: Vazio 19">
            <a:extLst>
              <a:ext uri="{FF2B5EF4-FFF2-40B4-BE49-F238E27FC236}">
                <a16:creationId xmlns:a16="http://schemas.microsoft.com/office/drawing/2014/main" id="{FE4AEC03-D83E-21A9-7D38-91E885EE80D1}"/>
              </a:ext>
            </a:extLst>
          </p:cNvPr>
          <p:cNvSpPr/>
          <p:nvPr/>
        </p:nvSpPr>
        <p:spPr>
          <a:xfrm>
            <a:off x="-5559488" y="5059382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58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6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264BB1-45E2-7143-8572-5A32E9101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6314FB34-829C-4DDA-1CE5-D20E7F284E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5" b="14535"/>
          <a:stretch/>
        </p:blipFill>
        <p:spPr>
          <a:xfrm>
            <a:off x="7821552" y="2"/>
            <a:ext cx="10466449" cy="10286999"/>
          </a:xfrm>
          <a:custGeom>
            <a:avLst/>
            <a:gdLst>
              <a:gd name="connsiteX0" fmla="*/ 2484472 w 10466449"/>
              <a:gd name="connsiteY0" fmla="*/ 0 h 10286999"/>
              <a:gd name="connsiteX1" fmla="*/ 10466449 w 10466449"/>
              <a:gd name="connsiteY1" fmla="*/ 0 h 10286999"/>
              <a:gd name="connsiteX2" fmla="*/ 10466449 w 10466449"/>
              <a:gd name="connsiteY2" fmla="*/ 6381690 h 10286999"/>
              <a:gd name="connsiteX3" fmla="*/ 10397267 w 10466449"/>
              <a:gd name="connsiteY3" fmla="*/ 6720319 h 10286999"/>
              <a:gd name="connsiteX4" fmla="*/ 10031765 w 10466449"/>
              <a:gd name="connsiteY4" fmla="*/ 8189699 h 10286999"/>
              <a:gd name="connsiteX5" fmla="*/ 9403589 w 10466449"/>
              <a:gd name="connsiteY5" fmla="*/ 10102071 h 10286999"/>
              <a:gd name="connsiteX6" fmla="*/ 9331805 w 10466449"/>
              <a:gd name="connsiteY6" fmla="*/ 10286999 h 10286999"/>
              <a:gd name="connsiteX7" fmla="*/ 0 w 10466449"/>
              <a:gd name="connsiteY7" fmla="*/ 10286999 h 10286999"/>
              <a:gd name="connsiteX8" fmla="*/ 195777 w 10466449"/>
              <a:gd name="connsiteY8" fmla="*/ 9991921 h 10286999"/>
              <a:gd name="connsiteX9" fmla="*/ 2002200 w 10466449"/>
              <a:gd name="connsiteY9" fmla="*/ 5921146 h 10286999"/>
              <a:gd name="connsiteX10" fmla="*/ 2536479 w 10466449"/>
              <a:gd name="connsiteY10" fmla="*/ 462158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66449" h="10286999">
                <a:moveTo>
                  <a:pt x="2484472" y="0"/>
                </a:moveTo>
                <a:lnTo>
                  <a:pt x="10466449" y="0"/>
                </a:lnTo>
                <a:lnTo>
                  <a:pt x="10466449" y="6381690"/>
                </a:lnTo>
                <a:lnTo>
                  <a:pt x="10397267" y="6720319"/>
                </a:lnTo>
                <a:cubicBezTo>
                  <a:pt x="10291923" y="7209594"/>
                  <a:pt x="10170213" y="7699663"/>
                  <a:pt x="10031765" y="8189699"/>
                </a:cubicBezTo>
                <a:cubicBezTo>
                  <a:pt x="9847169" y="8843082"/>
                  <a:pt x="9637187" y="9480943"/>
                  <a:pt x="9403589" y="10102071"/>
                </a:cubicBezTo>
                <a:lnTo>
                  <a:pt x="9331805" y="10286999"/>
                </a:lnTo>
                <a:lnTo>
                  <a:pt x="0" y="10286999"/>
                </a:lnTo>
                <a:lnTo>
                  <a:pt x="195777" y="9991921"/>
                </a:lnTo>
                <a:cubicBezTo>
                  <a:pt x="955567" y="8798524"/>
                  <a:pt x="1577035" y="7426025"/>
                  <a:pt x="2002200" y="5921146"/>
                </a:cubicBezTo>
                <a:cubicBezTo>
                  <a:pt x="2533657" y="4040049"/>
                  <a:pt x="2695500" y="2174712"/>
                  <a:pt x="2536479" y="462158"/>
                </a:cubicBezTo>
                <a:close/>
              </a:path>
            </a:pathLst>
          </a:custGeom>
        </p:spPr>
      </p:pic>
      <p:sp useBgFill="1">
        <p:nvSpPr>
          <p:cNvPr id="21" name="Círculo: Vazio 20">
            <a:extLst>
              <a:ext uri="{FF2B5EF4-FFF2-40B4-BE49-F238E27FC236}">
                <a16:creationId xmlns:a16="http://schemas.microsoft.com/office/drawing/2014/main" id="{61BD7CA6-C589-AB42-C730-03A3BB6DA920}"/>
              </a:ext>
            </a:extLst>
          </p:cNvPr>
          <p:cNvSpPr/>
          <p:nvPr/>
        </p:nvSpPr>
        <p:spPr>
          <a:xfrm>
            <a:off x="2223198" y="-6245599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írculo: Vazio 13">
            <a:extLst>
              <a:ext uri="{FF2B5EF4-FFF2-40B4-BE49-F238E27FC236}">
                <a16:creationId xmlns:a16="http://schemas.microsoft.com/office/drawing/2014/main" id="{7D8F1118-8F52-3AA1-45F3-EDD6B97E013D}"/>
              </a:ext>
            </a:extLst>
          </p:cNvPr>
          <p:cNvSpPr/>
          <p:nvPr/>
        </p:nvSpPr>
        <p:spPr>
          <a:xfrm>
            <a:off x="1899102" y="1866900"/>
            <a:ext cx="1462533" cy="1462533"/>
          </a:xfrm>
          <a:prstGeom prst="donut">
            <a:avLst>
              <a:gd name="adj" fmla="val 5335"/>
            </a:avLst>
          </a:prstGeom>
          <a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565755A4-AEA7-17E6-48D2-19EDDDFCDC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246" y="2074044"/>
            <a:ext cx="1048245" cy="104824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7D741334-3141-D247-6798-84C8FAB08389}"/>
              </a:ext>
            </a:extLst>
          </p:cNvPr>
          <p:cNvSpPr txBox="1"/>
          <p:nvPr/>
        </p:nvSpPr>
        <p:spPr>
          <a:xfrm>
            <a:off x="1681993" y="3519099"/>
            <a:ext cx="3124200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Sinopse I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709275F3-3D1C-72A9-FE99-B7FF04491E07}"/>
              </a:ext>
            </a:extLst>
          </p:cNvPr>
          <p:cNvSpPr txBox="1"/>
          <p:nvPr/>
        </p:nvSpPr>
        <p:spPr>
          <a:xfrm>
            <a:off x="3575501" y="2204086"/>
            <a:ext cx="4273099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HERESIAS QUE NEGAM A COPOREIDADE DE JESUS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28C3637-997D-CC50-124F-F1BBB92A7DA3}"/>
              </a:ext>
            </a:extLst>
          </p:cNvPr>
          <p:cNvSpPr txBox="1"/>
          <p:nvPr/>
        </p:nvSpPr>
        <p:spPr>
          <a:xfrm>
            <a:off x="1681994" y="4533900"/>
            <a:ext cx="6478277" cy="31700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Jesus, mesmo sendo Deus, tornou-se homem e desenvolveu-se física, intelectual e espiritualmente.</a:t>
            </a:r>
          </a:p>
        </p:txBody>
      </p:sp>
      <p:sp useBgFill="1">
        <p:nvSpPr>
          <p:cNvPr id="20" name="Círculo: Vazio 19">
            <a:extLst>
              <a:ext uri="{FF2B5EF4-FFF2-40B4-BE49-F238E27FC236}">
                <a16:creationId xmlns:a16="http://schemas.microsoft.com/office/drawing/2014/main" id="{5872B7E7-9B43-6C52-BD30-4A5AEAC637FB}"/>
              </a:ext>
            </a:extLst>
          </p:cNvPr>
          <p:cNvSpPr/>
          <p:nvPr/>
        </p:nvSpPr>
        <p:spPr>
          <a:xfrm>
            <a:off x="-5559488" y="5059382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16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6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alpha val="11000"/>
              </a:schemeClr>
            </a:gs>
            <a:gs pos="100000">
              <a:schemeClr val="tx1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tângulo 37">
            <a:extLst>
              <a:ext uri="{FF2B5EF4-FFF2-40B4-BE49-F238E27FC236}">
                <a16:creationId xmlns:a16="http://schemas.microsoft.com/office/drawing/2014/main" id="{69F80DA3-85BA-10F8-6548-6BB42C5C7449}"/>
              </a:ext>
            </a:extLst>
          </p:cNvPr>
          <p:cNvSpPr/>
          <p:nvPr/>
        </p:nvSpPr>
        <p:spPr>
          <a:xfrm>
            <a:off x="-1" y="-1"/>
            <a:ext cx="18280798" cy="10287001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FDE15339-97A9-864D-8D48-4B96A22AE334}"/>
              </a:ext>
            </a:extLst>
          </p:cNvPr>
          <p:cNvSpPr/>
          <p:nvPr/>
        </p:nvSpPr>
        <p:spPr>
          <a:xfrm flipH="1"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6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AF9329FF-5F3C-4E9D-9C00-ACAC79D37BEB}"/>
              </a:ext>
            </a:extLst>
          </p:cNvPr>
          <p:cNvSpPr txBox="1"/>
          <p:nvPr/>
        </p:nvSpPr>
        <p:spPr>
          <a:xfrm>
            <a:off x="10400843" y="3771900"/>
            <a:ext cx="4458157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de Janeiro de 2025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FF92AA-9E29-4A1D-9296-C43198AE591A}"/>
              </a:ext>
            </a:extLst>
          </p:cNvPr>
          <p:cNvSpPr txBox="1"/>
          <p:nvPr/>
        </p:nvSpPr>
        <p:spPr>
          <a:xfrm>
            <a:off x="10400843" y="4446282"/>
            <a:ext cx="3695711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1º trimestre 2025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6FB5CE0-4227-455C-ADAA-489A01F0B4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660" y="3987573"/>
            <a:ext cx="914400" cy="914400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5943600" y="2476500"/>
            <a:ext cx="7979405" cy="8920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9368435" y="2540600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03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622CF0F4-8614-4272-ABD7-01CC58C070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03604" y="2504377"/>
            <a:ext cx="836307" cy="836307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9140398" y="5144512"/>
            <a:ext cx="7623602" cy="280076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Encarnação do Verbo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B2CED86-47C5-0FA8-91EB-F4DD29D52B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4" r="15924"/>
          <a:stretch/>
        </p:blipFill>
        <p:spPr>
          <a:xfrm flipH="1">
            <a:off x="-2" y="-60535"/>
            <a:ext cx="9119990" cy="10408071"/>
          </a:xfrm>
          <a:custGeom>
            <a:avLst/>
            <a:gdLst>
              <a:gd name="connsiteX0" fmla="*/ 1783763 w 9119990"/>
              <a:gd name="connsiteY0" fmla="*/ 0 h 10408071"/>
              <a:gd name="connsiteX1" fmla="*/ 9119990 w 9119990"/>
              <a:gd name="connsiteY1" fmla="*/ 0 h 10408071"/>
              <a:gd name="connsiteX2" fmla="*/ 9119990 w 9119990"/>
              <a:gd name="connsiteY2" fmla="*/ 10408071 h 10408071"/>
              <a:gd name="connsiteX3" fmla="*/ 0 w 9119990"/>
              <a:gd name="connsiteY3" fmla="*/ 10408071 h 10408071"/>
              <a:gd name="connsiteX4" fmla="*/ 40610 w 9119990"/>
              <a:gd name="connsiteY4" fmla="*/ 10376513 h 10408071"/>
              <a:gd name="connsiteX5" fmla="*/ 3073838 w 9119990"/>
              <a:gd name="connsiteY5" fmla="*/ 4228409 h 10408071"/>
              <a:gd name="connsiteX6" fmla="*/ 1956411 w 9119990"/>
              <a:gd name="connsiteY6" fmla="*/ 269372 h 10408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9990" h="10408071">
                <a:moveTo>
                  <a:pt x="1783763" y="0"/>
                </a:moveTo>
                <a:lnTo>
                  <a:pt x="9119990" y="0"/>
                </a:lnTo>
                <a:lnTo>
                  <a:pt x="9119990" y="10408071"/>
                </a:lnTo>
                <a:lnTo>
                  <a:pt x="0" y="10408071"/>
                </a:lnTo>
                <a:lnTo>
                  <a:pt x="40610" y="10376513"/>
                </a:lnTo>
                <a:cubicBezTo>
                  <a:pt x="1903986" y="8857151"/>
                  <a:pt x="3073838" y="6665342"/>
                  <a:pt x="3073838" y="4228409"/>
                </a:cubicBezTo>
                <a:cubicBezTo>
                  <a:pt x="3073838" y="2794920"/>
                  <a:pt x="2669045" y="1446248"/>
                  <a:pt x="1956411" y="2693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0" grpId="0" animBg="1"/>
      <p:bldP spid="2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2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5991F7B-C7A7-3C32-EDA6-8B898DD28E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r="222"/>
          <a:stretch/>
        </p:blipFill>
        <p:spPr>
          <a:xfrm>
            <a:off x="0" y="6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1371600" y="1926091"/>
            <a:ext cx="483597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ÁUREO</a:t>
            </a:r>
            <a:endParaRPr lang="pt-BR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371600" y="4269581"/>
            <a:ext cx="7315200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 o Verbo se fez carne e habitou entre nós, e vimos a sua glória, como a glória do Unigênito do Pai, cheio de graça e de verdade.” (</a:t>
            </a:r>
            <a:r>
              <a:rPr lang="pt-BR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</a:t>
            </a:r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1.14)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404" y="1687743"/>
            <a:ext cx="2269673" cy="226967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8519C7E-45FE-4778-0DB4-F0885B4585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138" r="15896"/>
          <a:stretch/>
        </p:blipFill>
        <p:spPr>
          <a:xfrm>
            <a:off x="9722334" y="-56529"/>
            <a:ext cx="8565666" cy="10400059"/>
          </a:xfrm>
          <a:custGeom>
            <a:avLst/>
            <a:gdLst>
              <a:gd name="connsiteX0" fmla="*/ 8565666 w 8565666"/>
              <a:gd name="connsiteY0" fmla="*/ 0 h 10400059"/>
              <a:gd name="connsiteX1" fmla="*/ 1132835 w 8565666"/>
              <a:gd name="connsiteY1" fmla="*/ 0 h 10400059"/>
              <a:gd name="connsiteX2" fmla="*/ 1111618 w 8565666"/>
              <a:gd name="connsiteY2" fmla="*/ 41426 h 10400059"/>
              <a:gd name="connsiteX3" fmla="*/ 0 w 8565666"/>
              <a:gd name="connsiteY3" fmla="*/ 4928637 h 10400059"/>
              <a:gd name="connsiteX4" fmla="*/ 1360562 w 8565666"/>
              <a:gd name="connsiteY4" fmla="*/ 10301908 h 10400059"/>
              <a:gd name="connsiteX5" fmla="*/ 1416998 w 8565666"/>
              <a:gd name="connsiteY5" fmla="*/ 10400059 h 10400059"/>
              <a:gd name="connsiteX6" fmla="*/ 8565666 w 8565666"/>
              <a:gd name="connsiteY6" fmla="*/ 10400059 h 10400059"/>
              <a:gd name="connsiteX7" fmla="*/ 8565666 w 8565666"/>
              <a:gd name="connsiteY7" fmla="*/ 9453275 h 10400059"/>
              <a:gd name="connsiteX8" fmla="*/ 8538785 w 8565666"/>
              <a:gd name="connsiteY8" fmla="*/ 9437819 h 10400059"/>
              <a:gd name="connsiteX9" fmla="*/ 6000269 w 8565666"/>
              <a:gd name="connsiteY9" fmla="*/ 4928637 h 10400059"/>
              <a:gd name="connsiteX10" fmla="*/ 8538785 w 8565666"/>
              <a:gd name="connsiteY10" fmla="*/ 419456 h 10400059"/>
              <a:gd name="connsiteX11" fmla="*/ 8565666 w 8565666"/>
              <a:gd name="connsiteY11" fmla="*/ 403999 h 1040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565666" h="10400059">
                <a:moveTo>
                  <a:pt x="8565666" y="0"/>
                </a:moveTo>
                <a:lnTo>
                  <a:pt x="1132835" y="0"/>
                </a:lnTo>
                <a:lnTo>
                  <a:pt x="1111618" y="41426"/>
                </a:lnTo>
                <a:cubicBezTo>
                  <a:pt x="399225" y="1519881"/>
                  <a:pt x="0" y="3177637"/>
                  <a:pt x="0" y="4928637"/>
                </a:cubicBezTo>
                <a:cubicBezTo>
                  <a:pt x="0" y="6874193"/>
                  <a:pt x="492870" y="8704632"/>
                  <a:pt x="1360562" y="10301908"/>
                </a:cubicBezTo>
                <a:lnTo>
                  <a:pt x="1416998" y="10400059"/>
                </a:lnTo>
                <a:lnTo>
                  <a:pt x="8565666" y="10400059"/>
                </a:lnTo>
                <a:lnTo>
                  <a:pt x="8565666" y="9453275"/>
                </a:lnTo>
                <a:lnTo>
                  <a:pt x="8538785" y="9437819"/>
                </a:lnTo>
                <a:cubicBezTo>
                  <a:pt x="7016885" y="8513090"/>
                  <a:pt x="6000269" y="6839585"/>
                  <a:pt x="6000269" y="4928637"/>
                </a:cubicBezTo>
                <a:cubicBezTo>
                  <a:pt x="6000269" y="3017689"/>
                  <a:pt x="7016885" y="1344185"/>
                  <a:pt x="8538785" y="419456"/>
                </a:cubicBezTo>
                <a:lnTo>
                  <a:pt x="8565666" y="403999"/>
                </a:lnTo>
                <a:close/>
              </a:path>
            </a:pathLst>
          </a:custGeom>
          <a:ln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7867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E52E6-6A2C-D447-2D85-214FEF220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B8E0009A-ABAD-D242-8A5A-93E42BAFEC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" b="622"/>
          <a:stretch/>
        </p:blipFill>
        <p:spPr>
          <a:xfrm>
            <a:off x="0" y="6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DB96760D-3C75-E1AE-E6BA-CF8E4992DB40}"/>
              </a:ext>
            </a:extLst>
          </p:cNvPr>
          <p:cNvSpPr/>
          <p:nvPr/>
        </p:nvSpPr>
        <p:spPr>
          <a:xfrm flipH="1"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39B2C40E-CFAB-8BB4-4F7A-526D215BEEAA}"/>
              </a:ext>
            </a:extLst>
          </p:cNvPr>
          <p:cNvSpPr txBox="1"/>
          <p:nvPr/>
        </p:nvSpPr>
        <p:spPr>
          <a:xfrm>
            <a:off x="9906001" y="2333848"/>
            <a:ext cx="483597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VERDADE PRÁTICA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56BD1FC4-2AD7-5499-0774-A22F7A6DF446}"/>
              </a:ext>
            </a:extLst>
          </p:cNvPr>
          <p:cNvSpPr txBox="1"/>
          <p:nvPr/>
        </p:nvSpPr>
        <p:spPr>
          <a:xfrm>
            <a:off x="9906000" y="4469098"/>
            <a:ext cx="7391400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vinda do Filho de Deus em forma humana é um fato presenciado por muitas testemunhas, por isso a negação da sua historicidade não se sustenta.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B7F1CB15-1FB8-2C76-3456-9A509FDB73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9400" y="2095500"/>
            <a:ext cx="2269673" cy="226967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8258BFA-5C44-CBF0-21A3-4FF73B4438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9" t="19686" r="28473" b="-330"/>
          <a:stretch/>
        </p:blipFill>
        <p:spPr>
          <a:xfrm flipH="1">
            <a:off x="0" y="-56529"/>
            <a:ext cx="8565666" cy="10400059"/>
          </a:xfrm>
          <a:custGeom>
            <a:avLst/>
            <a:gdLst>
              <a:gd name="connsiteX0" fmla="*/ 8565666 w 8565666"/>
              <a:gd name="connsiteY0" fmla="*/ 0 h 10400059"/>
              <a:gd name="connsiteX1" fmla="*/ 1132835 w 8565666"/>
              <a:gd name="connsiteY1" fmla="*/ 0 h 10400059"/>
              <a:gd name="connsiteX2" fmla="*/ 1111618 w 8565666"/>
              <a:gd name="connsiteY2" fmla="*/ 41426 h 10400059"/>
              <a:gd name="connsiteX3" fmla="*/ 0 w 8565666"/>
              <a:gd name="connsiteY3" fmla="*/ 4928637 h 10400059"/>
              <a:gd name="connsiteX4" fmla="*/ 1360562 w 8565666"/>
              <a:gd name="connsiteY4" fmla="*/ 10301908 h 10400059"/>
              <a:gd name="connsiteX5" fmla="*/ 1416998 w 8565666"/>
              <a:gd name="connsiteY5" fmla="*/ 10400059 h 10400059"/>
              <a:gd name="connsiteX6" fmla="*/ 8565666 w 8565666"/>
              <a:gd name="connsiteY6" fmla="*/ 10400059 h 10400059"/>
              <a:gd name="connsiteX7" fmla="*/ 8565666 w 8565666"/>
              <a:gd name="connsiteY7" fmla="*/ 9453275 h 10400059"/>
              <a:gd name="connsiteX8" fmla="*/ 8538785 w 8565666"/>
              <a:gd name="connsiteY8" fmla="*/ 9437819 h 10400059"/>
              <a:gd name="connsiteX9" fmla="*/ 6000269 w 8565666"/>
              <a:gd name="connsiteY9" fmla="*/ 4928637 h 10400059"/>
              <a:gd name="connsiteX10" fmla="*/ 8538785 w 8565666"/>
              <a:gd name="connsiteY10" fmla="*/ 419456 h 10400059"/>
              <a:gd name="connsiteX11" fmla="*/ 8565666 w 8565666"/>
              <a:gd name="connsiteY11" fmla="*/ 403999 h 1040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565666" h="10400059">
                <a:moveTo>
                  <a:pt x="8565666" y="0"/>
                </a:moveTo>
                <a:lnTo>
                  <a:pt x="1132835" y="0"/>
                </a:lnTo>
                <a:lnTo>
                  <a:pt x="1111618" y="41426"/>
                </a:lnTo>
                <a:cubicBezTo>
                  <a:pt x="399225" y="1519881"/>
                  <a:pt x="0" y="3177637"/>
                  <a:pt x="0" y="4928637"/>
                </a:cubicBezTo>
                <a:cubicBezTo>
                  <a:pt x="0" y="6874193"/>
                  <a:pt x="492870" y="8704632"/>
                  <a:pt x="1360562" y="10301908"/>
                </a:cubicBezTo>
                <a:lnTo>
                  <a:pt x="1416998" y="10400059"/>
                </a:lnTo>
                <a:lnTo>
                  <a:pt x="8565666" y="10400059"/>
                </a:lnTo>
                <a:lnTo>
                  <a:pt x="8565666" y="9453275"/>
                </a:lnTo>
                <a:lnTo>
                  <a:pt x="8538785" y="9437819"/>
                </a:lnTo>
                <a:cubicBezTo>
                  <a:pt x="7016885" y="8513090"/>
                  <a:pt x="6000269" y="6839585"/>
                  <a:pt x="6000269" y="4928637"/>
                </a:cubicBezTo>
                <a:cubicBezTo>
                  <a:pt x="6000269" y="3017689"/>
                  <a:pt x="7016885" y="1344185"/>
                  <a:pt x="8538785" y="419456"/>
                </a:cubicBezTo>
                <a:lnTo>
                  <a:pt x="8565666" y="403999"/>
                </a:lnTo>
                <a:close/>
              </a:path>
            </a:pathLst>
          </a:custGeom>
          <a:ln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7772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3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>
            <a:extLst>
              <a:ext uri="{FF2B5EF4-FFF2-40B4-BE49-F238E27FC236}">
                <a16:creationId xmlns:a16="http://schemas.microsoft.com/office/drawing/2014/main" id="{AB5EC4F1-034C-8819-ED4C-50E80815561E}"/>
              </a:ext>
            </a:extLst>
          </p:cNvPr>
          <p:cNvSpPr/>
          <p:nvPr/>
        </p:nvSpPr>
        <p:spPr>
          <a:xfrm>
            <a:off x="0" y="5295900"/>
            <a:ext cx="10744200" cy="281940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3435082" y="5953898"/>
            <a:ext cx="4642118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b="1" dirty="0">
                <a:gradFill>
                  <a:gsLst>
                    <a:gs pos="0">
                      <a:srgbClr val="581704"/>
                    </a:gs>
                    <a:gs pos="100000">
                      <a:schemeClr val="tx1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 João 1.1-3; 4.1-3; 2 João 7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87282" y="6085750"/>
            <a:ext cx="1213624" cy="1213624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1676400" y="1562100"/>
            <a:ext cx="6477000" cy="36317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1500" b="1" dirty="0">
                <a:gradFill>
                  <a:gsLst>
                    <a:gs pos="0">
                      <a:srgbClr val="581704"/>
                    </a:gs>
                    <a:gs pos="100000">
                      <a:schemeClr val="tx1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A34AABCD-E3A6-8862-E6FC-37F1BE4A07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9" r="12099"/>
          <a:stretch/>
        </p:blipFill>
        <p:spPr>
          <a:xfrm>
            <a:off x="9722334" y="-56529"/>
            <a:ext cx="8565666" cy="10400059"/>
          </a:xfrm>
          <a:custGeom>
            <a:avLst/>
            <a:gdLst>
              <a:gd name="connsiteX0" fmla="*/ 8565666 w 8565666"/>
              <a:gd name="connsiteY0" fmla="*/ 0 h 10400059"/>
              <a:gd name="connsiteX1" fmla="*/ 1132835 w 8565666"/>
              <a:gd name="connsiteY1" fmla="*/ 0 h 10400059"/>
              <a:gd name="connsiteX2" fmla="*/ 1111618 w 8565666"/>
              <a:gd name="connsiteY2" fmla="*/ 41426 h 10400059"/>
              <a:gd name="connsiteX3" fmla="*/ 0 w 8565666"/>
              <a:gd name="connsiteY3" fmla="*/ 4928637 h 10400059"/>
              <a:gd name="connsiteX4" fmla="*/ 1360562 w 8565666"/>
              <a:gd name="connsiteY4" fmla="*/ 10301908 h 10400059"/>
              <a:gd name="connsiteX5" fmla="*/ 1416998 w 8565666"/>
              <a:gd name="connsiteY5" fmla="*/ 10400059 h 10400059"/>
              <a:gd name="connsiteX6" fmla="*/ 8565666 w 8565666"/>
              <a:gd name="connsiteY6" fmla="*/ 10400059 h 10400059"/>
              <a:gd name="connsiteX7" fmla="*/ 8565666 w 8565666"/>
              <a:gd name="connsiteY7" fmla="*/ 9453275 h 10400059"/>
              <a:gd name="connsiteX8" fmla="*/ 8538785 w 8565666"/>
              <a:gd name="connsiteY8" fmla="*/ 9437819 h 10400059"/>
              <a:gd name="connsiteX9" fmla="*/ 6000269 w 8565666"/>
              <a:gd name="connsiteY9" fmla="*/ 4928637 h 10400059"/>
              <a:gd name="connsiteX10" fmla="*/ 8538785 w 8565666"/>
              <a:gd name="connsiteY10" fmla="*/ 419456 h 10400059"/>
              <a:gd name="connsiteX11" fmla="*/ 8565666 w 8565666"/>
              <a:gd name="connsiteY11" fmla="*/ 403999 h 1040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565666" h="10400059">
                <a:moveTo>
                  <a:pt x="8565666" y="0"/>
                </a:moveTo>
                <a:lnTo>
                  <a:pt x="1132835" y="0"/>
                </a:lnTo>
                <a:lnTo>
                  <a:pt x="1111618" y="41426"/>
                </a:lnTo>
                <a:cubicBezTo>
                  <a:pt x="399225" y="1519881"/>
                  <a:pt x="0" y="3177637"/>
                  <a:pt x="0" y="4928637"/>
                </a:cubicBezTo>
                <a:cubicBezTo>
                  <a:pt x="0" y="6874193"/>
                  <a:pt x="492870" y="8704632"/>
                  <a:pt x="1360562" y="10301908"/>
                </a:cubicBezTo>
                <a:lnTo>
                  <a:pt x="1416998" y="10400059"/>
                </a:lnTo>
                <a:lnTo>
                  <a:pt x="8565666" y="10400059"/>
                </a:lnTo>
                <a:lnTo>
                  <a:pt x="8565666" y="9453275"/>
                </a:lnTo>
                <a:lnTo>
                  <a:pt x="8538785" y="9437819"/>
                </a:lnTo>
                <a:cubicBezTo>
                  <a:pt x="7016885" y="8513090"/>
                  <a:pt x="6000269" y="6839585"/>
                  <a:pt x="6000269" y="4928637"/>
                </a:cubicBezTo>
                <a:cubicBezTo>
                  <a:pt x="6000269" y="3017689"/>
                  <a:pt x="7016885" y="1344185"/>
                  <a:pt x="8538785" y="419456"/>
                </a:cubicBezTo>
                <a:lnTo>
                  <a:pt x="8565666" y="403999"/>
                </a:lnTo>
                <a:close/>
              </a:path>
            </a:pathLst>
          </a:custGeom>
          <a:ln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5036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7" grpId="0"/>
      <p:bldP spid="2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1640642" y="1714261"/>
            <a:ext cx="7655758" cy="1165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7200" b="1" dirty="0">
                <a:gradFill>
                  <a:gsLst>
                    <a:gs pos="0">
                      <a:srgbClr val="815E5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1728590" y="2933700"/>
            <a:ext cx="619621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0">
                      <a:srgbClr val="815E5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Vamos começar a apologética </a:t>
            </a:r>
            <a:r>
              <a:rPr lang="pt-BR" sz="4000" dirty="0" err="1">
                <a:gradFill>
                  <a:gsLst>
                    <a:gs pos="0">
                      <a:srgbClr val="815E5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cristológica</a:t>
            </a:r>
            <a:r>
              <a:rPr lang="pt-BR" sz="4000" dirty="0">
                <a:gradFill>
                  <a:gsLst>
                    <a:gs pos="0">
                      <a:srgbClr val="815E5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no presente trimestre com o tema "A Encarnação de Jesus", uma doutrina sobre a humanidade de Cristo.</a:t>
            </a:r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F9E0F8BF-4268-C701-BA5F-E2031659D3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4" r="15924"/>
          <a:stretch/>
        </p:blipFill>
        <p:spPr>
          <a:xfrm>
            <a:off x="9168010" y="-60535"/>
            <a:ext cx="9119990" cy="10408071"/>
          </a:xfrm>
          <a:custGeom>
            <a:avLst/>
            <a:gdLst>
              <a:gd name="connsiteX0" fmla="*/ 1783763 w 9119990"/>
              <a:gd name="connsiteY0" fmla="*/ 0 h 10408071"/>
              <a:gd name="connsiteX1" fmla="*/ 9119990 w 9119990"/>
              <a:gd name="connsiteY1" fmla="*/ 0 h 10408071"/>
              <a:gd name="connsiteX2" fmla="*/ 9119990 w 9119990"/>
              <a:gd name="connsiteY2" fmla="*/ 10408071 h 10408071"/>
              <a:gd name="connsiteX3" fmla="*/ 0 w 9119990"/>
              <a:gd name="connsiteY3" fmla="*/ 10408071 h 10408071"/>
              <a:gd name="connsiteX4" fmla="*/ 40610 w 9119990"/>
              <a:gd name="connsiteY4" fmla="*/ 10376513 h 10408071"/>
              <a:gd name="connsiteX5" fmla="*/ 3073838 w 9119990"/>
              <a:gd name="connsiteY5" fmla="*/ 4228409 h 10408071"/>
              <a:gd name="connsiteX6" fmla="*/ 1956411 w 9119990"/>
              <a:gd name="connsiteY6" fmla="*/ 269372 h 10408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9990" h="10408071">
                <a:moveTo>
                  <a:pt x="1783763" y="0"/>
                </a:moveTo>
                <a:lnTo>
                  <a:pt x="9119990" y="0"/>
                </a:lnTo>
                <a:lnTo>
                  <a:pt x="9119990" y="10408071"/>
                </a:lnTo>
                <a:lnTo>
                  <a:pt x="0" y="10408071"/>
                </a:lnTo>
                <a:lnTo>
                  <a:pt x="40610" y="10376513"/>
                </a:lnTo>
                <a:cubicBezTo>
                  <a:pt x="1903986" y="8857151"/>
                  <a:pt x="3073838" y="6665342"/>
                  <a:pt x="3073838" y="4228409"/>
                </a:cubicBezTo>
                <a:cubicBezTo>
                  <a:pt x="3073838" y="2794920"/>
                  <a:pt x="2669045" y="1446248"/>
                  <a:pt x="1956411" y="269372"/>
                </a:cubicBezTo>
                <a:close/>
              </a:path>
            </a:pathLst>
          </a:cu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6917" y="6627019"/>
            <a:ext cx="1619488" cy="161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E25D064-6F72-5968-DD2D-648E4844083F}"/>
              </a:ext>
            </a:extLst>
          </p:cNvPr>
          <p:cNvSpPr/>
          <p:nvPr/>
        </p:nvSpPr>
        <p:spPr>
          <a:xfrm>
            <a:off x="0" y="-28575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82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61E5BBE-9010-1CCB-8EBB-1849BCD53C11}"/>
              </a:ext>
            </a:extLst>
          </p:cNvPr>
          <p:cNvSpPr txBox="1"/>
          <p:nvPr/>
        </p:nvSpPr>
        <p:spPr>
          <a:xfrm flipH="1">
            <a:off x="533400" y="3468112"/>
            <a:ext cx="8991600" cy="3046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9600" b="1" dirty="0">
                <a:gradFill>
                  <a:gsLst>
                    <a:gs pos="0">
                      <a:schemeClr val="bg2"/>
                    </a:gs>
                    <a:gs pos="100000">
                      <a:schemeClr val="bg2">
                        <a:lumMod val="75000"/>
                      </a:schemeClr>
                    </a:gs>
                  </a:gsLst>
                  <a:lin ang="10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OBJETIVOS DA LIÇÃO</a:t>
            </a:r>
          </a:p>
        </p:txBody>
      </p:sp>
      <p:sp useBgFill="1">
        <p:nvSpPr>
          <p:cNvPr id="3" name="Forma Livre: Forma 2">
            <a:extLst>
              <a:ext uri="{FF2B5EF4-FFF2-40B4-BE49-F238E27FC236}">
                <a16:creationId xmlns:a16="http://schemas.microsoft.com/office/drawing/2014/main" id="{3BE0B9C0-9FFA-D09E-20D4-462B83BE6851}"/>
              </a:ext>
            </a:extLst>
          </p:cNvPr>
          <p:cNvSpPr/>
          <p:nvPr/>
        </p:nvSpPr>
        <p:spPr>
          <a:xfrm rot="18900000">
            <a:off x="9668640" y="-3113809"/>
            <a:ext cx="16514968" cy="16514619"/>
          </a:xfrm>
          <a:custGeom>
            <a:avLst/>
            <a:gdLst>
              <a:gd name="connsiteX0" fmla="*/ 7534143 w 10051814"/>
              <a:gd name="connsiteY0" fmla="*/ 5160218 h 10051602"/>
              <a:gd name="connsiteX1" fmla="*/ 10051814 w 10051814"/>
              <a:gd name="connsiteY1" fmla="*/ 5160218 h 10051602"/>
              <a:gd name="connsiteX2" fmla="*/ 10048964 w 10051814"/>
              <a:gd name="connsiteY2" fmla="*/ 5276565 h 10051602"/>
              <a:gd name="connsiteX3" fmla="*/ 5284709 w 10051814"/>
              <a:gd name="connsiteY3" fmla="*/ 10048457 h 10051602"/>
              <a:gd name="connsiteX4" fmla="*/ 5160324 w 10051814"/>
              <a:gd name="connsiteY4" fmla="*/ 10051602 h 10051602"/>
              <a:gd name="connsiteX5" fmla="*/ 5160324 w 10051814"/>
              <a:gd name="connsiteY5" fmla="*/ 7533614 h 10051602"/>
              <a:gd name="connsiteX6" fmla="*/ 5283010 w 10051814"/>
              <a:gd name="connsiteY6" fmla="*/ 7527419 h 10051602"/>
              <a:gd name="connsiteX7" fmla="*/ 7529085 w 10051814"/>
              <a:gd name="connsiteY7" fmla="*/ 5267040 h 10051602"/>
              <a:gd name="connsiteX8" fmla="*/ 0 w 10051814"/>
              <a:gd name="connsiteY8" fmla="*/ 5160218 h 10051602"/>
              <a:gd name="connsiteX9" fmla="*/ 2517672 w 10051814"/>
              <a:gd name="connsiteY9" fmla="*/ 5160218 h 10051602"/>
              <a:gd name="connsiteX10" fmla="*/ 2522729 w 10051814"/>
              <a:gd name="connsiteY10" fmla="*/ 5267040 h 10051602"/>
              <a:gd name="connsiteX11" fmla="*/ 4768804 w 10051814"/>
              <a:gd name="connsiteY11" fmla="*/ 7527419 h 10051602"/>
              <a:gd name="connsiteX12" fmla="*/ 4891490 w 10051814"/>
              <a:gd name="connsiteY12" fmla="*/ 7533614 h 10051602"/>
              <a:gd name="connsiteX13" fmla="*/ 4891490 w 10051814"/>
              <a:gd name="connsiteY13" fmla="*/ 10051602 h 10051602"/>
              <a:gd name="connsiteX14" fmla="*/ 4767105 w 10051814"/>
              <a:gd name="connsiteY14" fmla="*/ 10048457 h 10051602"/>
              <a:gd name="connsiteX15" fmla="*/ 2850 w 10051814"/>
              <a:gd name="connsiteY15" fmla="*/ 5276565 h 10051602"/>
              <a:gd name="connsiteX16" fmla="*/ 5160324 w 10051814"/>
              <a:gd name="connsiteY16" fmla="*/ 0 h 10051602"/>
              <a:gd name="connsiteX17" fmla="*/ 5284709 w 10051814"/>
              <a:gd name="connsiteY17" fmla="*/ 3145 h 10051602"/>
              <a:gd name="connsiteX18" fmla="*/ 10048964 w 10051814"/>
              <a:gd name="connsiteY18" fmla="*/ 4775037 h 10051602"/>
              <a:gd name="connsiteX19" fmla="*/ 10051814 w 10051814"/>
              <a:gd name="connsiteY19" fmla="*/ 4891384 h 10051602"/>
              <a:gd name="connsiteX20" fmla="*/ 7534143 w 10051814"/>
              <a:gd name="connsiteY20" fmla="*/ 4891384 h 10051602"/>
              <a:gd name="connsiteX21" fmla="*/ 7529085 w 10051814"/>
              <a:gd name="connsiteY21" fmla="*/ 4784563 h 10051602"/>
              <a:gd name="connsiteX22" fmla="*/ 5283010 w 10051814"/>
              <a:gd name="connsiteY22" fmla="*/ 2524184 h 10051602"/>
              <a:gd name="connsiteX23" fmla="*/ 5160324 w 10051814"/>
              <a:gd name="connsiteY23" fmla="*/ 2517989 h 10051602"/>
              <a:gd name="connsiteX24" fmla="*/ 4891490 w 10051814"/>
              <a:gd name="connsiteY24" fmla="*/ 0 h 10051602"/>
              <a:gd name="connsiteX25" fmla="*/ 4891490 w 10051814"/>
              <a:gd name="connsiteY25" fmla="*/ 2517989 h 10051602"/>
              <a:gd name="connsiteX26" fmla="*/ 4768804 w 10051814"/>
              <a:gd name="connsiteY26" fmla="*/ 2524184 h 10051602"/>
              <a:gd name="connsiteX27" fmla="*/ 2522729 w 10051814"/>
              <a:gd name="connsiteY27" fmla="*/ 4784563 h 10051602"/>
              <a:gd name="connsiteX28" fmla="*/ 2517672 w 10051814"/>
              <a:gd name="connsiteY28" fmla="*/ 4891384 h 10051602"/>
              <a:gd name="connsiteX29" fmla="*/ 0 w 10051814"/>
              <a:gd name="connsiteY29" fmla="*/ 4891384 h 10051602"/>
              <a:gd name="connsiteX30" fmla="*/ 2850 w 10051814"/>
              <a:gd name="connsiteY30" fmla="*/ 4775037 h 10051602"/>
              <a:gd name="connsiteX31" fmla="*/ 4767105 w 10051814"/>
              <a:gd name="connsiteY31" fmla="*/ 3145 h 1005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051814" h="10051602">
                <a:moveTo>
                  <a:pt x="7534143" y="5160218"/>
                </a:moveTo>
                <a:lnTo>
                  <a:pt x="10051814" y="5160218"/>
                </a:lnTo>
                <a:lnTo>
                  <a:pt x="10048964" y="5276565"/>
                </a:lnTo>
                <a:cubicBezTo>
                  <a:pt x="9922506" y="7851864"/>
                  <a:pt x="7858946" y="9917968"/>
                  <a:pt x="5284709" y="10048457"/>
                </a:cubicBezTo>
                <a:lnTo>
                  <a:pt x="5160324" y="10051602"/>
                </a:lnTo>
                <a:lnTo>
                  <a:pt x="5160324" y="7533614"/>
                </a:lnTo>
                <a:lnTo>
                  <a:pt x="5283010" y="7527419"/>
                </a:lnTo>
                <a:cubicBezTo>
                  <a:pt x="6471762" y="7406694"/>
                  <a:pt x="7415732" y="6457956"/>
                  <a:pt x="7529085" y="5267040"/>
                </a:cubicBezTo>
                <a:close/>
                <a:moveTo>
                  <a:pt x="0" y="5160218"/>
                </a:moveTo>
                <a:lnTo>
                  <a:pt x="2517672" y="5160218"/>
                </a:lnTo>
                <a:lnTo>
                  <a:pt x="2522729" y="5267040"/>
                </a:lnTo>
                <a:cubicBezTo>
                  <a:pt x="2636082" y="6457956"/>
                  <a:pt x="3580053" y="7406694"/>
                  <a:pt x="4768804" y="7527419"/>
                </a:cubicBezTo>
                <a:lnTo>
                  <a:pt x="4891490" y="7533614"/>
                </a:lnTo>
                <a:lnTo>
                  <a:pt x="4891490" y="10051602"/>
                </a:lnTo>
                <a:lnTo>
                  <a:pt x="4767105" y="10048457"/>
                </a:lnTo>
                <a:cubicBezTo>
                  <a:pt x="2192868" y="9917968"/>
                  <a:pt x="129309" y="7851864"/>
                  <a:pt x="2850" y="5276565"/>
                </a:cubicBezTo>
                <a:close/>
                <a:moveTo>
                  <a:pt x="5160324" y="0"/>
                </a:moveTo>
                <a:lnTo>
                  <a:pt x="5284709" y="3145"/>
                </a:lnTo>
                <a:cubicBezTo>
                  <a:pt x="7858946" y="133634"/>
                  <a:pt x="9922506" y="2199739"/>
                  <a:pt x="10048964" y="4775037"/>
                </a:cubicBezTo>
                <a:lnTo>
                  <a:pt x="10051814" y="4891384"/>
                </a:lnTo>
                <a:lnTo>
                  <a:pt x="7534143" y="4891384"/>
                </a:lnTo>
                <a:lnTo>
                  <a:pt x="7529085" y="4784563"/>
                </a:lnTo>
                <a:cubicBezTo>
                  <a:pt x="7415732" y="3593646"/>
                  <a:pt x="6471762" y="2644908"/>
                  <a:pt x="5283010" y="2524184"/>
                </a:cubicBezTo>
                <a:lnTo>
                  <a:pt x="5160324" y="2517989"/>
                </a:lnTo>
                <a:close/>
                <a:moveTo>
                  <a:pt x="4891490" y="0"/>
                </a:moveTo>
                <a:lnTo>
                  <a:pt x="4891490" y="2517989"/>
                </a:lnTo>
                <a:lnTo>
                  <a:pt x="4768804" y="2524184"/>
                </a:lnTo>
                <a:cubicBezTo>
                  <a:pt x="3580053" y="2644908"/>
                  <a:pt x="2636082" y="3593646"/>
                  <a:pt x="2522729" y="4784563"/>
                </a:cubicBezTo>
                <a:lnTo>
                  <a:pt x="2517672" y="4891384"/>
                </a:lnTo>
                <a:lnTo>
                  <a:pt x="0" y="4891384"/>
                </a:lnTo>
                <a:lnTo>
                  <a:pt x="2850" y="4775037"/>
                </a:lnTo>
                <a:cubicBezTo>
                  <a:pt x="129309" y="2199739"/>
                  <a:pt x="2192868" y="133634"/>
                  <a:pt x="4767105" y="3145"/>
                </a:cubicBezTo>
                <a:close/>
              </a:path>
            </a:pathLst>
          </a:custGeom>
          <a:ln>
            <a:noFill/>
          </a:ln>
          <a:effectLst>
            <a:outerShdw blurRad="254000" sx="102000" sy="102000" algn="ctr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>
              <a:noFill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4C31248-06F7-D1B6-E826-A2CC01DDAA34}"/>
              </a:ext>
            </a:extLst>
          </p:cNvPr>
          <p:cNvSpPr txBox="1"/>
          <p:nvPr/>
        </p:nvSpPr>
        <p:spPr>
          <a:xfrm flipH="1">
            <a:off x="2971800" y="9235167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lumMod val="95000"/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E49756A-3054-A5A2-9FA0-D6EACB85522D}"/>
              </a:ext>
            </a:extLst>
          </p:cNvPr>
          <p:cNvSpPr txBox="1"/>
          <p:nvPr/>
        </p:nvSpPr>
        <p:spPr>
          <a:xfrm flipH="1">
            <a:off x="1524000" y="15269124"/>
            <a:ext cx="47244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C0A3AF3-5282-8CC1-5296-E6DA44300EF4}"/>
              </a:ext>
            </a:extLst>
          </p:cNvPr>
          <p:cNvSpPr txBox="1"/>
          <p:nvPr/>
        </p:nvSpPr>
        <p:spPr>
          <a:xfrm flipH="1">
            <a:off x="1524000" y="16284787"/>
            <a:ext cx="6477000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ameaças hereges que assolam a Igreja de Cristo nos últimos dias;</a:t>
            </a:r>
          </a:p>
        </p:txBody>
      </p:sp>
    </p:spTree>
    <p:extLst>
      <p:ext uri="{BB962C8B-B14F-4D97-AF65-F5344CB8AC3E}">
        <p14:creationId xmlns:p14="http://schemas.microsoft.com/office/powerpoint/2010/main" val="1483545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B4A2BF-D991-1E6F-EFFC-F077B44D5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8139CFDB-4708-462A-7CF4-29D3D5172986}"/>
              </a:ext>
            </a:extLst>
          </p:cNvPr>
          <p:cNvSpPr/>
          <p:nvPr/>
        </p:nvSpPr>
        <p:spPr>
          <a:xfrm>
            <a:off x="0" y="-28575"/>
            <a:ext cx="168402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76000">
                <a:schemeClr val="tx1">
                  <a:alpha val="96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 useBgFill="1">
        <p:nvSpPr>
          <p:cNvPr id="5" name="Forma Livre: Forma 4">
            <a:extLst>
              <a:ext uri="{FF2B5EF4-FFF2-40B4-BE49-F238E27FC236}">
                <a16:creationId xmlns:a16="http://schemas.microsoft.com/office/drawing/2014/main" id="{8FA6D983-CF6C-DEA7-62FB-9480B9B28424}"/>
              </a:ext>
            </a:extLst>
          </p:cNvPr>
          <p:cNvSpPr/>
          <p:nvPr/>
        </p:nvSpPr>
        <p:spPr>
          <a:xfrm rot="2700000">
            <a:off x="8601839" y="-3113809"/>
            <a:ext cx="16514968" cy="16514619"/>
          </a:xfrm>
          <a:custGeom>
            <a:avLst/>
            <a:gdLst>
              <a:gd name="connsiteX0" fmla="*/ 7534143 w 10051814"/>
              <a:gd name="connsiteY0" fmla="*/ 5160218 h 10051602"/>
              <a:gd name="connsiteX1" fmla="*/ 10051814 w 10051814"/>
              <a:gd name="connsiteY1" fmla="*/ 5160218 h 10051602"/>
              <a:gd name="connsiteX2" fmla="*/ 10048964 w 10051814"/>
              <a:gd name="connsiteY2" fmla="*/ 5276565 h 10051602"/>
              <a:gd name="connsiteX3" fmla="*/ 5284709 w 10051814"/>
              <a:gd name="connsiteY3" fmla="*/ 10048457 h 10051602"/>
              <a:gd name="connsiteX4" fmla="*/ 5160324 w 10051814"/>
              <a:gd name="connsiteY4" fmla="*/ 10051602 h 10051602"/>
              <a:gd name="connsiteX5" fmla="*/ 5160324 w 10051814"/>
              <a:gd name="connsiteY5" fmla="*/ 7533614 h 10051602"/>
              <a:gd name="connsiteX6" fmla="*/ 5283010 w 10051814"/>
              <a:gd name="connsiteY6" fmla="*/ 7527419 h 10051602"/>
              <a:gd name="connsiteX7" fmla="*/ 7529085 w 10051814"/>
              <a:gd name="connsiteY7" fmla="*/ 5267040 h 10051602"/>
              <a:gd name="connsiteX8" fmla="*/ 0 w 10051814"/>
              <a:gd name="connsiteY8" fmla="*/ 5160218 h 10051602"/>
              <a:gd name="connsiteX9" fmla="*/ 2517672 w 10051814"/>
              <a:gd name="connsiteY9" fmla="*/ 5160218 h 10051602"/>
              <a:gd name="connsiteX10" fmla="*/ 2522729 w 10051814"/>
              <a:gd name="connsiteY10" fmla="*/ 5267040 h 10051602"/>
              <a:gd name="connsiteX11" fmla="*/ 4768804 w 10051814"/>
              <a:gd name="connsiteY11" fmla="*/ 7527419 h 10051602"/>
              <a:gd name="connsiteX12" fmla="*/ 4891490 w 10051814"/>
              <a:gd name="connsiteY12" fmla="*/ 7533614 h 10051602"/>
              <a:gd name="connsiteX13" fmla="*/ 4891490 w 10051814"/>
              <a:gd name="connsiteY13" fmla="*/ 10051602 h 10051602"/>
              <a:gd name="connsiteX14" fmla="*/ 4767105 w 10051814"/>
              <a:gd name="connsiteY14" fmla="*/ 10048457 h 10051602"/>
              <a:gd name="connsiteX15" fmla="*/ 2850 w 10051814"/>
              <a:gd name="connsiteY15" fmla="*/ 5276565 h 10051602"/>
              <a:gd name="connsiteX16" fmla="*/ 5160324 w 10051814"/>
              <a:gd name="connsiteY16" fmla="*/ 0 h 10051602"/>
              <a:gd name="connsiteX17" fmla="*/ 5284709 w 10051814"/>
              <a:gd name="connsiteY17" fmla="*/ 3145 h 10051602"/>
              <a:gd name="connsiteX18" fmla="*/ 10048964 w 10051814"/>
              <a:gd name="connsiteY18" fmla="*/ 4775037 h 10051602"/>
              <a:gd name="connsiteX19" fmla="*/ 10051814 w 10051814"/>
              <a:gd name="connsiteY19" fmla="*/ 4891384 h 10051602"/>
              <a:gd name="connsiteX20" fmla="*/ 7534143 w 10051814"/>
              <a:gd name="connsiteY20" fmla="*/ 4891384 h 10051602"/>
              <a:gd name="connsiteX21" fmla="*/ 7529085 w 10051814"/>
              <a:gd name="connsiteY21" fmla="*/ 4784563 h 10051602"/>
              <a:gd name="connsiteX22" fmla="*/ 5283010 w 10051814"/>
              <a:gd name="connsiteY22" fmla="*/ 2524184 h 10051602"/>
              <a:gd name="connsiteX23" fmla="*/ 5160324 w 10051814"/>
              <a:gd name="connsiteY23" fmla="*/ 2517989 h 10051602"/>
              <a:gd name="connsiteX24" fmla="*/ 4891490 w 10051814"/>
              <a:gd name="connsiteY24" fmla="*/ 0 h 10051602"/>
              <a:gd name="connsiteX25" fmla="*/ 4891490 w 10051814"/>
              <a:gd name="connsiteY25" fmla="*/ 2517989 h 10051602"/>
              <a:gd name="connsiteX26" fmla="*/ 4768804 w 10051814"/>
              <a:gd name="connsiteY26" fmla="*/ 2524184 h 10051602"/>
              <a:gd name="connsiteX27" fmla="*/ 2522729 w 10051814"/>
              <a:gd name="connsiteY27" fmla="*/ 4784563 h 10051602"/>
              <a:gd name="connsiteX28" fmla="*/ 2517672 w 10051814"/>
              <a:gd name="connsiteY28" fmla="*/ 4891384 h 10051602"/>
              <a:gd name="connsiteX29" fmla="*/ 0 w 10051814"/>
              <a:gd name="connsiteY29" fmla="*/ 4891384 h 10051602"/>
              <a:gd name="connsiteX30" fmla="*/ 2850 w 10051814"/>
              <a:gd name="connsiteY30" fmla="*/ 4775037 h 10051602"/>
              <a:gd name="connsiteX31" fmla="*/ 4767105 w 10051814"/>
              <a:gd name="connsiteY31" fmla="*/ 3145 h 1005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051814" h="10051602">
                <a:moveTo>
                  <a:pt x="7534143" y="5160218"/>
                </a:moveTo>
                <a:lnTo>
                  <a:pt x="10051814" y="5160218"/>
                </a:lnTo>
                <a:lnTo>
                  <a:pt x="10048964" y="5276565"/>
                </a:lnTo>
                <a:cubicBezTo>
                  <a:pt x="9922506" y="7851864"/>
                  <a:pt x="7858946" y="9917968"/>
                  <a:pt x="5284709" y="10048457"/>
                </a:cubicBezTo>
                <a:lnTo>
                  <a:pt x="5160324" y="10051602"/>
                </a:lnTo>
                <a:lnTo>
                  <a:pt x="5160324" y="7533614"/>
                </a:lnTo>
                <a:lnTo>
                  <a:pt x="5283010" y="7527419"/>
                </a:lnTo>
                <a:cubicBezTo>
                  <a:pt x="6471762" y="7406694"/>
                  <a:pt x="7415732" y="6457956"/>
                  <a:pt x="7529085" y="5267040"/>
                </a:cubicBezTo>
                <a:close/>
                <a:moveTo>
                  <a:pt x="0" y="5160218"/>
                </a:moveTo>
                <a:lnTo>
                  <a:pt x="2517672" y="5160218"/>
                </a:lnTo>
                <a:lnTo>
                  <a:pt x="2522729" y="5267040"/>
                </a:lnTo>
                <a:cubicBezTo>
                  <a:pt x="2636082" y="6457956"/>
                  <a:pt x="3580053" y="7406694"/>
                  <a:pt x="4768804" y="7527419"/>
                </a:cubicBezTo>
                <a:lnTo>
                  <a:pt x="4891490" y="7533614"/>
                </a:lnTo>
                <a:lnTo>
                  <a:pt x="4891490" y="10051602"/>
                </a:lnTo>
                <a:lnTo>
                  <a:pt x="4767105" y="10048457"/>
                </a:lnTo>
                <a:cubicBezTo>
                  <a:pt x="2192868" y="9917968"/>
                  <a:pt x="129309" y="7851864"/>
                  <a:pt x="2850" y="5276565"/>
                </a:cubicBezTo>
                <a:close/>
                <a:moveTo>
                  <a:pt x="5160324" y="0"/>
                </a:moveTo>
                <a:lnTo>
                  <a:pt x="5284709" y="3145"/>
                </a:lnTo>
                <a:cubicBezTo>
                  <a:pt x="7858946" y="133634"/>
                  <a:pt x="9922506" y="2199739"/>
                  <a:pt x="10048964" y="4775037"/>
                </a:cubicBezTo>
                <a:lnTo>
                  <a:pt x="10051814" y="4891384"/>
                </a:lnTo>
                <a:lnTo>
                  <a:pt x="7534143" y="4891384"/>
                </a:lnTo>
                <a:lnTo>
                  <a:pt x="7529085" y="4784563"/>
                </a:lnTo>
                <a:cubicBezTo>
                  <a:pt x="7415732" y="3593646"/>
                  <a:pt x="6471762" y="2644908"/>
                  <a:pt x="5283010" y="2524184"/>
                </a:cubicBezTo>
                <a:lnTo>
                  <a:pt x="5160324" y="2517989"/>
                </a:lnTo>
                <a:close/>
                <a:moveTo>
                  <a:pt x="4891490" y="0"/>
                </a:moveTo>
                <a:lnTo>
                  <a:pt x="4891490" y="2517989"/>
                </a:lnTo>
                <a:lnTo>
                  <a:pt x="4768804" y="2524184"/>
                </a:lnTo>
                <a:cubicBezTo>
                  <a:pt x="3580053" y="2644908"/>
                  <a:pt x="2636082" y="3593646"/>
                  <a:pt x="2522729" y="4784563"/>
                </a:cubicBezTo>
                <a:lnTo>
                  <a:pt x="2517672" y="4891384"/>
                </a:lnTo>
                <a:lnTo>
                  <a:pt x="0" y="4891384"/>
                </a:lnTo>
                <a:lnTo>
                  <a:pt x="2850" y="4775037"/>
                </a:lnTo>
                <a:cubicBezTo>
                  <a:pt x="129309" y="2199739"/>
                  <a:pt x="2192868" y="133634"/>
                  <a:pt x="4767105" y="3145"/>
                </a:cubicBezTo>
                <a:close/>
              </a:path>
            </a:pathLst>
          </a:custGeom>
          <a:ln>
            <a:noFill/>
          </a:ln>
          <a:effectLst>
            <a:outerShdw blurRad="2540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DC4A465-8B38-50C3-1378-0D71D4BC75B5}"/>
              </a:ext>
            </a:extLst>
          </p:cNvPr>
          <p:cNvSpPr txBox="1"/>
          <p:nvPr/>
        </p:nvSpPr>
        <p:spPr>
          <a:xfrm flipH="1">
            <a:off x="2971800" y="-680899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lumMod val="95000"/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9EA11EC-72BF-E47D-6D5A-45C00A91FC74}"/>
              </a:ext>
            </a:extLst>
          </p:cNvPr>
          <p:cNvSpPr txBox="1"/>
          <p:nvPr/>
        </p:nvSpPr>
        <p:spPr>
          <a:xfrm flipH="1">
            <a:off x="1524000" y="5353058"/>
            <a:ext cx="47244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Elencar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DFE4032-01A8-97CB-3C34-2F936739DED0}"/>
              </a:ext>
            </a:extLst>
          </p:cNvPr>
          <p:cNvSpPr txBox="1"/>
          <p:nvPr/>
        </p:nvSpPr>
        <p:spPr>
          <a:xfrm flipH="1">
            <a:off x="1524000" y="6368721"/>
            <a:ext cx="6019800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heresias que negam a corporeidade de Cristo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24FCEFB-1EB5-268C-985C-B7FF7C11AC92}"/>
              </a:ext>
            </a:extLst>
          </p:cNvPr>
          <p:cNvSpPr txBox="1"/>
          <p:nvPr/>
        </p:nvSpPr>
        <p:spPr>
          <a:xfrm flipH="1">
            <a:off x="3124200" y="9001214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lumMod val="95000"/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B8B5DF4-6241-BA74-E264-9C981965105B}"/>
              </a:ext>
            </a:extLst>
          </p:cNvPr>
          <p:cNvSpPr txBox="1"/>
          <p:nvPr/>
        </p:nvSpPr>
        <p:spPr>
          <a:xfrm flipH="1">
            <a:off x="1676400" y="15035171"/>
            <a:ext cx="47244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Apresentar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674D607-7803-0933-415E-B38AFAFFC001}"/>
              </a:ext>
            </a:extLst>
          </p:cNvPr>
          <p:cNvSpPr txBox="1"/>
          <p:nvPr/>
        </p:nvSpPr>
        <p:spPr>
          <a:xfrm flipH="1">
            <a:off x="1676400" y="16050834"/>
            <a:ext cx="5638800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conceito de Apologética Cristã</a:t>
            </a:r>
          </a:p>
        </p:txBody>
      </p:sp>
    </p:spTree>
    <p:extLst>
      <p:ext uri="{BB962C8B-B14F-4D97-AF65-F5344CB8AC3E}">
        <p14:creationId xmlns:p14="http://schemas.microsoft.com/office/powerpoint/2010/main" val="3268209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2A00C7-805F-AA64-8519-F855126CA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ED6A05A2-935C-60DB-D258-55786B20B088}"/>
              </a:ext>
            </a:extLst>
          </p:cNvPr>
          <p:cNvSpPr/>
          <p:nvPr/>
        </p:nvSpPr>
        <p:spPr>
          <a:xfrm>
            <a:off x="0" y="-28575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90000">
                <a:schemeClr val="tx1">
                  <a:alpha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 useBgFill="1">
        <p:nvSpPr>
          <p:cNvPr id="5" name="Forma Livre: Forma 4">
            <a:extLst>
              <a:ext uri="{FF2B5EF4-FFF2-40B4-BE49-F238E27FC236}">
                <a16:creationId xmlns:a16="http://schemas.microsoft.com/office/drawing/2014/main" id="{9D9DB49F-DF3E-8045-96DE-DA38DEB29FB0}"/>
              </a:ext>
            </a:extLst>
          </p:cNvPr>
          <p:cNvSpPr/>
          <p:nvPr/>
        </p:nvSpPr>
        <p:spPr>
          <a:xfrm rot="8100000">
            <a:off x="8601839" y="-3113809"/>
            <a:ext cx="16514968" cy="16514619"/>
          </a:xfrm>
          <a:custGeom>
            <a:avLst/>
            <a:gdLst>
              <a:gd name="connsiteX0" fmla="*/ 7534143 w 10051814"/>
              <a:gd name="connsiteY0" fmla="*/ 5160218 h 10051602"/>
              <a:gd name="connsiteX1" fmla="*/ 10051814 w 10051814"/>
              <a:gd name="connsiteY1" fmla="*/ 5160218 h 10051602"/>
              <a:gd name="connsiteX2" fmla="*/ 10048964 w 10051814"/>
              <a:gd name="connsiteY2" fmla="*/ 5276565 h 10051602"/>
              <a:gd name="connsiteX3" fmla="*/ 5284709 w 10051814"/>
              <a:gd name="connsiteY3" fmla="*/ 10048457 h 10051602"/>
              <a:gd name="connsiteX4" fmla="*/ 5160324 w 10051814"/>
              <a:gd name="connsiteY4" fmla="*/ 10051602 h 10051602"/>
              <a:gd name="connsiteX5" fmla="*/ 5160324 w 10051814"/>
              <a:gd name="connsiteY5" fmla="*/ 7533614 h 10051602"/>
              <a:gd name="connsiteX6" fmla="*/ 5283010 w 10051814"/>
              <a:gd name="connsiteY6" fmla="*/ 7527419 h 10051602"/>
              <a:gd name="connsiteX7" fmla="*/ 7529085 w 10051814"/>
              <a:gd name="connsiteY7" fmla="*/ 5267040 h 10051602"/>
              <a:gd name="connsiteX8" fmla="*/ 0 w 10051814"/>
              <a:gd name="connsiteY8" fmla="*/ 5160218 h 10051602"/>
              <a:gd name="connsiteX9" fmla="*/ 2517672 w 10051814"/>
              <a:gd name="connsiteY9" fmla="*/ 5160218 h 10051602"/>
              <a:gd name="connsiteX10" fmla="*/ 2522729 w 10051814"/>
              <a:gd name="connsiteY10" fmla="*/ 5267040 h 10051602"/>
              <a:gd name="connsiteX11" fmla="*/ 4768804 w 10051814"/>
              <a:gd name="connsiteY11" fmla="*/ 7527419 h 10051602"/>
              <a:gd name="connsiteX12" fmla="*/ 4891490 w 10051814"/>
              <a:gd name="connsiteY12" fmla="*/ 7533614 h 10051602"/>
              <a:gd name="connsiteX13" fmla="*/ 4891490 w 10051814"/>
              <a:gd name="connsiteY13" fmla="*/ 10051602 h 10051602"/>
              <a:gd name="connsiteX14" fmla="*/ 4767105 w 10051814"/>
              <a:gd name="connsiteY14" fmla="*/ 10048457 h 10051602"/>
              <a:gd name="connsiteX15" fmla="*/ 2850 w 10051814"/>
              <a:gd name="connsiteY15" fmla="*/ 5276565 h 10051602"/>
              <a:gd name="connsiteX16" fmla="*/ 5160324 w 10051814"/>
              <a:gd name="connsiteY16" fmla="*/ 0 h 10051602"/>
              <a:gd name="connsiteX17" fmla="*/ 5284709 w 10051814"/>
              <a:gd name="connsiteY17" fmla="*/ 3145 h 10051602"/>
              <a:gd name="connsiteX18" fmla="*/ 10048964 w 10051814"/>
              <a:gd name="connsiteY18" fmla="*/ 4775037 h 10051602"/>
              <a:gd name="connsiteX19" fmla="*/ 10051814 w 10051814"/>
              <a:gd name="connsiteY19" fmla="*/ 4891384 h 10051602"/>
              <a:gd name="connsiteX20" fmla="*/ 7534143 w 10051814"/>
              <a:gd name="connsiteY20" fmla="*/ 4891384 h 10051602"/>
              <a:gd name="connsiteX21" fmla="*/ 7529085 w 10051814"/>
              <a:gd name="connsiteY21" fmla="*/ 4784563 h 10051602"/>
              <a:gd name="connsiteX22" fmla="*/ 5283010 w 10051814"/>
              <a:gd name="connsiteY22" fmla="*/ 2524184 h 10051602"/>
              <a:gd name="connsiteX23" fmla="*/ 5160324 w 10051814"/>
              <a:gd name="connsiteY23" fmla="*/ 2517989 h 10051602"/>
              <a:gd name="connsiteX24" fmla="*/ 4891490 w 10051814"/>
              <a:gd name="connsiteY24" fmla="*/ 0 h 10051602"/>
              <a:gd name="connsiteX25" fmla="*/ 4891490 w 10051814"/>
              <a:gd name="connsiteY25" fmla="*/ 2517989 h 10051602"/>
              <a:gd name="connsiteX26" fmla="*/ 4768804 w 10051814"/>
              <a:gd name="connsiteY26" fmla="*/ 2524184 h 10051602"/>
              <a:gd name="connsiteX27" fmla="*/ 2522729 w 10051814"/>
              <a:gd name="connsiteY27" fmla="*/ 4784563 h 10051602"/>
              <a:gd name="connsiteX28" fmla="*/ 2517672 w 10051814"/>
              <a:gd name="connsiteY28" fmla="*/ 4891384 h 10051602"/>
              <a:gd name="connsiteX29" fmla="*/ 0 w 10051814"/>
              <a:gd name="connsiteY29" fmla="*/ 4891384 h 10051602"/>
              <a:gd name="connsiteX30" fmla="*/ 2850 w 10051814"/>
              <a:gd name="connsiteY30" fmla="*/ 4775037 h 10051602"/>
              <a:gd name="connsiteX31" fmla="*/ 4767105 w 10051814"/>
              <a:gd name="connsiteY31" fmla="*/ 3145 h 1005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051814" h="10051602">
                <a:moveTo>
                  <a:pt x="7534143" y="5160218"/>
                </a:moveTo>
                <a:lnTo>
                  <a:pt x="10051814" y="5160218"/>
                </a:lnTo>
                <a:lnTo>
                  <a:pt x="10048964" y="5276565"/>
                </a:lnTo>
                <a:cubicBezTo>
                  <a:pt x="9922506" y="7851864"/>
                  <a:pt x="7858946" y="9917968"/>
                  <a:pt x="5284709" y="10048457"/>
                </a:cubicBezTo>
                <a:lnTo>
                  <a:pt x="5160324" y="10051602"/>
                </a:lnTo>
                <a:lnTo>
                  <a:pt x="5160324" y="7533614"/>
                </a:lnTo>
                <a:lnTo>
                  <a:pt x="5283010" y="7527419"/>
                </a:lnTo>
                <a:cubicBezTo>
                  <a:pt x="6471762" y="7406694"/>
                  <a:pt x="7415732" y="6457956"/>
                  <a:pt x="7529085" y="5267040"/>
                </a:cubicBezTo>
                <a:close/>
                <a:moveTo>
                  <a:pt x="0" y="5160218"/>
                </a:moveTo>
                <a:lnTo>
                  <a:pt x="2517672" y="5160218"/>
                </a:lnTo>
                <a:lnTo>
                  <a:pt x="2522729" y="5267040"/>
                </a:lnTo>
                <a:cubicBezTo>
                  <a:pt x="2636082" y="6457956"/>
                  <a:pt x="3580053" y="7406694"/>
                  <a:pt x="4768804" y="7527419"/>
                </a:cubicBezTo>
                <a:lnTo>
                  <a:pt x="4891490" y="7533614"/>
                </a:lnTo>
                <a:lnTo>
                  <a:pt x="4891490" y="10051602"/>
                </a:lnTo>
                <a:lnTo>
                  <a:pt x="4767105" y="10048457"/>
                </a:lnTo>
                <a:cubicBezTo>
                  <a:pt x="2192868" y="9917968"/>
                  <a:pt x="129309" y="7851864"/>
                  <a:pt x="2850" y="5276565"/>
                </a:cubicBezTo>
                <a:close/>
                <a:moveTo>
                  <a:pt x="5160324" y="0"/>
                </a:moveTo>
                <a:lnTo>
                  <a:pt x="5284709" y="3145"/>
                </a:lnTo>
                <a:cubicBezTo>
                  <a:pt x="7858946" y="133634"/>
                  <a:pt x="9922506" y="2199739"/>
                  <a:pt x="10048964" y="4775037"/>
                </a:cubicBezTo>
                <a:lnTo>
                  <a:pt x="10051814" y="4891384"/>
                </a:lnTo>
                <a:lnTo>
                  <a:pt x="7534143" y="4891384"/>
                </a:lnTo>
                <a:lnTo>
                  <a:pt x="7529085" y="4784563"/>
                </a:lnTo>
                <a:cubicBezTo>
                  <a:pt x="7415732" y="3593646"/>
                  <a:pt x="6471762" y="2644908"/>
                  <a:pt x="5283010" y="2524184"/>
                </a:cubicBezTo>
                <a:lnTo>
                  <a:pt x="5160324" y="2517989"/>
                </a:lnTo>
                <a:close/>
                <a:moveTo>
                  <a:pt x="4891490" y="0"/>
                </a:moveTo>
                <a:lnTo>
                  <a:pt x="4891490" y="2517989"/>
                </a:lnTo>
                <a:lnTo>
                  <a:pt x="4768804" y="2524184"/>
                </a:lnTo>
                <a:cubicBezTo>
                  <a:pt x="3580053" y="2644908"/>
                  <a:pt x="2636082" y="3593646"/>
                  <a:pt x="2522729" y="4784563"/>
                </a:cubicBezTo>
                <a:lnTo>
                  <a:pt x="2517672" y="4891384"/>
                </a:lnTo>
                <a:lnTo>
                  <a:pt x="0" y="4891384"/>
                </a:lnTo>
                <a:lnTo>
                  <a:pt x="2850" y="4775037"/>
                </a:lnTo>
                <a:cubicBezTo>
                  <a:pt x="129309" y="2199739"/>
                  <a:pt x="2192868" y="133634"/>
                  <a:pt x="4767105" y="3145"/>
                </a:cubicBezTo>
                <a:close/>
              </a:path>
            </a:pathLst>
          </a:custGeom>
          <a:ln>
            <a:noFill/>
          </a:ln>
          <a:effectLst>
            <a:outerShdw blurRad="2540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F2BEA48-6837-365E-8908-FBD064E86FCE}"/>
              </a:ext>
            </a:extLst>
          </p:cNvPr>
          <p:cNvSpPr txBox="1"/>
          <p:nvPr/>
        </p:nvSpPr>
        <p:spPr>
          <a:xfrm flipH="1">
            <a:off x="4495800" y="-447586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lumMod val="95000"/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446601E-F382-67CA-E6CE-2F938E1345BD}"/>
              </a:ext>
            </a:extLst>
          </p:cNvPr>
          <p:cNvSpPr txBox="1"/>
          <p:nvPr/>
        </p:nvSpPr>
        <p:spPr>
          <a:xfrm flipH="1">
            <a:off x="1143000" y="5230892"/>
            <a:ext cx="47244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Descrever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301BD59-78F7-167B-D152-51EDD72FD9CC}"/>
              </a:ext>
            </a:extLst>
          </p:cNvPr>
          <p:cNvSpPr txBox="1"/>
          <p:nvPr/>
        </p:nvSpPr>
        <p:spPr>
          <a:xfrm flipH="1">
            <a:off x="1143000" y="6246555"/>
            <a:ext cx="6096000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afirmação apostólica da corporeidade de Jesus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B5FBB87-E276-DAA6-60E7-6F7D9B680A60}"/>
              </a:ext>
            </a:extLst>
          </p:cNvPr>
          <p:cNvSpPr txBox="1"/>
          <p:nvPr/>
        </p:nvSpPr>
        <p:spPr>
          <a:xfrm flipH="1">
            <a:off x="3124200" y="8944056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lumMod val="95000"/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04C2D35-8838-3E63-4F7C-D329B5F42748}"/>
              </a:ext>
            </a:extLst>
          </p:cNvPr>
          <p:cNvSpPr txBox="1"/>
          <p:nvPr/>
        </p:nvSpPr>
        <p:spPr>
          <a:xfrm flipH="1">
            <a:off x="1676400" y="14978013"/>
            <a:ext cx="47244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Definir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AD153EF-F70E-BCB1-F616-29EBE807EF67}"/>
              </a:ext>
            </a:extLst>
          </p:cNvPr>
          <p:cNvSpPr txBox="1"/>
          <p:nvPr/>
        </p:nvSpPr>
        <p:spPr>
          <a:xfrm flipH="1">
            <a:off x="1676400" y="15993676"/>
            <a:ext cx="563880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que são as heresias</a:t>
            </a:r>
          </a:p>
        </p:txBody>
      </p:sp>
    </p:spTree>
    <p:extLst>
      <p:ext uri="{BB962C8B-B14F-4D97-AF65-F5344CB8AC3E}">
        <p14:creationId xmlns:p14="http://schemas.microsoft.com/office/powerpoint/2010/main" val="3992246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6171</TotalTime>
  <Words>686</Words>
  <Application>Microsoft Office PowerPoint</Application>
  <PresentationFormat>Personalizar</PresentationFormat>
  <Paragraphs>75</Paragraphs>
  <Slides>21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4" baseType="lpstr">
      <vt:lpstr>Calibri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Encarnação do Verbo</dc:title>
  <dc:creator>Henrique Nascimento</dc:creator>
  <cp:lastModifiedBy>HERBETH LINS</cp:lastModifiedBy>
  <cp:revision>129</cp:revision>
  <dcterms:created xsi:type="dcterms:W3CDTF">2006-08-16T00:00:00Z</dcterms:created>
  <dcterms:modified xsi:type="dcterms:W3CDTF">2025-01-13T20:18:19Z</dcterms:modified>
  <dc:identifier>DAFjsyPzqZA</dc:identifier>
</cp:coreProperties>
</file>