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605" r:id="rId3"/>
    <p:sldId id="587" r:id="rId4"/>
    <p:sldId id="582" r:id="rId5"/>
    <p:sldId id="348" r:id="rId6"/>
    <p:sldId id="585" r:id="rId7"/>
    <p:sldId id="590" r:id="rId8"/>
    <p:sldId id="591" r:id="rId9"/>
    <p:sldId id="592" r:id="rId10"/>
    <p:sldId id="418" r:id="rId11"/>
    <p:sldId id="293" r:id="rId12"/>
    <p:sldId id="654" r:id="rId13"/>
    <p:sldId id="655" r:id="rId14"/>
    <p:sldId id="287" r:id="rId15"/>
    <p:sldId id="444" r:id="rId16"/>
    <p:sldId id="320" r:id="rId17"/>
    <p:sldId id="321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1C230F"/>
    <a:srgbClr val="1F0B0B"/>
    <a:srgbClr val="413223"/>
    <a:srgbClr val="AB855F"/>
    <a:srgbClr val="142311"/>
    <a:srgbClr val="2E0000"/>
    <a:srgbClr val="0C1314"/>
    <a:srgbClr val="C9C86C"/>
    <a:srgbClr val="1F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2" d="100"/>
          <a:sy n="72" d="100"/>
        </p:scale>
        <p:origin x="6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4B243F9E-EAE9-0DA6-A136-84D093DD01AA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247443" y="6694163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de Fevereiro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247443" y="73685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60" y="6909836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1127797" y="236032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06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2630" y="2324100"/>
            <a:ext cx="836307" cy="836307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4B742BA-864F-DF4D-073F-2CA13E894ED2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02BB31-EEBA-786A-1D44-E7AB52CF2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467" r="15467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0601" y="3446173"/>
            <a:ext cx="7619999" cy="27699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56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AUTENTICIDADE DE UMA LINGUAGEM SADIA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  <p:bldP spid="2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36D35991-8A7D-8D6A-3955-390E28FC78F9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005" y="4062658"/>
            <a:ext cx="1612463" cy="1612463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5104FC1-CB42-87D5-BF7C-99C4E4119630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rgbClr val="AB85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6AF378-9945-D220-09C6-561B7EDDE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543" r="15543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AB3F82A-082D-4AB3-A962-3DF13F27BD58}"/>
              </a:ext>
            </a:extLst>
          </p:cNvPr>
          <p:cNvSpPr txBox="1"/>
          <p:nvPr/>
        </p:nvSpPr>
        <p:spPr>
          <a:xfrm>
            <a:off x="6191906" y="1404015"/>
            <a:ext cx="1612463" cy="7478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000" b="1" dirty="0">
                <a:solidFill>
                  <a:schemeClr val="bg1">
                    <a:lumMod val="95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402905" y="5815403"/>
            <a:ext cx="7785905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7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NECESSIDADE DE DOMINAR A LÍNGUA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EB2A6CDD-F039-DEEE-3CEB-EF377B39D815}"/>
              </a:ext>
            </a:extLst>
          </p:cNvPr>
          <p:cNvSpPr/>
          <p:nvPr/>
        </p:nvSpPr>
        <p:spPr>
          <a:xfrm>
            <a:off x="0" y="5423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4953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CC3C099-6AF6-A30B-5FB4-92D3F1AE4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476" t="185" r="518" b="-185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52401" y="647700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NECESSIDADE DE DOMINAR A LÍNGUA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478" y="3099484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718231" y="1737692"/>
            <a:ext cx="7062408" cy="249299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 responsabilidade dos mestres com o que falam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718229" y="4404122"/>
            <a:ext cx="812097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mestre aqui é alguém que ensina a respeito das coisas de Deus e dos deveres dos homens, alguém que é qualificado para ensinar.</a:t>
            </a:r>
          </a:p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ato de ensinar está diretamente ligado à língua, à comunicação. Aqueles que ensinam são responsáveis por usar a sua língua com sabedoria.</a:t>
            </a:r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FB5D7-CADA-7C9A-DDF1-FBACC5777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15E68F24-C438-1E95-D238-D5211C99E6C2}"/>
              </a:ext>
            </a:extLst>
          </p:cNvPr>
          <p:cNvSpPr/>
          <p:nvPr/>
        </p:nvSpPr>
        <p:spPr>
          <a:xfrm>
            <a:off x="0" y="6947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7ED2426F-74EE-B9D1-39DA-CB0CA1C4F8AE}"/>
              </a:ext>
            </a:extLst>
          </p:cNvPr>
          <p:cNvSpPr/>
          <p:nvPr/>
        </p:nvSpPr>
        <p:spPr>
          <a:xfrm>
            <a:off x="0" y="6477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E20F2E4-FF34-376B-6C00-E7C1C49A2F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1" r="4511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53EFFB17-93BC-5522-B4CB-EE15BE822590}"/>
              </a:ext>
            </a:extLst>
          </p:cNvPr>
          <p:cNvSpPr txBox="1"/>
          <p:nvPr/>
        </p:nvSpPr>
        <p:spPr>
          <a:xfrm>
            <a:off x="152401" y="800100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NECESSIDADE DE DOMINAR A LÍNGUA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F862692-6B1D-2DF7-6E5D-B3F9735521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989" y="1939813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2AB00718-1124-E7C2-2DB3-3A8CF697F093}"/>
              </a:ext>
            </a:extLst>
          </p:cNvPr>
          <p:cNvSpPr txBox="1"/>
          <p:nvPr/>
        </p:nvSpPr>
        <p:spPr>
          <a:xfrm>
            <a:off x="762000" y="1890092"/>
            <a:ext cx="7587569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poder da língua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24569A5-85BD-E8EA-3AED-63E1DB63D160}"/>
              </a:ext>
            </a:extLst>
          </p:cNvPr>
          <p:cNvSpPr txBox="1"/>
          <p:nvPr/>
        </p:nvSpPr>
        <p:spPr>
          <a:xfrm>
            <a:off x="761999" y="3054370"/>
            <a:ext cx="7546989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 versículo 2, Tiago afirma: "Porque todos tropeçamos em muitas coisas. Se alguém não tropeça em palavras, o tal varão é perfeito e poderoso para também refrear todo o corpo." Ele explica que todos nós cometemos erros e destaca o dever que os crentes têm de controlar não apenas as palavras, mas também as ações.</a:t>
            </a:r>
          </a:p>
        </p:txBody>
      </p:sp>
    </p:spTree>
    <p:extLst>
      <p:ext uri="{BB962C8B-B14F-4D97-AF65-F5344CB8AC3E}">
        <p14:creationId xmlns:p14="http://schemas.microsoft.com/office/powerpoint/2010/main" val="30846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AF058B-E940-B974-A185-AC510250E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3783B88A-51C3-5BE3-5BB3-53372C7C4EDF}"/>
              </a:ext>
            </a:extLst>
          </p:cNvPr>
          <p:cNvSpPr/>
          <p:nvPr/>
        </p:nvSpPr>
        <p:spPr>
          <a:xfrm>
            <a:off x="0" y="412889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88992475-0FDB-5479-6CD8-FDB6A3F93720}"/>
              </a:ext>
            </a:extLst>
          </p:cNvPr>
          <p:cNvSpPr/>
          <p:nvPr/>
        </p:nvSpPr>
        <p:spPr>
          <a:xfrm>
            <a:off x="0" y="365884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E0A1A48-1EE1-0F63-3824-8CDCE2C249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7" r="10997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6C3B78FC-FA60-DD60-4052-C19680F00D8A}"/>
              </a:ext>
            </a:extLst>
          </p:cNvPr>
          <p:cNvSpPr txBox="1"/>
          <p:nvPr/>
        </p:nvSpPr>
        <p:spPr>
          <a:xfrm>
            <a:off x="152401" y="518284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NECESSIDADE DE DOMINAR A LÍNGUA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B934672-4D60-7FAF-9D25-84C30CAFFB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078" y="3289506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65974CA7-D350-C3C9-4A55-875E5D99B7BF}"/>
              </a:ext>
            </a:extLst>
          </p:cNvPr>
          <p:cNvSpPr txBox="1"/>
          <p:nvPr/>
        </p:nvSpPr>
        <p:spPr>
          <a:xfrm>
            <a:off x="762001" y="1608276"/>
            <a:ext cx="8305799" cy="249299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Língua, um pequeno membro capaz de causar um grande impacto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481F31E-DD35-05CD-1DB7-19717A7DE183}"/>
              </a:ext>
            </a:extLst>
          </p:cNvPr>
          <p:cNvSpPr txBox="1"/>
          <p:nvPr/>
        </p:nvSpPr>
        <p:spPr>
          <a:xfrm>
            <a:off x="762000" y="4339828"/>
            <a:ext cx="8077199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Tiago faz uso de uma ilustração para ampliar a compreensão e o impacto da língua. Ele compara a língua ao freio que dirige um cavalo e ao leme que controla um navio (v.4). Embora a língua seja um pequeno órgão do corpo humano, ela pode direcionar uma vida </a:t>
            </a:r>
          </a:p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inteira para o bem ou para o mal.</a:t>
            </a:r>
          </a:p>
          <a:p>
            <a:endParaRPr lang="pt-BR" sz="4000" dirty="0">
              <a:gradFill flip="none" rotWithShape="1">
                <a:gsLst>
                  <a:gs pos="100000">
                    <a:srgbClr val="AB855F"/>
                  </a:gs>
                  <a:gs pos="0">
                    <a:srgbClr val="413223"/>
                  </a:gs>
                </a:gsLst>
                <a:lin ang="0" scaled="0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150775-A13E-7508-A2C1-708D57AF4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8F775513-13B8-E896-08C3-206909541A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5" b="2685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15858E7A-0076-A834-62C9-BE7044C6DBFB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F0B2378-AC3F-49AD-8288-C2BC8C345BB1}"/>
              </a:ext>
            </a:extLst>
          </p:cNvPr>
          <p:cNvSpPr/>
          <p:nvPr/>
        </p:nvSpPr>
        <p:spPr>
          <a:xfrm rot="2643821">
            <a:off x="7020016" y="9657821"/>
            <a:ext cx="3173499" cy="3525300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73FFD8C-AAFD-4B30-E992-6C3C1C98B27D}"/>
              </a:ext>
            </a:extLst>
          </p:cNvPr>
          <p:cNvSpPr/>
          <p:nvPr/>
        </p:nvSpPr>
        <p:spPr>
          <a:xfrm rot="2723966">
            <a:off x="6252212" y="-1842058"/>
            <a:ext cx="5838851" cy="4224206"/>
          </a:xfrm>
          <a:prstGeom prst="rect">
            <a:avLst/>
          </a:prstGeom>
          <a:solidFill>
            <a:srgbClr val="530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2680990-21CD-D487-F21D-46EA500A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372" r="18372"/>
          <a:stretch/>
        </p:blipFill>
        <p:spPr>
          <a:xfrm>
            <a:off x="8534687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9AF5286-904C-656A-D71F-684206BDEA6B}"/>
              </a:ext>
            </a:extLst>
          </p:cNvPr>
          <p:cNvSpPr txBox="1"/>
          <p:nvPr/>
        </p:nvSpPr>
        <p:spPr>
          <a:xfrm>
            <a:off x="1337713" y="4410259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209B4A6-03C6-0107-018B-8E7390AF7F35}"/>
              </a:ext>
            </a:extLst>
          </p:cNvPr>
          <p:cNvSpPr txBox="1"/>
          <p:nvPr/>
        </p:nvSpPr>
        <p:spPr>
          <a:xfrm>
            <a:off x="1337713" y="5483066"/>
            <a:ext cx="7044287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"A morte e a vida estão no poder da língua; e aquele que a ama comerá do seu fruto." (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18.21)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0BC7075-F1DB-FDEE-119D-AB22BE0A5C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712" y="2007242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DCDCA1-159E-5DAA-75B3-7F88F16E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F52DFF8B-D284-A3F9-152F-1382F408D1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39" b="7739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DDF31F-D9B9-B147-5677-8B8754C8E521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7AC81A9-90A9-1348-C6AC-528DFACCFCC4}"/>
              </a:ext>
            </a:extLst>
          </p:cNvPr>
          <p:cNvSpPr/>
          <p:nvPr/>
        </p:nvSpPr>
        <p:spPr>
          <a:xfrm rot="18956179" flipH="1">
            <a:off x="8077458" y="9648300"/>
            <a:ext cx="3173499" cy="3525300"/>
          </a:xfrm>
          <a:prstGeom prst="rect">
            <a:avLst/>
          </a:prstGeom>
          <a:solidFill>
            <a:srgbClr val="C9C8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A66F3A0-695A-FF78-D032-193794AC61C4}"/>
              </a:ext>
            </a:extLst>
          </p:cNvPr>
          <p:cNvSpPr/>
          <p:nvPr/>
        </p:nvSpPr>
        <p:spPr>
          <a:xfrm rot="18876034" flipH="1">
            <a:off x="6441461" y="-1754847"/>
            <a:ext cx="5220234" cy="4224206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771E95FC-3B9C-971B-D7A5-A703C3FB5A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" t="1366" r="29509" b="274"/>
          <a:stretch/>
        </p:blipFill>
        <p:spPr>
          <a:xfrm flipH="1">
            <a:off x="0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F428B03-D5A8-5553-ADE4-020D75C21A6A}"/>
              </a:ext>
            </a:extLst>
          </p:cNvPr>
          <p:cNvSpPr txBox="1"/>
          <p:nvPr/>
        </p:nvSpPr>
        <p:spPr>
          <a:xfrm>
            <a:off x="10370171" y="3484902"/>
            <a:ext cx="486983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C929AD2-7887-119A-794E-DD9E2317BE08}"/>
              </a:ext>
            </a:extLst>
          </p:cNvPr>
          <p:cNvSpPr txBox="1"/>
          <p:nvPr/>
        </p:nvSpPr>
        <p:spPr>
          <a:xfrm>
            <a:off x="10370170" y="5653087"/>
            <a:ext cx="494603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controle da língua é essencial para uma vida piedosa e uma fé sadia.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47D61CC-597C-9D22-B80C-E00EF76180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6727" y="3109694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9BDAB325-FB15-EF5B-17C5-577631A6CD2B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7162800" y="5965676"/>
            <a:ext cx="11125200" cy="1887629"/>
            <a:chOff x="0" y="0"/>
            <a:chExt cx="6862939" cy="3093494"/>
          </a:xfr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270953" y="6438900"/>
            <a:ext cx="503584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Tiago 3.1-12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37275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66944369-7504-F8AB-6273-F3800DE07F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60" r="8592"/>
          <a:stretch/>
        </p:blipFill>
        <p:spPr>
          <a:xfrm flipH="1">
            <a:off x="-1891994" y="-762986"/>
            <a:ext cx="11887201" cy="11926286"/>
          </a:xfrm>
          <a:custGeom>
            <a:avLst/>
            <a:gdLst>
              <a:gd name="connsiteX0" fmla="*/ 2538036 w 10253287"/>
              <a:gd name="connsiteY0" fmla="*/ 0 h 10287000"/>
              <a:gd name="connsiteX1" fmla="*/ 10253287 w 10253287"/>
              <a:gd name="connsiteY1" fmla="*/ 0 h 10287000"/>
              <a:gd name="connsiteX2" fmla="*/ 7695746 w 10253287"/>
              <a:gd name="connsiteY2" fmla="*/ 10287000 h 10287000"/>
              <a:gd name="connsiteX3" fmla="*/ 0 w 10253287"/>
              <a:gd name="connsiteY3" fmla="*/ 10287000 h 10287000"/>
              <a:gd name="connsiteX4" fmla="*/ 0 w 10253287"/>
              <a:gd name="connsiteY4" fmla="*/ 10208545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3287" h="10287000">
                <a:moveTo>
                  <a:pt x="2538036" y="0"/>
                </a:moveTo>
                <a:lnTo>
                  <a:pt x="10253287" y="0"/>
                </a:lnTo>
                <a:lnTo>
                  <a:pt x="7695746" y="10287000"/>
                </a:lnTo>
                <a:lnTo>
                  <a:pt x="0" y="10287000"/>
                </a:lnTo>
                <a:lnTo>
                  <a:pt x="0" y="10208545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31744BE7-E1AA-B726-DC1C-B2544C3060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" r="25123"/>
          <a:stretch/>
        </p:blipFill>
        <p:spPr>
          <a:xfrm>
            <a:off x="8763000" y="573000"/>
            <a:ext cx="9141001" cy="9141001"/>
          </a:xfrm>
          <a:custGeom>
            <a:avLst/>
            <a:gdLst>
              <a:gd name="connsiteX0" fmla="*/ 1150384 w 7467600"/>
              <a:gd name="connsiteY0" fmla="*/ 0 h 7467600"/>
              <a:gd name="connsiteX1" fmla="*/ 6222975 w 7467600"/>
              <a:gd name="connsiteY1" fmla="*/ 0 h 7467600"/>
              <a:gd name="connsiteX2" fmla="*/ 7467600 w 7467600"/>
              <a:gd name="connsiteY2" fmla="*/ 1244625 h 7467600"/>
              <a:gd name="connsiteX3" fmla="*/ 7467600 w 7467600"/>
              <a:gd name="connsiteY3" fmla="*/ 6317216 h 7467600"/>
              <a:gd name="connsiteX4" fmla="*/ 6317216 w 7467600"/>
              <a:gd name="connsiteY4" fmla="*/ 7467600 h 7467600"/>
              <a:gd name="connsiteX5" fmla="*/ 1244625 w 7467600"/>
              <a:gd name="connsiteY5" fmla="*/ 7467600 h 7467600"/>
              <a:gd name="connsiteX6" fmla="*/ 0 w 7467600"/>
              <a:gd name="connsiteY6" fmla="*/ 6222975 h 7467600"/>
              <a:gd name="connsiteX7" fmla="*/ 0 w 7467600"/>
              <a:gd name="connsiteY7" fmla="*/ 1150384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67600" h="7467600">
                <a:moveTo>
                  <a:pt x="1150384" y="0"/>
                </a:moveTo>
                <a:lnTo>
                  <a:pt x="6222975" y="0"/>
                </a:lnTo>
                <a:lnTo>
                  <a:pt x="7467600" y="1244625"/>
                </a:lnTo>
                <a:lnTo>
                  <a:pt x="7467600" y="6317216"/>
                </a:lnTo>
                <a:lnTo>
                  <a:pt x="6317216" y="7467600"/>
                </a:lnTo>
                <a:lnTo>
                  <a:pt x="1244625" y="7467600"/>
                </a:lnTo>
                <a:lnTo>
                  <a:pt x="0" y="6222975"/>
                </a:lnTo>
                <a:lnTo>
                  <a:pt x="0" y="1150384"/>
                </a:lnTo>
                <a:close/>
              </a:path>
            </a:pathLst>
          </a:custGeom>
          <a:effectLst>
            <a:softEdge rad="6350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200" y="61119"/>
            <a:ext cx="1805781" cy="1805781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861219" y="340600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949168" y="1788639"/>
            <a:ext cx="7509031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o efeito que nossas palavras exercem sobre a vida daqueles que nos ouvem? No texto bíblico que estudaremos nesta lição, o capítulo 3 da Carta de Tiago, somos advertidos a respeito do poder e da responsabilidade do uso da língua. </a:t>
            </a: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657B8B9C-B67A-9703-3138-27D65674487C}"/>
              </a:ext>
            </a:extLst>
          </p:cNvPr>
          <p:cNvSpPr txBox="1"/>
          <p:nvPr/>
        </p:nvSpPr>
        <p:spPr>
          <a:xfrm>
            <a:off x="949169" y="6715423"/>
            <a:ext cx="7509030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Tiago aborda a importância de controlar nossa língua e desenvolver uma elocução sadia que reflita nossa fé em Jesus Cristo.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tx1">
                <a:alpha val="83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413223"/>
            </a:gs>
            <a:gs pos="0">
              <a:srgbClr val="AB855F"/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921B29-89CC-AFC5-E396-1183D0419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3F215ED-BE30-CE79-1485-27002F608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394" b="25632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94FE3EDF-6F31-6D29-7873-A02C3880B0E6}"/>
              </a:ext>
            </a:extLst>
          </p:cNvPr>
          <p:cNvSpPr/>
          <p:nvPr/>
        </p:nvSpPr>
        <p:spPr>
          <a:xfrm flipH="1">
            <a:off x="2215840" y="3695701"/>
            <a:ext cx="16072160" cy="66294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29CA6D5-EACB-3492-F448-2EF0AF8C8A6A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2DE14F1-DFDD-C72E-F503-744B7EF2D5C0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22977C52-2FB3-2DC5-2C81-A6CC20EC6108}"/>
              </a:ext>
            </a:extLst>
          </p:cNvPr>
          <p:cNvSpPr txBox="1"/>
          <p:nvPr/>
        </p:nvSpPr>
        <p:spPr>
          <a:xfrm>
            <a:off x="336039" y="4557236"/>
            <a:ext cx="575996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COMPREENDER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9CB1A9-8CDF-6DC8-ECAE-5D800F4FC5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57700"/>
            <a:ext cx="974122" cy="974122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63199275-5A0D-E78E-C9FA-8701648C4245}"/>
              </a:ext>
            </a:extLst>
          </p:cNvPr>
          <p:cNvSpPr txBox="1"/>
          <p:nvPr/>
        </p:nvSpPr>
        <p:spPr>
          <a:xfrm>
            <a:off x="8526161" y="4280237"/>
            <a:ext cx="74676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7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necessidade de dominar a língua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0AF060F-FEE8-54CA-E200-F0FB602B4083}"/>
              </a:ext>
            </a:extLst>
          </p:cNvPr>
          <p:cNvSpPr txBox="1"/>
          <p:nvPr/>
        </p:nvSpPr>
        <p:spPr>
          <a:xfrm>
            <a:off x="1600199" y="12735430"/>
            <a:ext cx="480883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25674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142311"/>
            </a:gs>
            <a:gs pos="0">
              <a:schemeClr val="accent3">
                <a:lumMod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2FB44-D650-F47E-51C7-5ABE14DE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4E57845C-A913-622E-30C3-C75441BB32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7" t="48666" r="67" b="10034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F2E89BE-9249-5236-BABA-5BC633C7F5D5}"/>
              </a:ext>
            </a:extLst>
          </p:cNvPr>
          <p:cNvSpPr/>
          <p:nvPr/>
        </p:nvSpPr>
        <p:spPr>
          <a:xfrm flipH="1">
            <a:off x="2209800" y="3771900"/>
            <a:ext cx="16078200" cy="6515099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3F83784-653E-80F9-5E92-F20DFA853B16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BD53D55-68A4-3DCD-3413-8F15A480D0C3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DCD1EC05-A19A-7D8B-FD22-647D43110A19}"/>
              </a:ext>
            </a:extLst>
          </p:cNvPr>
          <p:cNvSpPr txBox="1"/>
          <p:nvPr/>
        </p:nvSpPr>
        <p:spPr>
          <a:xfrm>
            <a:off x="1657717" y="4541103"/>
            <a:ext cx="436208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E50C7511-4450-2705-4508-DF03D89A3979}"/>
              </a:ext>
            </a:extLst>
          </p:cNvPr>
          <p:cNvSpPr txBox="1"/>
          <p:nvPr/>
        </p:nvSpPr>
        <p:spPr>
          <a:xfrm>
            <a:off x="8449140" y="4448770"/>
            <a:ext cx="828582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7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perigos de uma língua descontrolada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3A5DF61-9AE3-376E-6FDD-AE456EDC73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191" y="4495800"/>
            <a:ext cx="933818" cy="933818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FBAF8DC3-5BBE-2DF9-2AAA-D7925B959CE3}"/>
              </a:ext>
            </a:extLst>
          </p:cNvPr>
          <p:cNvSpPr txBox="1"/>
          <p:nvPr/>
        </p:nvSpPr>
        <p:spPr>
          <a:xfrm>
            <a:off x="533400" y="-2400300"/>
            <a:ext cx="5029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COMPREENDER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6F01809-DB1B-AA23-235A-410A68559DD9}"/>
              </a:ext>
            </a:extLst>
          </p:cNvPr>
          <p:cNvSpPr txBox="1"/>
          <p:nvPr/>
        </p:nvSpPr>
        <p:spPr>
          <a:xfrm>
            <a:off x="1219200" y="12253976"/>
            <a:ext cx="43434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</p:spTree>
    <p:extLst>
      <p:ext uri="{BB962C8B-B14F-4D97-AF65-F5344CB8AC3E}">
        <p14:creationId xmlns:p14="http://schemas.microsoft.com/office/powerpoint/2010/main" val="377526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D1D87-9867-ABC6-5C76-E70E62349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124219F0-864B-50BF-EFBD-9ABAC02A6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6947" b="16947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2D3D73B-3995-EC39-05CF-C9E1F40EBB27}"/>
              </a:ext>
            </a:extLst>
          </p:cNvPr>
          <p:cNvSpPr/>
          <p:nvPr/>
        </p:nvSpPr>
        <p:spPr>
          <a:xfrm flipH="1">
            <a:off x="3429000" y="3695701"/>
            <a:ext cx="14859000" cy="6591298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1EDE8B5-9AA9-6B1F-FA88-996ED6088A42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B3C50F7-9549-EA3C-D659-B2DA122CBF11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3C83F324-3FE8-5E07-5146-36D5DAA034DF}"/>
              </a:ext>
            </a:extLst>
          </p:cNvPr>
          <p:cNvSpPr txBox="1"/>
          <p:nvPr/>
        </p:nvSpPr>
        <p:spPr>
          <a:xfrm>
            <a:off x="1379839" y="4541103"/>
            <a:ext cx="471616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8472649-7C8D-BC23-5196-CBB4FB7DF099}"/>
              </a:ext>
            </a:extLst>
          </p:cNvPr>
          <p:cNvSpPr txBox="1"/>
          <p:nvPr/>
        </p:nvSpPr>
        <p:spPr>
          <a:xfrm>
            <a:off x="8782050" y="4291905"/>
            <a:ext cx="8591550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7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características de uma Linguagem sadia e irrepreensível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8588EA-8468-17E9-1E61-D806DD3D25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78470"/>
            <a:ext cx="974122" cy="974122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99375EE8-4A0E-8DE8-2D08-78F7DBF2C9D7}"/>
              </a:ext>
            </a:extLst>
          </p:cNvPr>
          <p:cNvSpPr txBox="1"/>
          <p:nvPr/>
        </p:nvSpPr>
        <p:spPr>
          <a:xfrm>
            <a:off x="1600200" y="-2425365"/>
            <a:ext cx="3962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3301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7477</TotalTime>
  <Words>415</Words>
  <Application>Microsoft Office PowerPoint</Application>
  <PresentationFormat>Personalizar</PresentationFormat>
  <Paragraphs>37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AUTENTICIDADE DE UMA LINGUAGEM SADIA</dc:title>
  <dc:creator>Henrique Nascimento</dc:creator>
  <cp:lastModifiedBy>HERBETH LINS</cp:lastModifiedBy>
  <cp:revision>140</cp:revision>
  <dcterms:created xsi:type="dcterms:W3CDTF">2006-08-16T00:00:00Z</dcterms:created>
  <dcterms:modified xsi:type="dcterms:W3CDTF">2025-02-04T20:27:09Z</dcterms:modified>
  <dc:identifier>DAFjsyPzqZA</dc:identifier>
</cp:coreProperties>
</file>