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69" r:id="rId4"/>
    <p:sldId id="567" r:id="rId5"/>
    <p:sldId id="348" r:id="rId6"/>
    <p:sldId id="566" r:id="rId7"/>
    <p:sldId id="573" r:id="rId8"/>
    <p:sldId id="571" r:id="rId9"/>
    <p:sldId id="572" r:id="rId10"/>
    <p:sldId id="418" r:id="rId11"/>
    <p:sldId id="574" r:id="rId12"/>
    <p:sldId id="623" r:id="rId13"/>
    <p:sldId id="624" r:id="rId14"/>
    <p:sldId id="625" r:id="rId15"/>
    <p:sldId id="626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34411B"/>
    <a:srgbClr val="254259"/>
    <a:srgbClr val="0B0E06"/>
    <a:srgbClr val="380C0B"/>
    <a:srgbClr val="803F30"/>
    <a:srgbClr val="724926"/>
    <a:srgbClr val="A77D5D"/>
    <a:srgbClr val="000000"/>
    <a:srgbClr val="091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74" d="100"/>
          <a:sy n="74" d="100"/>
        </p:scale>
        <p:origin x="4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11000"/>
              </a:schemeClr>
            </a:gs>
            <a:gs pos="100000">
              <a:schemeClr val="tx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>
            <a:extLst>
              <a:ext uri="{FF2B5EF4-FFF2-40B4-BE49-F238E27FC236}">
                <a16:creationId xmlns:a16="http://schemas.microsoft.com/office/drawing/2014/main" id="{69F80DA3-85BA-10F8-6548-6BB42C5C7449}"/>
              </a:ext>
            </a:extLst>
          </p:cNvPr>
          <p:cNvSpPr/>
          <p:nvPr/>
        </p:nvSpPr>
        <p:spPr>
          <a:xfrm>
            <a:off x="-1" y="-1"/>
            <a:ext cx="18280798" cy="102870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DE15339-97A9-864D-8D48-4B96A22AE334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0400843" y="37719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de Fevereiro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0400843" y="44462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660" y="3987573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943600" y="2476500"/>
            <a:ext cx="7979405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368435" y="25406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06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3604" y="25043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216598" y="5220712"/>
            <a:ext cx="6175802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FILHO É IGUAL COM O PAI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2CED86-47C5-0FA8-91EB-F4DD29D52B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5" t="-334" r="25621" b="334"/>
          <a:stretch/>
        </p:blipFill>
        <p:spPr>
          <a:xfrm flipH="1">
            <a:off x="-2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09E964-9BED-A613-BC3E-8C28AFA546A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rgbClr val="254259">
                  <a:alpha val="79000"/>
                </a:srgb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550" y="3496744"/>
            <a:ext cx="1530372" cy="15303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428749" y="5255716"/>
            <a:ext cx="7691241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DOUTRINA BÍBLICA DA RELAÇÃO DO FILHO COM O PAI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800600" y="-421212"/>
            <a:ext cx="2937512" cy="94025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60500" b="1" spc="600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0F58F5F-2CA5-FFEB-63DE-D2753C5390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289" r="31467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A13E5-FEB2-50E8-AF68-8F2B43D7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13616B0-8A9C-04C0-C2A9-DFC5A9591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89" r="8034" b="8822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E2CD9A34-19F3-A080-8289-C98094D74251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0359CB8-20CB-91CB-7C3E-6FC115D2D06F}"/>
              </a:ext>
            </a:extLst>
          </p:cNvPr>
          <p:cNvSpPr/>
          <p:nvPr/>
        </p:nvSpPr>
        <p:spPr>
          <a:xfrm>
            <a:off x="1207709" y="3429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18BA5F-9CEA-C941-3D06-0A607014B0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853" y="5500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2081FF-B98B-065C-A53E-57F250583EBF}"/>
              </a:ext>
            </a:extLst>
          </p:cNvPr>
          <p:cNvSpPr txBox="1"/>
          <p:nvPr/>
        </p:nvSpPr>
        <p:spPr>
          <a:xfrm>
            <a:off x="990600" y="1995099"/>
            <a:ext cx="50292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Ideia de filho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42BD12-542D-68FB-1333-7672BC74BAC2}"/>
              </a:ext>
            </a:extLst>
          </p:cNvPr>
          <p:cNvSpPr txBox="1"/>
          <p:nvPr/>
        </p:nvSpPr>
        <p:spPr>
          <a:xfrm>
            <a:off x="2884108" y="680086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DA RELAÇÃO DO FILHO COM O PAI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70A9FA-EE5B-B3A9-ECB9-E2674DEE7EBD}"/>
              </a:ext>
            </a:extLst>
          </p:cNvPr>
          <p:cNvSpPr txBox="1"/>
          <p:nvPr/>
        </p:nvSpPr>
        <p:spPr>
          <a:xfrm>
            <a:off x="990600" y="3046539"/>
            <a:ext cx="8121405" cy="68634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conceito de filho no pensamento judaico implica a igualdade com o pai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23.29-31). Uma das ideias de filho na Bíblia é a identidade de natureza. Isso pode ser visto no paralelismo poético do salmista: "Que é o homem mortal para que te lembres dele? E o filho do homem, para que o visites?"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8.4).</a:t>
            </a:r>
          </a:p>
          <a:p>
            <a:endParaRPr lang="pt-BR" sz="40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A474FBD-F2D9-B6C1-9FAF-275D190D132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FF1ED4-5D2F-0745-97BD-4D3A013FC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6D45EA89-8F33-81B4-2672-2380867B7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" r="9250" b="1002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CBA2938A-B5BC-D8F4-16A3-375BB20B8550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6142536D-E3E6-A2A6-7025-F45FBDFAECE9}"/>
              </a:ext>
            </a:extLst>
          </p:cNvPr>
          <p:cNvSpPr/>
          <p:nvPr/>
        </p:nvSpPr>
        <p:spPr>
          <a:xfrm>
            <a:off x="1207709" y="1323948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B561D0D-4085-9556-E4DD-FEBAAF228D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853" y="1531092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4757D92-8EAA-97CE-CBCC-6D005506F5D1}"/>
              </a:ext>
            </a:extLst>
          </p:cNvPr>
          <p:cNvSpPr txBox="1"/>
          <p:nvPr/>
        </p:nvSpPr>
        <p:spPr>
          <a:xfrm>
            <a:off x="990600" y="2976147"/>
            <a:ext cx="73914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Significado teológico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70AB600-B8FD-3419-C17A-8B0E5A950D83}"/>
              </a:ext>
            </a:extLst>
          </p:cNvPr>
          <p:cNvSpPr txBox="1"/>
          <p:nvPr/>
        </p:nvSpPr>
        <p:spPr>
          <a:xfrm>
            <a:off x="2884108" y="1661134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DA RELAÇÃO DO FILHO COM O PAI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B5BFF91-77BE-998C-03E7-83A1D0CCFB99}"/>
              </a:ext>
            </a:extLst>
          </p:cNvPr>
          <p:cNvSpPr txBox="1"/>
          <p:nvPr/>
        </p:nvSpPr>
        <p:spPr>
          <a:xfrm>
            <a:off x="990600" y="4027587"/>
            <a:ext cx="7696200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Indica igualdade de natureza, ou seja, mesma substância.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o que acontece com Jesus, Ele é chamado Filho de Deus no Novo Testamento porque Ele é Deus e veio de Deus. Jesus dizia que Deus era seu próprio Pai, fazendo-se igual a Deus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5.18).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26B6F720-3E9E-70EA-003C-06F36BC8B135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1D9BE7-1F9C-0785-A894-14D2537DF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0EEAE1D0-8DDD-B3D7-6FD0-7B1CC41CB5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117" r="1611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81EBE719-8F2F-7F6C-2652-4C948701D374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4BB01FEE-0E70-4CCA-7209-9CD19B28F0E7}"/>
              </a:ext>
            </a:extLst>
          </p:cNvPr>
          <p:cNvSpPr/>
          <p:nvPr/>
        </p:nvSpPr>
        <p:spPr>
          <a:xfrm>
            <a:off x="1207709" y="1269206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85E7294-5167-121A-58D1-4E89170BBD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853" y="1476350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D2FE0C-6924-C77B-6180-7B5E9B62C777}"/>
              </a:ext>
            </a:extLst>
          </p:cNvPr>
          <p:cNvSpPr txBox="1"/>
          <p:nvPr/>
        </p:nvSpPr>
        <p:spPr>
          <a:xfrm>
            <a:off x="990600" y="2921405"/>
            <a:ext cx="73914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Filho é Deus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36BA792-2A43-078C-F4CB-EE6637F146C1}"/>
              </a:ext>
            </a:extLst>
          </p:cNvPr>
          <p:cNvSpPr txBox="1"/>
          <p:nvPr/>
        </p:nvSpPr>
        <p:spPr>
          <a:xfrm>
            <a:off x="2884108" y="1606392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DA RELAÇÃO DO FILHO COM O PAI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CC6D461-0055-EC3C-349F-3A43B2E6B20C}"/>
              </a:ext>
            </a:extLst>
          </p:cNvPr>
          <p:cNvSpPr txBox="1"/>
          <p:nvPr/>
        </p:nvSpPr>
        <p:spPr>
          <a:xfrm>
            <a:off x="990600" y="3942695"/>
            <a:ext cx="7848600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Filho de Deus é uma expressão bíblica para referir-se à relação única do Filho Unigênito com o Pai. A expressão "Filho de Deus" revela a divindade de Cristo. Essa verdade está mais clara na Bíblia que o sol do meio-dia.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1EB79943-F766-02F7-254F-5ACFA557BC48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628259-C09B-E3DC-033D-F6EAA5EF7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C30B5969-A4A6-C2A5-4C58-25D21FADA3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49" t="18140" r="16284" b="707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92F7CE1D-4CAD-137E-4827-223664B7BECC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01ECECCE-776B-5490-A9D7-E7172B4466A8}"/>
              </a:ext>
            </a:extLst>
          </p:cNvPr>
          <p:cNvSpPr/>
          <p:nvPr/>
        </p:nvSpPr>
        <p:spPr>
          <a:xfrm>
            <a:off x="1283909" y="1156903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FDF364D-9899-23C2-4A1E-9EB1EAFEA0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53" y="1364047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785AC91-0AAB-3E6B-9E01-B7D508B30194}"/>
              </a:ext>
            </a:extLst>
          </p:cNvPr>
          <p:cNvSpPr txBox="1"/>
          <p:nvPr/>
        </p:nvSpPr>
        <p:spPr>
          <a:xfrm>
            <a:off x="1066800" y="2809102"/>
            <a:ext cx="73914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Filho é Deus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E49CACF-7556-E52F-524C-CC424A9F4B31}"/>
              </a:ext>
            </a:extLst>
          </p:cNvPr>
          <p:cNvSpPr txBox="1"/>
          <p:nvPr/>
        </p:nvSpPr>
        <p:spPr>
          <a:xfrm>
            <a:off x="2960308" y="1494089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DA RELAÇÃO DO FILHO COM O PAI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2C0469-81F2-E78B-0334-13F93D1191E7}"/>
              </a:ext>
            </a:extLst>
          </p:cNvPr>
          <p:cNvSpPr txBox="1"/>
          <p:nvPr/>
        </p:nvSpPr>
        <p:spPr>
          <a:xfrm>
            <a:off x="1066800" y="3860542"/>
            <a:ext cx="6700007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 isso, é estranho como pode haver tantos debates sobre o tema. O texto sagrado: "Mas, do Filho, diz: Ó Deus, o teu trono subsiste pelos séculos dos séculos, cetro de equidade é o cetro do teu reino"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1.8).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D9C309CC-9A50-CF64-CAEB-5000F97110DF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4DE1F-FF06-CDBD-5CD0-8302E3CA4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604BF8C3-C54F-DC4C-FC05-6A1E6707E4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675" b="10675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BFD8EDA1-7D98-FA39-A736-B6091B71BB54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1E1DD486-9BDE-C50F-EF23-BB0DAB8C9B5A}"/>
              </a:ext>
            </a:extLst>
          </p:cNvPr>
          <p:cNvSpPr/>
          <p:nvPr/>
        </p:nvSpPr>
        <p:spPr>
          <a:xfrm>
            <a:off x="1664909" y="18669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5292804-5DD4-E271-9A3B-7AC81BCA78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053" y="20740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CAF062-03C2-498E-106E-73FD0469A74D}"/>
              </a:ext>
            </a:extLst>
          </p:cNvPr>
          <p:cNvSpPr txBox="1"/>
          <p:nvPr/>
        </p:nvSpPr>
        <p:spPr>
          <a:xfrm>
            <a:off x="1447800" y="3519099"/>
            <a:ext cx="32004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446FE10-FC92-A7D5-BF59-003FF16A8B2E}"/>
              </a:ext>
            </a:extLst>
          </p:cNvPr>
          <p:cNvSpPr txBox="1"/>
          <p:nvPr/>
        </p:nvSpPr>
        <p:spPr>
          <a:xfrm>
            <a:off x="3341308" y="2204086"/>
            <a:ext cx="45016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DA RELAÇÃO DO FILHO COM O PAI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E0F479B-F29E-0A4B-EE0B-742742BB1754}"/>
              </a:ext>
            </a:extLst>
          </p:cNvPr>
          <p:cNvSpPr txBox="1"/>
          <p:nvPr/>
        </p:nvSpPr>
        <p:spPr>
          <a:xfrm>
            <a:off x="1447801" y="4570539"/>
            <a:ext cx="60960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doutrina bíblica mostra a relação de unidade entre Deus Pai e seu Filho Unigênito.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3F661CCE-46B5-82D7-3B6D-AF0C9F70A9C7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3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264134" y="15718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64133" y="3915338"/>
            <a:ext cx="6965467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“Mas, do Filho, diz:</a:t>
            </a:r>
          </a:p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 Deus, o teu trono subsiste pelos séculos dos séculos, cetro de equidade é o cetro do teu reino.” (</a:t>
            </a:r>
            <a:r>
              <a:rPr lang="pt-BR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1.8)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938" y="1333500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19C7E-45FE-4778-0DB4-F0885B458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53" t="2023" r="11949" b="2548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E52E6-6A2C-D447-2D85-214FEF22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8E0009A-ABAD-D242-8A5A-93E42BAFE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" b="6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96760D-3C75-E1AE-E6BA-CF8E4992DB40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9B2C40E-CFAB-8BB4-4F7A-526D215BEEAA}"/>
              </a:ext>
            </a:extLst>
          </p:cNvPr>
          <p:cNvSpPr txBox="1"/>
          <p:nvPr/>
        </p:nvSpPr>
        <p:spPr>
          <a:xfrm>
            <a:off x="9982202" y="205813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BD1FC4-2AD7-5499-0774-A22F7A6DF446}"/>
              </a:ext>
            </a:extLst>
          </p:cNvPr>
          <p:cNvSpPr txBox="1"/>
          <p:nvPr/>
        </p:nvSpPr>
        <p:spPr>
          <a:xfrm>
            <a:off x="9982200" y="4193381"/>
            <a:ext cx="701040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termo teológico</a:t>
            </a:r>
          </a:p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“Filho de Deus” é título, sendo assim, a existência de Jesus é desde a eternidade junto ao Pai.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7F1CB15-1FB8-2C76-3456-9A509FDB7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1" y="1819783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258BFA-5C44-CBF0-21A3-4FF73B443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8" t="17942" b="6455"/>
          <a:stretch/>
        </p:blipFill>
        <p:spPr>
          <a:xfrm flipH="1">
            <a:off x="0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77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AB5EC4F1-034C-8819-ED4C-50E80815561E}"/>
              </a:ext>
            </a:extLst>
          </p:cNvPr>
          <p:cNvSpPr/>
          <p:nvPr/>
        </p:nvSpPr>
        <p:spPr>
          <a:xfrm>
            <a:off x="0" y="5295900"/>
            <a:ext cx="10744200" cy="281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06482" y="6210300"/>
            <a:ext cx="535918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João 10. 30-38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0964" y="6085750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676400" y="1562100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34AABCD-E3A6-8862-E6FC-37F1BE4A0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425" r="8681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600200" y="2266949"/>
            <a:ext cx="7655758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688148" y="3583781"/>
            <a:ext cx="707485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presente lição pretende mostrar e explicar com sólidos fundamentos </a:t>
            </a:r>
            <a:r>
              <a:rPr lang="pt-BR" sz="4800" dirty="0" err="1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escriturísticos</a:t>
            </a:r>
            <a:r>
              <a:rPr lang="pt-BR" sz="48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que o Filho é Igual com o Pai.  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E0F8BF-4268-C701-BA5F-E2031659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" r="12146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814" y="1866900"/>
            <a:ext cx="1619488" cy="16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25D064-6F72-5968-DD2D-648E4844083F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533400" y="3468112"/>
            <a:ext cx="89916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10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sp useBgFill="1">
        <p:nvSpPr>
          <p:cNvPr id="3" name="Forma Livre: Forma 2">
            <a:extLst>
              <a:ext uri="{FF2B5EF4-FFF2-40B4-BE49-F238E27FC236}">
                <a16:creationId xmlns:a16="http://schemas.microsoft.com/office/drawing/2014/main" id="{3BE0B9C0-9FFA-D09E-20D4-462B83BE6851}"/>
              </a:ext>
            </a:extLst>
          </p:cNvPr>
          <p:cNvSpPr/>
          <p:nvPr/>
        </p:nvSpPr>
        <p:spPr>
          <a:xfrm rot="18900000">
            <a:off x="9668640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C31248-06F7-D1B6-E826-A2CC01DDAA34}"/>
              </a:ext>
            </a:extLst>
          </p:cNvPr>
          <p:cNvSpPr txBox="1"/>
          <p:nvPr/>
        </p:nvSpPr>
        <p:spPr>
          <a:xfrm flipH="1">
            <a:off x="2971800" y="9235167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9756A-3054-A5A2-9FA0-D6EACB85522D}"/>
              </a:ext>
            </a:extLst>
          </p:cNvPr>
          <p:cNvSpPr txBox="1"/>
          <p:nvPr/>
        </p:nvSpPr>
        <p:spPr>
          <a:xfrm flipH="1">
            <a:off x="1524000" y="15269124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A3AF3-5282-8CC1-5296-E6DA44300EF4}"/>
              </a:ext>
            </a:extLst>
          </p:cNvPr>
          <p:cNvSpPr txBox="1"/>
          <p:nvPr/>
        </p:nvSpPr>
        <p:spPr>
          <a:xfrm flipH="1">
            <a:off x="1524000" y="16284787"/>
            <a:ext cx="64770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ameaças hereges que assolam a Igreja de Cristo nos últimos dias;</a:t>
            </a:r>
          </a:p>
        </p:txBody>
      </p:sp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4A2BF-D991-1E6F-EFFC-F077B44D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39CFDB-4708-462A-7CF4-29D3D517298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2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8FA6D983-CF6C-DEA7-62FB-9480B9B28424}"/>
              </a:ext>
            </a:extLst>
          </p:cNvPr>
          <p:cNvSpPr/>
          <p:nvPr/>
        </p:nvSpPr>
        <p:spPr>
          <a:xfrm rot="27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4A465-8B38-50C3-1378-0D71D4BC75B5}"/>
              </a:ext>
            </a:extLst>
          </p:cNvPr>
          <p:cNvSpPr txBox="1"/>
          <p:nvPr/>
        </p:nvSpPr>
        <p:spPr>
          <a:xfrm flipH="1">
            <a:off x="2971800" y="-680899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EA11EC-72BF-E47D-6D5A-45C00A91FC74}"/>
              </a:ext>
            </a:extLst>
          </p:cNvPr>
          <p:cNvSpPr txBox="1"/>
          <p:nvPr/>
        </p:nvSpPr>
        <p:spPr>
          <a:xfrm flipH="1">
            <a:off x="1524000" y="5353058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FE4032-01A8-97CB-3C34-2F936739DED0}"/>
              </a:ext>
            </a:extLst>
          </p:cNvPr>
          <p:cNvSpPr txBox="1"/>
          <p:nvPr/>
        </p:nvSpPr>
        <p:spPr>
          <a:xfrm flipH="1">
            <a:off x="1524000" y="6368721"/>
            <a:ext cx="61722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doutrina bíblica da relação entre Deus Pai e o Filho Unigênito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4FCEFB-1EB5-268C-985C-B7FF7C11AC92}"/>
              </a:ext>
            </a:extLst>
          </p:cNvPr>
          <p:cNvSpPr txBox="1"/>
          <p:nvPr/>
        </p:nvSpPr>
        <p:spPr>
          <a:xfrm flipH="1">
            <a:off x="3124200" y="90012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8B5DF4-6241-BA74-E264-9C981965105B}"/>
              </a:ext>
            </a:extLst>
          </p:cNvPr>
          <p:cNvSpPr txBox="1"/>
          <p:nvPr/>
        </p:nvSpPr>
        <p:spPr>
          <a:xfrm flipH="1">
            <a:off x="1676400" y="150351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74D607-7803-0933-415E-B38AFAFFC001}"/>
              </a:ext>
            </a:extLst>
          </p:cNvPr>
          <p:cNvSpPr txBox="1"/>
          <p:nvPr/>
        </p:nvSpPr>
        <p:spPr>
          <a:xfrm flipH="1">
            <a:off x="1676400" y="1605083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</p:spTree>
    <p:extLst>
      <p:ext uri="{BB962C8B-B14F-4D97-AF65-F5344CB8AC3E}">
        <p14:creationId xmlns:p14="http://schemas.microsoft.com/office/powerpoint/2010/main" val="32682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A00C7-805F-AA64-8519-F855126C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6A05A2-935C-60DB-D258-55786B20B088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1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9D9DB49F-DF3E-8045-96DE-DA38DEB29FB0}"/>
              </a:ext>
            </a:extLst>
          </p:cNvPr>
          <p:cNvSpPr/>
          <p:nvPr/>
        </p:nvSpPr>
        <p:spPr>
          <a:xfrm rot="81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BEA48-6837-365E-8908-FBD064E86FCE}"/>
              </a:ext>
            </a:extLst>
          </p:cNvPr>
          <p:cNvSpPr txBox="1"/>
          <p:nvPr/>
        </p:nvSpPr>
        <p:spPr>
          <a:xfrm flipH="1">
            <a:off x="4724400" y="-29518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6601E-F382-67CA-E6CE-2F938E1345BD}"/>
              </a:ext>
            </a:extLst>
          </p:cNvPr>
          <p:cNvSpPr txBox="1"/>
          <p:nvPr/>
        </p:nvSpPr>
        <p:spPr>
          <a:xfrm flipH="1">
            <a:off x="1371600" y="5383292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Refutar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01BD59-78F7-167B-D152-51EDD72FD9CC}"/>
              </a:ext>
            </a:extLst>
          </p:cNvPr>
          <p:cNvSpPr txBox="1"/>
          <p:nvPr/>
        </p:nvSpPr>
        <p:spPr>
          <a:xfrm flipH="1">
            <a:off x="1371600" y="6398955"/>
            <a:ext cx="59436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biblicamente a heresia do Subordinacionismo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5FBB87-E276-DAA6-60E7-6F7D9B680A60}"/>
              </a:ext>
            </a:extLst>
          </p:cNvPr>
          <p:cNvSpPr txBox="1"/>
          <p:nvPr/>
        </p:nvSpPr>
        <p:spPr>
          <a:xfrm flipH="1">
            <a:off x="3124200" y="894405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4C2D35-8838-3E63-4F7C-D329B5F42748}"/>
              </a:ext>
            </a:extLst>
          </p:cNvPr>
          <p:cNvSpPr txBox="1"/>
          <p:nvPr/>
        </p:nvSpPr>
        <p:spPr>
          <a:xfrm flipH="1">
            <a:off x="1676400" y="14978013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D153EF-F70E-BCB1-F616-29EBE807EF67}"/>
              </a:ext>
            </a:extLst>
          </p:cNvPr>
          <p:cNvSpPr txBox="1"/>
          <p:nvPr/>
        </p:nvSpPr>
        <p:spPr>
          <a:xfrm flipH="1">
            <a:off x="1676400" y="15993676"/>
            <a:ext cx="56388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as heresias</a:t>
            </a:r>
          </a:p>
        </p:txBody>
      </p:sp>
    </p:spTree>
    <p:extLst>
      <p:ext uri="{BB962C8B-B14F-4D97-AF65-F5344CB8AC3E}">
        <p14:creationId xmlns:p14="http://schemas.microsoft.com/office/powerpoint/2010/main" val="39922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7C4B2-5449-63B9-F1B9-B1D3B81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F0AD55-0875-5EB5-C24D-C626CDAD5A55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5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19F07693-5D86-8B71-8CA9-140E9AD3B76D}"/>
              </a:ext>
            </a:extLst>
          </p:cNvPr>
          <p:cNvSpPr/>
          <p:nvPr/>
        </p:nvSpPr>
        <p:spPr>
          <a:xfrm rot="135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75D24A-F5A8-5EE9-AEAD-DB6345F8D70A}"/>
              </a:ext>
            </a:extLst>
          </p:cNvPr>
          <p:cNvSpPr txBox="1"/>
          <p:nvPr/>
        </p:nvSpPr>
        <p:spPr>
          <a:xfrm flipH="1">
            <a:off x="3124200" y="-902254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10BCE5-CF5D-F1BB-6B5F-9BC88F86BD27}"/>
              </a:ext>
            </a:extLst>
          </p:cNvPr>
          <p:cNvSpPr txBox="1"/>
          <p:nvPr/>
        </p:nvSpPr>
        <p:spPr>
          <a:xfrm flipH="1">
            <a:off x="1676400" y="-29885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2EDB0-A8A3-8478-7BC0-4E65AD98C8B2}"/>
              </a:ext>
            </a:extLst>
          </p:cNvPr>
          <p:cNvSpPr txBox="1"/>
          <p:nvPr/>
        </p:nvSpPr>
        <p:spPr>
          <a:xfrm flipH="1">
            <a:off x="1676400" y="-197292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C414E2-3EFA-A4C3-C054-B952EA849F66}"/>
              </a:ext>
            </a:extLst>
          </p:cNvPr>
          <p:cNvSpPr txBox="1"/>
          <p:nvPr/>
        </p:nvSpPr>
        <p:spPr>
          <a:xfrm flipH="1">
            <a:off x="4800600" y="-3429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648508-6212-9A17-8C78-909508B0D2BA}"/>
              </a:ext>
            </a:extLst>
          </p:cNvPr>
          <p:cNvSpPr txBox="1"/>
          <p:nvPr/>
        </p:nvSpPr>
        <p:spPr>
          <a:xfrm flipH="1">
            <a:off x="1219200" y="546245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EDD049-97C9-91A2-2CB5-BADEBC930016}"/>
              </a:ext>
            </a:extLst>
          </p:cNvPr>
          <p:cNvSpPr txBox="1"/>
          <p:nvPr/>
        </p:nvSpPr>
        <p:spPr>
          <a:xfrm flipH="1">
            <a:off x="1219200" y="6478120"/>
            <a:ext cx="7239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Subordinacionismo está presente na atualidade</a:t>
            </a:r>
          </a:p>
        </p:txBody>
      </p:sp>
    </p:spTree>
    <p:extLst>
      <p:ext uri="{BB962C8B-B14F-4D97-AF65-F5344CB8AC3E}">
        <p14:creationId xmlns:p14="http://schemas.microsoft.com/office/powerpoint/2010/main" val="11235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9034</TotalTime>
  <Words>494</Words>
  <Application>Microsoft Office PowerPoint</Application>
  <PresentationFormat>Personalizar</PresentationFormat>
  <Paragraphs>56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FILHO Ê IGUAL COM O PAI</dc:title>
  <dc:creator>Henrique Nascimento</dc:creator>
  <cp:lastModifiedBy>HERBETH LINS</cp:lastModifiedBy>
  <cp:revision>131</cp:revision>
  <dcterms:created xsi:type="dcterms:W3CDTF">2006-08-16T00:00:00Z</dcterms:created>
  <dcterms:modified xsi:type="dcterms:W3CDTF">2025-02-03T19:22:59Z</dcterms:modified>
  <dc:identifier>DAFjsyPzqZA</dc:identifier>
</cp:coreProperties>
</file>