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69" r:id="rId4"/>
    <p:sldId id="567" r:id="rId5"/>
    <p:sldId id="348" r:id="rId6"/>
    <p:sldId id="566" r:id="rId7"/>
    <p:sldId id="573" r:id="rId8"/>
    <p:sldId id="571" r:id="rId9"/>
    <p:sldId id="572" r:id="rId10"/>
    <p:sldId id="418" r:id="rId11"/>
    <p:sldId id="574" r:id="rId12"/>
    <p:sldId id="637" r:id="rId13"/>
    <p:sldId id="638" r:id="rId14"/>
    <p:sldId id="639" r:id="rId15"/>
    <p:sldId id="640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4622" autoAdjust="0"/>
  </p:normalViewPr>
  <p:slideViewPr>
    <p:cSldViewPr>
      <p:cViewPr varScale="1">
        <p:scale>
          <a:sx n="74" d="100"/>
          <a:sy n="74" d="100"/>
        </p:scale>
        <p:origin x="6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>
            <a:off x="-1" y="-1"/>
            <a:ext cx="18280798" cy="102870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Fevereiro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8" y="5220712"/>
            <a:ext cx="7852202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NATUREZAS HUMANA E DIVINA DE JESUS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9" t="244" r="21057" b="-244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598007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19199" y="5356979"/>
            <a:ext cx="9315451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ENSINO BÍBLICO DA DUPLA NATUREZA DE JESUS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800600" y="-421212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00" t="-145" r="15612" b="145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1207710" y="89666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854" y="110380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990600" y="2548859"/>
            <a:ext cx="8300207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“Descendência de Davi segundo a carne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1.3)”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884109" y="1233846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ENSINO BÍBLICO DA DUPLA NATUREZA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990601" y="4317742"/>
            <a:ext cx="6700007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está se referindo aos ancestrais de Jesus.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 veio de uma família humana de carne e ossos que vivia entre o povo de Israel. A sua linhagem está registrada nos evangelhos de Mateus e Lucas.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C90EC-BC1B-9C7F-886F-962A65461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966A1770-7AD2-F049-C167-AC7AB0D27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75" r="2609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8F13AC47-8482-D25C-56D6-1C44F45E4BC0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05232B81-7EBF-E9E5-3F08-194967550000}"/>
              </a:ext>
            </a:extLst>
          </p:cNvPr>
          <p:cNvSpPr/>
          <p:nvPr/>
        </p:nvSpPr>
        <p:spPr>
          <a:xfrm>
            <a:off x="1131510" y="6477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D40AE2-2C9B-2AD6-5777-7C57A3CC7B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654" y="8548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8DB7897-2404-103B-F636-FEFFACA7830C}"/>
              </a:ext>
            </a:extLst>
          </p:cNvPr>
          <p:cNvSpPr txBox="1"/>
          <p:nvPr/>
        </p:nvSpPr>
        <p:spPr>
          <a:xfrm>
            <a:off x="914400" y="2299899"/>
            <a:ext cx="8300207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“Declarado Filho de Deus em poder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1.4)”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A697D8-65D0-DBFA-E540-393F54844452}"/>
              </a:ext>
            </a:extLst>
          </p:cNvPr>
          <p:cNvSpPr txBox="1"/>
          <p:nvPr/>
        </p:nvSpPr>
        <p:spPr>
          <a:xfrm>
            <a:off x="2807909" y="984886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ENSINO BÍBLICO DA DUPLA NATUREZA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0B3FB2-8CCA-17D8-1BEB-020F1F445375}"/>
              </a:ext>
            </a:extLst>
          </p:cNvPr>
          <p:cNvSpPr txBox="1"/>
          <p:nvPr/>
        </p:nvSpPr>
        <p:spPr>
          <a:xfrm>
            <a:off x="914401" y="4068782"/>
            <a:ext cx="7010399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Essa expressão indica a divindade de Jesus e isso é reforçado logo em seguida pelas palavras “Jesus Cristo, nosso Senhor”.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Senhor Jesus é um judeu, descendente de Israel e, ao mesmo tempo, é o 'Deus bendito eternamente.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6D4522F-CA97-8DEE-84D7-BF694B358D5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29319B-7144-DE32-159F-BC9F7DC88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E7D22E11-ACBF-0C4A-7C30-22145D978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898" r="9074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13A1DBEA-4743-415D-6809-C952B8639B95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183A44C-9859-F8CC-8159-6A4351968018}"/>
              </a:ext>
            </a:extLst>
          </p:cNvPr>
          <p:cNvSpPr/>
          <p:nvPr/>
        </p:nvSpPr>
        <p:spPr>
          <a:xfrm>
            <a:off x="1131510" y="89666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1D77CBF-86FA-F6C5-1434-DADB5A2580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654" y="110380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38DEE48-9F98-08A6-BA64-47E62511B899}"/>
              </a:ext>
            </a:extLst>
          </p:cNvPr>
          <p:cNvSpPr txBox="1"/>
          <p:nvPr/>
        </p:nvSpPr>
        <p:spPr>
          <a:xfrm>
            <a:off x="914401" y="2548859"/>
            <a:ext cx="6907152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antigo hino 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Cristológico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2.5,6)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AE6E8B4-B89F-F5E9-F4CD-811906C36FA8}"/>
              </a:ext>
            </a:extLst>
          </p:cNvPr>
          <p:cNvSpPr txBox="1"/>
          <p:nvPr/>
        </p:nvSpPr>
        <p:spPr>
          <a:xfrm>
            <a:off x="2807909" y="1233846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ENSINO BÍBLICO DA DUPLA NATUREZA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1980DB-5740-09F1-EBCA-D7EAC277A76F}"/>
              </a:ext>
            </a:extLst>
          </p:cNvPr>
          <p:cNvSpPr txBox="1"/>
          <p:nvPr/>
        </p:nvSpPr>
        <p:spPr>
          <a:xfrm>
            <a:off x="914401" y="4317742"/>
            <a:ext cx="7010399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texto está dizendo que, embora Jesus sendo Deus, não usou as prerrogativas da divindade durante seu ministério terreno e, mesmo que fizesse uso delas, não consideraria isso uma usurpação.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2338B19-7A0E-7CCD-5F61-3C347B055A4E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A262D-4765-E745-B146-43BE2B93B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AA20F7FB-ECFD-8CCD-DED7-35DDBE371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5" r="12711" b="6402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93CDC89D-AA70-1B31-793E-BF0EA29B8816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0CB909F2-3331-98B2-E99B-A6D03B36A092}"/>
              </a:ext>
            </a:extLst>
          </p:cNvPr>
          <p:cNvSpPr/>
          <p:nvPr/>
        </p:nvSpPr>
        <p:spPr>
          <a:xfrm>
            <a:off x="1131510" y="89666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886D490-055D-F206-9468-84187B6616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654" y="110380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E66F6F-3C7C-44FA-7FF3-36E52A0C9417}"/>
              </a:ext>
            </a:extLst>
          </p:cNvPr>
          <p:cNvSpPr txBox="1"/>
          <p:nvPr/>
        </p:nvSpPr>
        <p:spPr>
          <a:xfrm>
            <a:off x="914401" y="2548859"/>
            <a:ext cx="6907152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antigo hino 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Cristológico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2.5,6)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22B8BA1-E1F5-5AD5-7DA9-4FBD8B3967F9}"/>
              </a:ext>
            </a:extLst>
          </p:cNvPr>
          <p:cNvSpPr txBox="1"/>
          <p:nvPr/>
        </p:nvSpPr>
        <p:spPr>
          <a:xfrm>
            <a:off x="2807909" y="1233846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ENSINO BÍBLICO DA DUPLA NATUREZA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4049F6-42D4-3E57-5173-1FC5F84C42C2}"/>
              </a:ext>
            </a:extLst>
          </p:cNvPr>
          <p:cNvSpPr txBox="1"/>
          <p:nvPr/>
        </p:nvSpPr>
        <p:spPr>
          <a:xfrm>
            <a:off x="914401" y="4317742"/>
            <a:ext cx="7010399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está se referindo ao status de Cristo antes da encarnação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2:6-7).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enfatiza o aspecto humano (vv. 7-8). O apóstolo está sendo muito claro no ensino das naturezas humana e divina em uma só Pessoa.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12692539-D8B4-E46C-2390-1EB508A93B4A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ED3A7-375D-11FD-A734-2093E0DF6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2374008F-78EA-E7DF-42B4-A2B2C0AE5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64" r="20139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0172D986-ED6E-C95E-09AD-6ED4C8203FEB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F8C2D501-BF2F-254D-D409-897508599291}"/>
              </a:ext>
            </a:extLst>
          </p:cNvPr>
          <p:cNvSpPr/>
          <p:nvPr/>
        </p:nvSpPr>
        <p:spPr>
          <a:xfrm>
            <a:off x="1741109" y="1866516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DBB4E5E-D100-C330-E86D-A1A53F86ED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253" y="2073660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D11857-18FC-0B62-5A7F-24A162DEA9F8}"/>
              </a:ext>
            </a:extLst>
          </p:cNvPr>
          <p:cNvSpPr txBox="1"/>
          <p:nvPr/>
        </p:nvSpPr>
        <p:spPr>
          <a:xfrm>
            <a:off x="1524000" y="3518715"/>
            <a:ext cx="320039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2C9564B-7BFB-50BD-46BA-D6B560F5ABAC}"/>
              </a:ext>
            </a:extLst>
          </p:cNvPr>
          <p:cNvSpPr txBox="1"/>
          <p:nvPr/>
        </p:nvSpPr>
        <p:spPr>
          <a:xfrm>
            <a:off x="3417508" y="2203702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ENSINO BÍBLICO DA DUPLA NATUREZA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1062950-AAA9-F7AF-D6E7-14D8BC70A795}"/>
              </a:ext>
            </a:extLst>
          </p:cNvPr>
          <p:cNvSpPr txBox="1"/>
          <p:nvPr/>
        </p:nvSpPr>
        <p:spPr>
          <a:xfrm>
            <a:off x="1524000" y="4570155"/>
            <a:ext cx="6553199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Senhor Jesus é declarado 'da descendência de Davi segundo a carne' e 'Filho de Deus em poder'.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EE27B2C6-CA14-9253-B99E-46D3AC8F8A0F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340334" y="1688562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40333" y="4032052"/>
            <a:ext cx="704166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"Dos quais são os pais, e dos quais é Cristo, segundo a carne, o qual é sobre todos, Deus bendito eternamente. Amém!" (</a:t>
            </a:r>
            <a:r>
              <a:rPr lang="pt-BR" sz="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9.5)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138" y="1450214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1" t="17395" b="3864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9982202" y="205813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9982201" y="4193381"/>
            <a:ext cx="6096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é o eterno e verdadeiro Deus e, ao mesmo tempo,</a:t>
            </a:r>
          </a:p>
          <a:p>
            <a:r>
              <a:rPr lang="pt-BR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verdadeiro homem.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181978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430" t="-544" r="12560" b="544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82682" y="5905500"/>
            <a:ext cx="563271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Romanos 1.1-4; Filipenses 2.5-11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0964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295400" y="1352549"/>
            <a:ext cx="7655758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383348" y="2669381"/>
            <a:ext cx="7989252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presente lição é uma apologia à doutrina bíblica da União Hipostática, isto é, as duas naturezas de Cristo:</a:t>
            </a:r>
          </a:p>
          <a:p>
            <a:r>
              <a:rPr lang="pt-BR" sz="44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divina e humana. Além disso, mediante a apresentação dos fundamentos bíblicos dessa doutrina, refutaremos o Nestorianismo e o Monofisismo.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85" t="213" r="33557" b="1230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014" y="952500"/>
            <a:ext cx="1619488" cy="16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1981200" y="-28575"/>
            <a:ext cx="163068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2971800" y="-680899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353058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368721"/>
            <a:ext cx="61722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ensino bíblico da dupla natureza de Cristo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724400" y="-2951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371600" y="5383292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371600" y="6398955"/>
            <a:ext cx="62484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heresias contra esse ensino: Nestorianismo e Monofisismo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9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800600" y="-3429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524000" y="546245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524000" y="6478120"/>
            <a:ext cx="50292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perigo dessas heresias hoje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7437</TotalTime>
  <Words>472</Words>
  <Application>Microsoft Office PowerPoint</Application>
  <PresentationFormat>Personalizar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NATUREZAS HUMANA E DIVINA DE JESUS</dc:title>
  <dc:creator>Henrique Nascimento</dc:creator>
  <cp:lastModifiedBy>HERBETH LINS</cp:lastModifiedBy>
  <cp:revision>146</cp:revision>
  <dcterms:created xsi:type="dcterms:W3CDTF">2006-08-16T00:00:00Z</dcterms:created>
  <dcterms:modified xsi:type="dcterms:W3CDTF">2025-02-10T17:46:26Z</dcterms:modified>
  <dc:identifier>DAFjsyPzqZA</dc:identifier>
</cp:coreProperties>
</file>