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668" r:id="rId13"/>
    <p:sldId id="670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21600208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95043" y="70751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95043" y="77495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" y="72908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75397" y="217697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08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230" y="214075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30" b="1630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838200" y="3262823"/>
            <a:ext cx="8243105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AUTENTICIDADE, UM ANTÍDOTO CONTRA AS PAIXÕES DESTE MUNDO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3860635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815" r="9815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039506" y="1201992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5613380"/>
            <a:ext cx="7785905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RESISTINDO AS PAIXÕES DESSE MUNDO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713516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666511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97" r="10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381001" y="846366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RESISTINDO AS PAIXÕES DESSE MUNDO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0" y="2664189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09602" y="1733311"/>
            <a:ext cx="60197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Conflitos e disputas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09600" y="3870722"/>
            <a:ext cx="85344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primeiro versículo do capítulo 4, Tiago revela a origem dos conflitos humanos: "De onde vêm as guerras e pelejas que há entre vós?" Ele mostra que tudo é resultado das paixões carnais, das obras da carne (</a:t>
            </a:r>
            <a:r>
              <a:rPr lang="pt-BR" sz="40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5.19-21). E importante ressaltar que aqueles que vivem segundo a carne, não podem agradar a Deus.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721A86-C284-4412-4EC2-A7EE51E3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D2BCF87-6FDE-683C-F052-3C9EE52E291A}"/>
              </a:ext>
            </a:extLst>
          </p:cNvPr>
          <p:cNvSpPr/>
          <p:nvPr/>
        </p:nvSpPr>
        <p:spPr>
          <a:xfrm>
            <a:off x="0" y="341660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EBA912A5-582F-79FC-68F9-B3B5E30492E2}"/>
              </a:ext>
            </a:extLst>
          </p:cNvPr>
          <p:cNvSpPr/>
          <p:nvPr/>
        </p:nvSpPr>
        <p:spPr>
          <a:xfrm>
            <a:off x="0" y="294655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92CFA35-1102-C6B5-F5D7-9813BBA17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613" b="27643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A0962002-5E95-FDD8-A88A-086815003BE6}"/>
              </a:ext>
            </a:extLst>
          </p:cNvPr>
          <p:cNvSpPr txBox="1"/>
          <p:nvPr/>
        </p:nvSpPr>
        <p:spPr>
          <a:xfrm>
            <a:off x="381001" y="47451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RESISTINDO AS PAIXÕES DESSE MUNDO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CE4D432-A8D6-1873-BDDB-930E3F84D4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839" y="166729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1EFAA5B-482A-B55B-148F-D9BB6B45BD80}"/>
              </a:ext>
            </a:extLst>
          </p:cNvPr>
          <p:cNvSpPr txBox="1"/>
          <p:nvPr/>
        </p:nvSpPr>
        <p:spPr>
          <a:xfrm>
            <a:off x="609602" y="1361455"/>
            <a:ext cx="8229598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Problemas com falta de respostas na oração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70398D1-798B-B512-4934-AE79D428FF90}"/>
              </a:ext>
            </a:extLst>
          </p:cNvPr>
          <p:cNvSpPr txBox="1"/>
          <p:nvPr/>
        </p:nvSpPr>
        <p:spPr>
          <a:xfrm>
            <a:off x="609599" y="3263860"/>
            <a:ext cx="9059561" cy="683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7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 versículos 2 e 3, Tiago explica por que muitos dos nossos pedidos em oração não são atendidos. Muitas vezes, não recebemos a resposta do Senhor porque não buscamos a aprovação </a:t>
            </a:r>
            <a:r>
              <a:rPr lang="pt-BR" sz="37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dEle.</a:t>
            </a:r>
            <a:r>
              <a:rPr lang="pt-BR" sz="37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Fazemos orações egoístas, consumistas e queremos algo para somente satisfazer a nossa vontade. Neste caso, ao que parece, os crentes para os quais Tiago escreve pedem e não recebem porque lhes falta fé, mas sobra orgulho, cobiça </a:t>
            </a:r>
          </a:p>
          <a:p>
            <a:r>
              <a:rPr lang="pt-BR" sz="37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inveja. </a:t>
            </a:r>
          </a:p>
        </p:txBody>
      </p:sp>
    </p:spTree>
    <p:extLst>
      <p:ext uri="{BB962C8B-B14F-4D97-AF65-F5344CB8AC3E}">
        <p14:creationId xmlns:p14="http://schemas.microsoft.com/office/powerpoint/2010/main" val="3472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E85D1-1690-D2E7-3EC8-DAE392DCE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35CD4AA-3B3C-A608-7A3D-D1968BA44CBF}"/>
              </a:ext>
            </a:extLst>
          </p:cNvPr>
          <p:cNvSpPr/>
          <p:nvPr/>
        </p:nvSpPr>
        <p:spPr>
          <a:xfrm>
            <a:off x="0" y="3137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646D03F9-4DF1-DAF0-DCA0-5592D05D4951}"/>
              </a:ext>
            </a:extLst>
          </p:cNvPr>
          <p:cNvSpPr/>
          <p:nvPr/>
        </p:nvSpPr>
        <p:spPr>
          <a:xfrm>
            <a:off x="0" y="2667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4F3FA36-1C35-2525-FCE6-E1155B0F5E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7" r="10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22B3DEE3-559B-190F-C800-4F9D1964436C}"/>
              </a:ext>
            </a:extLst>
          </p:cNvPr>
          <p:cNvSpPr txBox="1"/>
          <p:nvPr/>
        </p:nvSpPr>
        <p:spPr>
          <a:xfrm>
            <a:off x="381001" y="4465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RESISTINDO AS PAIXÕES DESSE MUNDO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E000E3F-47F9-2C58-0893-87854274E7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078" y="1727882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BF5B23E-CB9D-0BB9-2465-FD7E1F2FDD30}"/>
              </a:ext>
            </a:extLst>
          </p:cNvPr>
          <p:cNvSpPr txBox="1"/>
          <p:nvPr/>
        </p:nvSpPr>
        <p:spPr>
          <a:xfrm>
            <a:off x="609602" y="1333500"/>
            <a:ext cx="60959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Uma vida prazerosa (3,4)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364C546-3D4A-22DF-4A06-9E4B425583AF}"/>
              </a:ext>
            </a:extLst>
          </p:cNvPr>
          <p:cNvSpPr txBox="1"/>
          <p:nvPr/>
        </p:nvSpPr>
        <p:spPr>
          <a:xfrm>
            <a:off x="609600" y="3463338"/>
            <a:ext cx="87630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errado desejar ter uma vida prazerosa? Não! Como Pai, Deus deseja nos dar boas dádivas (</a:t>
            </a:r>
            <a:r>
              <a:rPr lang="pt-BR" sz="36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1.17). O que não podemos é desejar ter amizade com o mundo, às custas da desobediência ao Senhor. No versículo 4, Tiago usa a metáfora do adultério para descrever a infidelidade espiritual, a amizade com o mundo, ou seja, com os seus valores. A busca </a:t>
            </a:r>
          </a:p>
          <a:p>
            <a:pPr fontAlgn="base"/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pelos prazeres mundanos é vista como uma traição ao compromisso com </a:t>
            </a:r>
          </a:p>
          <a:p>
            <a:pPr fontAlgn="base"/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Deus.</a:t>
            </a:r>
          </a:p>
          <a:p>
            <a:pPr fontAlgn="base"/>
            <a:endParaRPr lang="pt-BR" sz="36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2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24" b="12124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880513" y="320311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880513" y="4275924"/>
            <a:ext cx="7848599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"Porque, andando na carne, não militamos segundo a carne. Porque as armas da nossa milícia não são carnais, mas, sim, poderosas em Deus, para destruição das fortalezas." (2 Co 10.3,4)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12" y="8001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1" b="7761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244" r="338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058401" y="35375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058400" y="5705693"/>
            <a:ext cx="6248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amizade com o mundo resulta em inimizade com Deus.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4957" y="31623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3" y="6438900"/>
            <a:ext cx="457864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4.1-7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19" y="1485900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85447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3073917"/>
            <a:ext cx="764015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Estudaremos, na lição desta semana, o quarto capítulo da Carta de Tiago. Encontramos aqui uma advertência a respeito dos perigos de uma aliança com os valores e práticas deste mundo. O Cristianismo não permite a amizade com o sistema mundano, que jaz no maligno.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" t="18619" r="-194" b="28231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95701"/>
            <a:ext cx="16072160" cy="66294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286750" y="4372570"/>
            <a:ext cx="861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de resistir às paixões deste mundo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224" b="1322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695700"/>
            <a:ext cx="16078200" cy="65912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362950" y="4229100"/>
            <a:ext cx="8458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consequências das paixões deste mundo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90" b="1789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619501"/>
            <a:ext cx="14859000" cy="66674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210550" y="4460260"/>
            <a:ext cx="87630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submissão a Deus e a resistência às paixões deste mundo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6785</TotalTime>
  <Words>463</Words>
  <Application>Microsoft Office PowerPoint</Application>
  <PresentationFormat>Personalizar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AUTENTICIDADE, UM ANTÍDOTO CONTRA AS PAIXÕES DESTE MUNDO</dc:title>
  <dc:creator>Henrique Nascimento</dc:creator>
  <cp:lastModifiedBy>HERBETH LINS</cp:lastModifiedBy>
  <cp:revision>137</cp:revision>
  <dcterms:created xsi:type="dcterms:W3CDTF">2006-08-16T00:00:00Z</dcterms:created>
  <dcterms:modified xsi:type="dcterms:W3CDTF">2025-02-18T20:14:32Z</dcterms:modified>
  <dc:identifier>DAFjsyPzqZA</dc:identifier>
</cp:coreProperties>
</file>