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69" r:id="rId4"/>
    <p:sldId id="567" r:id="rId5"/>
    <p:sldId id="348" r:id="rId6"/>
    <p:sldId id="566" r:id="rId7"/>
    <p:sldId id="573" r:id="rId8"/>
    <p:sldId id="571" r:id="rId9"/>
    <p:sldId id="572" r:id="rId10"/>
    <p:sldId id="418" r:id="rId11"/>
    <p:sldId id="574" r:id="rId12"/>
    <p:sldId id="652" r:id="rId13"/>
    <p:sldId id="653" r:id="rId14"/>
    <p:sldId id="654" r:id="rId15"/>
    <p:sldId id="656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22" autoAdjust="0"/>
  </p:normalViewPr>
  <p:slideViewPr>
    <p:cSldViewPr>
      <p:cViewPr varScale="1">
        <p:scale>
          <a:sx n="74" d="100"/>
          <a:sy n="74" d="100"/>
        </p:scale>
        <p:origin x="6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>
            <a:off x="-1" y="-1"/>
            <a:ext cx="18280798" cy="102870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Fevereiro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08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8" y="5220712"/>
            <a:ext cx="7090202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VIVEU A EXPERIÊNCIA HUMANA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6" r="11280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199" y="3442037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600199" y="5027116"/>
            <a:ext cx="6400801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EXPERIÊNCIA HUMANA NO MINISTÉRIO DE JESUS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5063488" y="-342900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99" r="20799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638" b="15638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826709" y="89666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53" y="110380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609600" y="2548859"/>
            <a:ext cx="57912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b="1" dirty="0"/>
              <a:t> </a:t>
            </a:r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debates com as autoridades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503108" y="1233846"/>
            <a:ext cx="3821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 HUMANA NO MINISTÉRIO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609600" y="4317742"/>
            <a:ext cx="792480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principais opositores de Jesus foram os fariseus, os saduceus e os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herodianos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Esses debates revelam o ensino de Jesus sobre a ética, os princípios morais e as responsabilidades civis que temos.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97EFE-25E6-3B10-F7A0-430C601B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D0600743-F111-75B0-080E-4E62A73FA3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55" r="10455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B319ED00-FD4D-8929-2EAB-8811EE4DB563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07ACF293-D4FE-E1A7-49A6-018FFF421EEE}"/>
              </a:ext>
            </a:extLst>
          </p:cNvPr>
          <p:cNvSpPr/>
          <p:nvPr/>
        </p:nvSpPr>
        <p:spPr>
          <a:xfrm>
            <a:off x="750509" y="360283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4DF3C24-80BC-619A-4E74-56B500ED06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53" y="567427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1C6855-5CD9-24B8-2614-6A3F969C73B2}"/>
              </a:ext>
            </a:extLst>
          </p:cNvPr>
          <p:cNvSpPr txBox="1"/>
          <p:nvPr/>
        </p:nvSpPr>
        <p:spPr>
          <a:xfrm>
            <a:off x="533400" y="2012482"/>
            <a:ext cx="57912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vida social e religiosa de Jesus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1DA6262-CC0D-0DA0-C091-5FE96662D9F3}"/>
              </a:ext>
            </a:extLst>
          </p:cNvPr>
          <p:cNvSpPr txBox="1"/>
          <p:nvPr/>
        </p:nvSpPr>
        <p:spPr>
          <a:xfrm>
            <a:off x="2426908" y="697469"/>
            <a:ext cx="3821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 HUMANA NO MINISTÉRIO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715D15-47DC-FB69-6467-0F48FC19F93D}"/>
              </a:ext>
            </a:extLst>
          </p:cNvPr>
          <p:cNvSpPr txBox="1"/>
          <p:nvPr/>
        </p:nvSpPr>
        <p:spPr>
          <a:xfrm>
            <a:off x="533400" y="3781365"/>
            <a:ext cx="8610600" cy="62478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Lucas descreve o desenvolvimento físico e mental de Jesus, que crescia em estatura e em sabedoria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2.40, 52). Ele interagia com as pessoas, independentemente de sua condição social e espiritual: 'publicanos e pecadores’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9.10, 11), 'fariseus' e 'a mulher pecadora'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7.37-39) e a mulher samaritana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4.9-15).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8CD6B017-6FB0-66E6-1FAE-5F7E1C9E7091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620512-8B2A-FA96-9760-1BEA9F299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4C0D85DE-D67F-7087-FD6A-20128ACDB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43" t="7844" r="34833" b="6442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1D50A6A7-619F-07A7-7834-227CBB71D092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48B9E40C-0119-283D-AE9D-BC0B324BCFE2}"/>
              </a:ext>
            </a:extLst>
          </p:cNvPr>
          <p:cNvSpPr/>
          <p:nvPr/>
        </p:nvSpPr>
        <p:spPr>
          <a:xfrm>
            <a:off x="674309" y="4191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3D5F976-BE42-8C4C-C7C4-C33B209E24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3" y="6262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50029E4-61EE-C4B9-FDD1-E47C520A50CD}"/>
              </a:ext>
            </a:extLst>
          </p:cNvPr>
          <p:cNvSpPr txBox="1"/>
          <p:nvPr/>
        </p:nvSpPr>
        <p:spPr>
          <a:xfrm>
            <a:off x="457200" y="2071299"/>
            <a:ext cx="76200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Características próprias do ser humano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E80F548-FC0C-2B57-EB47-4B02ECBF27A0}"/>
              </a:ext>
            </a:extLst>
          </p:cNvPr>
          <p:cNvSpPr txBox="1"/>
          <p:nvPr/>
        </p:nvSpPr>
        <p:spPr>
          <a:xfrm>
            <a:off x="2350708" y="756286"/>
            <a:ext cx="3821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 HUMANA NO MINISTÉRIO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B943A2-9794-1FCA-1B1D-A848C0A8FC13}"/>
              </a:ext>
            </a:extLst>
          </p:cNvPr>
          <p:cNvSpPr txBox="1"/>
          <p:nvPr/>
        </p:nvSpPr>
        <p:spPr>
          <a:xfrm>
            <a:off x="457201" y="3840182"/>
            <a:ext cx="8686800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Jesus nasceu de uma mulher, embora gerado pela ação sobrenatural do Espírito Santo. Seu nascimento, contudo, foi normal e comum como o de qualquer bebê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2.6-7). Ele sofreu, chorou e sentiu angústia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5.7;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19.41; </a:t>
            </a:r>
          </a:p>
          <a:p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26.37); sentiu sono, fome, sede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cansaço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8.24; 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4.6; 19.28).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4A63983F-1C1E-AAD5-BE6B-6C65BE9F636A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D4078-342E-451F-9A3C-C42CA14BE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FFE3C188-6B0A-4228-6548-39A09F26DC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01" r="22106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B32E9894-6F38-61C2-2324-66297EB4143E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CE17AEDD-4504-4948-FFF5-6E2165FA07F7}"/>
              </a:ext>
            </a:extLst>
          </p:cNvPr>
          <p:cNvSpPr/>
          <p:nvPr/>
        </p:nvSpPr>
        <p:spPr>
          <a:xfrm>
            <a:off x="674309" y="143113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E9240F1-CF02-2A60-2919-34E3794755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53" y="350257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D209C0-BC7C-B662-C155-73D42867A6F1}"/>
              </a:ext>
            </a:extLst>
          </p:cNvPr>
          <p:cNvSpPr txBox="1"/>
          <p:nvPr/>
        </p:nvSpPr>
        <p:spPr>
          <a:xfrm>
            <a:off x="457200" y="1795312"/>
            <a:ext cx="76200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Características próprias do ser humano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6A85F17-AEFE-3964-57AD-7E0BD10B853D}"/>
              </a:ext>
            </a:extLst>
          </p:cNvPr>
          <p:cNvSpPr txBox="1"/>
          <p:nvPr/>
        </p:nvSpPr>
        <p:spPr>
          <a:xfrm>
            <a:off x="2350708" y="480299"/>
            <a:ext cx="3821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 HUMANA NO MINISTÉRIO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480C419-2CCB-D967-19D4-D56C27D80EFE}"/>
              </a:ext>
            </a:extLst>
          </p:cNvPr>
          <p:cNvSpPr txBox="1"/>
          <p:nvPr/>
        </p:nvSpPr>
        <p:spPr>
          <a:xfrm>
            <a:off x="457200" y="3564195"/>
            <a:ext cx="10972800" cy="6740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Jesus morreu. A diferença é que não ficou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morto como qualquer pessoa, mas ressuscitou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terceiro dia, passando pelo ardor da morte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(1 Co 15.3-4). Ainda como homem, Ele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dependia tanto da oração como também do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Espírito Santo (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4.1, 14; 5.16; 6.12).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Senhor Jesus Cristo, em sua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experiência humana, participou de nossa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fraqueza física e emocional, mas não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nossa fraqueza moral e espiritual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8.46; 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4.15).</a:t>
            </a:r>
          </a:p>
          <a:p>
            <a:endParaRPr lang="pt-BR" sz="36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42D0D52B-6CE9-0384-53B0-D69FE543B34D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3FED0-4565-DF13-4C31-DA83586AA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154BB674-F556-19B4-B337-361AD48E9F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" r="35720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B0494F17-982D-FA42-6E84-CF256EA376AC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D7621E72-4F09-86D7-8CA9-173DEC340AA7}"/>
              </a:ext>
            </a:extLst>
          </p:cNvPr>
          <p:cNvSpPr/>
          <p:nvPr/>
        </p:nvSpPr>
        <p:spPr>
          <a:xfrm>
            <a:off x="1588709" y="17145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AC17912-DB37-3DC8-7D1D-2DA4E39B54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853" y="19216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7E3B581-E935-1A91-FEAB-2D8CD1E70D66}"/>
              </a:ext>
            </a:extLst>
          </p:cNvPr>
          <p:cNvSpPr txBox="1"/>
          <p:nvPr/>
        </p:nvSpPr>
        <p:spPr>
          <a:xfrm>
            <a:off x="1371600" y="3366699"/>
            <a:ext cx="31242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9EEB57C-5799-72A9-9127-E368B7C1DB2F}"/>
              </a:ext>
            </a:extLst>
          </p:cNvPr>
          <p:cNvSpPr txBox="1"/>
          <p:nvPr/>
        </p:nvSpPr>
        <p:spPr>
          <a:xfrm>
            <a:off x="3265108" y="2051686"/>
            <a:ext cx="382149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 HUMANA NO MINISTÉRIO DE JESUS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12567C-C15F-75E2-02E2-B4AC39BB9EA7}"/>
              </a:ext>
            </a:extLst>
          </p:cNvPr>
          <p:cNvSpPr txBox="1"/>
          <p:nvPr/>
        </p:nvSpPr>
        <p:spPr>
          <a:xfrm>
            <a:off x="1371601" y="4412696"/>
            <a:ext cx="698335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Nosso Senhor viveu tanto a vida social quanto a religiosa, confirmando assim a sua experiência humana.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B5CD04FC-2677-3E35-250E-8926448801B2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340334" y="117552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40333" y="3519011"/>
            <a:ext cx="6508267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"E percorria Jesus toda a Galileia, ensinando nas suas sinagogas,</a:t>
            </a:r>
          </a:p>
          <a:p>
            <a:r>
              <a:rPr lang="pt-BR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pregando o evangelho do Reino, e curando todas as enfermidades e moléstias entre o povo." (</a:t>
            </a:r>
            <a:r>
              <a:rPr lang="pt-BR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4.23)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138" y="93717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872" r="16065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8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10058402" y="18004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10058400" y="3935698"/>
            <a:ext cx="7010400" cy="4955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Senhor Jesus Cristo teve vida social – amigos, parentes –, interagia com as pessoas, e era conhecido dos vizinhos e moradores de Nazaré, onde fora criado.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801" y="1562100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" b="1434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82682" y="5952172"/>
            <a:ext cx="563271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João 1.43-51; Mateus 26.37,38,42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0964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524000" y="2700813"/>
            <a:ext cx="7655758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611948" y="4017645"/>
            <a:ext cx="699865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presente lição pretende mostrar alguns aspectos da experiência humana de Cristo.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9" r="47987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3524012"/>
            <a:ext cx="1619488" cy="16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2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2971800" y="-4475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5863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602034"/>
            <a:ext cx="59436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experiência humana no ministério de Jesus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62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648200" y="-665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295400" y="5611892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295400" y="6627555"/>
            <a:ext cx="62484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heresias que negam a humanidade de Jesus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219200" y="577670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219200" y="6792364"/>
            <a:ext cx="63246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essas heresias se apresentam atualmente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381500" y="96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7661</TotalTime>
  <Words>515</Words>
  <Application>Microsoft Office PowerPoint</Application>
  <PresentationFormat>Personalizar</PresentationFormat>
  <Paragraphs>67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VIVEU A EXPERIÊNCIA HUMANA</dc:title>
  <dc:creator>Henrique Nascimento</dc:creator>
  <cp:lastModifiedBy>HERBETH LINS</cp:lastModifiedBy>
  <cp:revision>150</cp:revision>
  <dcterms:created xsi:type="dcterms:W3CDTF">2006-08-16T00:00:00Z</dcterms:created>
  <dcterms:modified xsi:type="dcterms:W3CDTF">2025-02-17T19:38:44Z</dcterms:modified>
  <dc:identifier>DAFjsyPzqZA</dc:identifier>
</cp:coreProperties>
</file>