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607" r:id="rId2"/>
    <p:sldId id="400" r:id="rId3"/>
    <p:sldId id="605" r:id="rId4"/>
    <p:sldId id="587" r:id="rId5"/>
    <p:sldId id="582" r:id="rId6"/>
    <p:sldId id="348" r:id="rId7"/>
    <p:sldId id="585" r:id="rId8"/>
    <p:sldId id="590" r:id="rId9"/>
    <p:sldId id="591" r:id="rId10"/>
    <p:sldId id="592" r:id="rId11"/>
    <p:sldId id="418" r:id="rId12"/>
    <p:sldId id="293" r:id="rId13"/>
    <p:sldId id="676" r:id="rId14"/>
    <p:sldId id="677" r:id="rId15"/>
    <p:sldId id="287" r:id="rId16"/>
    <p:sldId id="444" r:id="rId17"/>
    <p:sldId id="320" r:id="rId18"/>
    <p:sldId id="321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10"/>
    <a:srgbClr val="1C230F"/>
    <a:srgbClr val="1F0B0B"/>
    <a:srgbClr val="413223"/>
    <a:srgbClr val="AB855F"/>
    <a:srgbClr val="142311"/>
    <a:srgbClr val="2E0000"/>
    <a:srgbClr val="0C1314"/>
    <a:srgbClr val="C9C86C"/>
    <a:srgbClr val="1F3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2" d="100"/>
          <a:sy n="72" d="100"/>
        </p:scale>
        <p:origin x="6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D1D87-9867-ABC6-5C76-E70E62349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124219F0-864B-50BF-EFBD-9ABAC02A6A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" t="33894" r="-255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2D3D73B-3995-EC39-05CF-C9E1F40EBB27}"/>
              </a:ext>
            </a:extLst>
          </p:cNvPr>
          <p:cNvSpPr/>
          <p:nvPr/>
        </p:nvSpPr>
        <p:spPr>
          <a:xfrm flipH="1">
            <a:off x="3576711" y="3924301"/>
            <a:ext cx="14859000" cy="6362698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1EDE8B5-9AA9-6B1F-FA88-996ED6088A42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B3C50F7-9549-EA3C-D659-B2DA122CBF11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3C83F324-3FE8-5E07-5146-36D5DAA034DF}"/>
              </a:ext>
            </a:extLst>
          </p:cNvPr>
          <p:cNvSpPr txBox="1"/>
          <p:nvPr/>
        </p:nvSpPr>
        <p:spPr>
          <a:xfrm>
            <a:off x="1379839" y="4541103"/>
            <a:ext cx="471616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DESTACAR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38472649-7C8D-BC23-5196-CBB4FB7DF099}"/>
              </a:ext>
            </a:extLst>
          </p:cNvPr>
          <p:cNvSpPr txBox="1"/>
          <p:nvPr/>
        </p:nvSpPr>
        <p:spPr>
          <a:xfrm>
            <a:off x="8292872" y="4319708"/>
            <a:ext cx="89916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importância da humildade e a compreensão entre irmãos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8588EA-8468-17E9-1E61-D806DD3D25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78470"/>
            <a:ext cx="974122" cy="974122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99375EE8-4A0E-8DE8-2D08-78F7DBF2C9D7}"/>
              </a:ext>
            </a:extLst>
          </p:cNvPr>
          <p:cNvSpPr txBox="1"/>
          <p:nvPr/>
        </p:nvSpPr>
        <p:spPr>
          <a:xfrm>
            <a:off x="1600200" y="-2425365"/>
            <a:ext cx="3962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33012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36D35991-8A7D-8D6A-3955-390E28FC78F9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" y="4133173"/>
            <a:ext cx="1612463" cy="1612463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5104FC1-CB42-87D5-BF7C-99C4E4119630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rgbClr val="AB85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96AF378-9945-D220-09C6-561B7EDDE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157" r="24157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AB3F82A-082D-4AB3-A962-3DF13F27BD58}"/>
              </a:ext>
            </a:extLst>
          </p:cNvPr>
          <p:cNvSpPr txBox="1"/>
          <p:nvPr/>
        </p:nvSpPr>
        <p:spPr>
          <a:xfrm>
            <a:off x="6039506" y="1474530"/>
            <a:ext cx="1612463" cy="7478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000" b="1" dirty="0">
                <a:solidFill>
                  <a:schemeClr val="bg1">
                    <a:lumMod val="95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90600" y="5885918"/>
            <a:ext cx="7785905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7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NATUREZA DO JULGAMENTO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EB2A6CDD-F039-DEEE-3CEB-EF377B39D815}"/>
              </a:ext>
            </a:extLst>
          </p:cNvPr>
          <p:cNvSpPr/>
          <p:nvPr/>
        </p:nvSpPr>
        <p:spPr>
          <a:xfrm>
            <a:off x="0" y="7709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7239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CC3C099-6AF6-A30B-5FB4-92D3F1AE4C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00" r="4078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381001" y="903755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NATUREZA DO JULGAMENTO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878" y="2645378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90602" y="1790700"/>
            <a:ext cx="6019798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Cuidado com a precipitação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0600" y="3928111"/>
            <a:ext cx="71628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Muitas vezes, julgamos precipitadamente uma pessoa, sem conhecer todos os fatos. Esse julgamento pode nos levar a cometer injustiças.</a:t>
            </a:r>
          </a:p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Por isso, Tiago aborda os efeitos maléficos dos conflitos, disputas e do julgamento entre os irmãos.</a:t>
            </a:r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3F1387-7D34-347C-EAA9-C0A6C110D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F4DF7B29-82FD-DE96-277A-2CBAE17CFB07}"/>
              </a:ext>
            </a:extLst>
          </p:cNvPr>
          <p:cNvSpPr/>
          <p:nvPr/>
        </p:nvSpPr>
        <p:spPr>
          <a:xfrm>
            <a:off x="0" y="13805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DE3C3F4C-2164-8695-E1AF-0D3F57E0B24E}"/>
              </a:ext>
            </a:extLst>
          </p:cNvPr>
          <p:cNvSpPr/>
          <p:nvPr/>
        </p:nvSpPr>
        <p:spPr>
          <a:xfrm>
            <a:off x="0" y="13335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4D43C2E-831D-6E62-C435-43BB6AD8F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  <a14:imgEffect>
                      <a14:brightnessContrast bright="2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633" t="15786" r="633" b="36324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638ABAED-A283-CCAD-67B9-2654CE9A9C56}"/>
              </a:ext>
            </a:extLst>
          </p:cNvPr>
          <p:cNvSpPr txBox="1"/>
          <p:nvPr/>
        </p:nvSpPr>
        <p:spPr>
          <a:xfrm>
            <a:off x="381001" y="1513355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NATUREZA DO JULGAMENTO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B2A2FA5-A897-3574-208B-07EC3E862C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2400300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66EB438A-9374-AF57-E9F3-4919DC0B65D7}"/>
              </a:ext>
            </a:extLst>
          </p:cNvPr>
          <p:cNvSpPr txBox="1"/>
          <p:nvPr/>
        </p:nvSpPr>
        <p:spPr>
          <a:xfrm>
            <a:off x="990602" y="2400300"/>
            <a:ext cx="6019798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Falta de conhecimento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2691F8AB-4F76-4B6D-B2BD-CE4D082ED65B}"/>
              </a:ext>
            </a:extLst>
          </p:cNvPr>
          <p:cNvSpPr txBox="1"/>
          <p:nvPr/>
        </p:nvSpPr>
        <p:spPr>
          <a:xfrm>
            <a:off x="990600" y="4537711"/>
            <a:ext cx="71628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Somos limitados em nosso conhecimento. Por isso, quando julgamos os outros, baseamo-nos geralmente em informações que muitas vezes podem estar incompletas ou erradas.</a:t>
            </a:r>
          </a:p>
        </p:txBody>
      </p:sp>
    </p:spTree>
    <p:extLst>
      <p:ext uri="{BB962C8B-B14F-4D97-AF65-F5344CB8AC3E}">
        <p14:creationId xmlns:p14="http://schemas.microsoft.com/office/powerpoint/2010/main" val="50600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B1AC7D-679C-1205-82B3-84AB731C8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3D4F9446-3921-00BE-3C85-927AFE5EDA1A}"/>
              </a:ext>
            </a:extLst>
          </p:cNvPr>
          <p:cNvSpPr/>
          <p:nvPr/>
        </p:nvSpPr>
        <p:spPr>
          <a:xfrm>
            <a:off x="0" y="268222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4084CD6-006A-5EE4-08C3-CD1E12D6ABDD}"/>
              </a:ext>
            </a:extLst>
          </p:cNvPr>
          <p:cNvSpPr/>
          <p:nvPr/>
        </p:nvSpPr>
        <p:spPr>
          <a:xfrm>
            <a:off x="0" y="221217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321C513-C462-E4ED-40FE-450FA2A2C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667" r="556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244C5D3F-6320-E4E0-B993-72F68AA40DD3}"/>
              </a:ext>
            </a:extLst>
          </p:cNvPr>
          <p:cNvSpPr txBox="1"/>
          <p:nvPr/>
        </p:nvSpPr>
        <p:spPr>
          <a:xfrm>
            <a:off x="381001" y="401072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NATUREZA DO JULGAMENTO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46BF9E1-673F-8D7F-D373-57F80A4A15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2248989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E9C1F0AB-B16D-B38A-E351-44E3DC297BA9}"/>
              </a:ext>
            </a:extLst>
          </p:cNvPr>
          <p:cNvSpPr txBox="1"/>
          <p:nvPr/>
        </p:nvSpPr>
        <p:spPr>
          <a:xfrm>
            <a:off x="990602" y="1288017"/>
            <a:ext cx="5241320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Julgamento e orgulho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63E80A1-1AE8-171A-6FB7-87D2903C016A}"/>
              </a:ext>
            </a:extLst>
          </p:cNvPr>
          <p:cNvSpPr txBox="1"/>
          <p:nvPr/>
        </p:nvSpPr>
        <p:spPr>
          <a:xfrm>
            <a:off x="990600" y="3425428"/>
            <a:ext cx="8915400" cy="7017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38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julgamento humano é frequentemente influenciado pelo orgulho. Ao julgar os outros, muitas vezes, nos consideramos melhores ou mais justos, ignorando nossos próprios defeitos e falhas. O julgamento, como resultado do orgulho, não só nos prejudica espiritualmente, mas também prejudica nossos relacionamentos. Ele cria divisões, ressentimentos e impede a </a:t>
            </a:r>
          </a:p>
          <a:p>
            <a:pPr fontAlgn="base"/>
            <a:r>
              <a:rPr lang="pt-BR" sz="38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verdadeira comunhão.</a:t>
            </a:r>
          </a:p>
          <a:p>
            <a:pPr fontAlgn="base"/>
            <a:endParaRPr lang="pt-BR" sz="3800" dirty="0">
              <a:gradFill flip="none" rotWithShape="1">
                <a:gsLst>
                  <a:gs pos="100000">
                    <a:srgbClr val="AB855F"/>
                  </a:gs>
                  <a:gs pos="0">
                    <a:srgbClr val="413223"/>
                  </a:gs>
                </a:gsLst>
                <a:lin ang="0" scaled="0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09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34">
            <a:extLst>
              <a:ext uri="{FF2B5EF4-FFF2-40B4-BE49-F238E27FC236}">
                <a16:creationId xmlns:a16="http://schemas.microsoft.com/office/drawing/2014/main" id="{4B243F9E-EAE9-0DA6-A136-84D093DD01AA}"/>
              </a:ext>
            </a:extLst>
          </p:cNvPr>
          <p:cNvSpPr/>
          <p:nvPr/>
        </p:nvSpPr>
        <p:spPr>
          <a:xfrm>
            <a:off x="-1" y="0"/>
            <a:ext cx="21600208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095043" y="7075163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 de Março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095043" y="77495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60" y="7290836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975397" y="217697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09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0230" y="2140750"/>
            <a:ext cx="836307" cy="836307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4B742BA-864F-DF4D-073F-2CA13E894ED2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02BB31-EEBA-786A-1D44-E7AB52CF2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961" r="22961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838201" y="3262823"/>
            <a:ext cx="7467600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0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AUTENTICIDADE E JULGAMENTO ALHEIO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1" grpId="0"/>
      <p:bldP spid="2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150775-A13E-7508-A2C1-708D57AF4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8F775513-13B8-E896-08C3-206909541A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5" b="2685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15858E7A-0076-A834-62C9-BE7044C6DBFB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F0B2378-AC3F-49AD-8288-C2BC8C345BB1}"/>
              </a:ext>
            </a:extLst>
          </p:cNvPr>
          <p:cNvSpPr/>
          <p:nvPr/>
        </p:nvSpPr>
        <p:spPr>
          <a:xfrm rot="2643821">
            <a:off x="7020016" y="9657821"/>
            <a:ext cx="3173499" cy="3525300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73FFD8C-AAFD-4B30-E992-6C3C1C98B27D}"/>
              </a:ext>
            </a:extLst>
          </p:cNvPr>
          <p:cNvSpPr/>
          <p:nvPr/>
        </p:nvSpPr>
        <p:spPr>
          <a:xfrm rot="2723966">
            <a:off x="6252212" y="-1842058"/>
            <a:ext cx="5838851" cy="4224206"/>
          </a:xfrm>
          <a:prstGeom prst="rect">
            <a:avLst/>
          </a:prstGeom>
          <a:solidFill>
            <a:srgbClr val="530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2680990-21CD-D487-F21D-46EA500AF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40" r="17540"/>
          <a:stretch/>
        </p:blipFill>
        <p:spPr>
          <a:xfrm>
            <a:off x="8534687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19AF5286-904C-656A-D71F-684206BDEA6B}"/>
              </a:ext>
            </a:extLst>
          </p:cNvPr>
          <p:cNvSpPr txBox="1"/>
          <p:nvPr/>
        </p:nvSpPr>
        <p:spPr>
          <a:xfrm>
            <a:off x="880513" y="3504551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209B4A6-03C6-0107-018B-8E7390AF7F35}"/>
              </a:ext>
            </a:extLst>
          </p:cNvPr>
          <p:cNvSpPr txBox="1"/>
          <p:nvPr/>
        </p:nvSpPr>
        <p:spPr>
          <a:xfrm>
            <a:off x="880513" y="4577358"/>
            <a:ext cx="8263487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"Mas tu, por que julgas teu irmão? Ou tu, também, por que desprezas teu irmão? Pois todos havemos de comparecer ante o tribunal de Cristo." (</a:t>
            </a:r>
            <a:r>
              <a:rPr lang="pt-BR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14.10)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0BC7075-F1DB-FDEE-119D-AB22BE0A5C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12" y="1101534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DCDCA1-159E-5DAA-75B3-7F88F16E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F52DFF8B-D284-A3F9-152F-1382F408D1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61" b="7761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DDF31F-D9B9-B147-5677-8B8754C8E521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7AC81A9-90A9-1348-C6AC-528DFACCFCC4}"/>
              </a:ext>
            </a:extLst>
          </p:cNvPr>
          <p:cNvSpPr/>
          <p:nvPr/>
        </p:nvSpPr>
        <p:spPr>
          <a:xfrm rot="18956179" flipH="1">
            <a:off x="8077458" y="9648300"/>
            <a:ext cx="3173499" cy="3525300"/>
          </a:xfrm>
          <a:prstGeom prst="rect">
            <a:avLst/>
          </a:prstGeom>
          <a:solidFill>
            <a:srgbClr val="C9C8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A66F3A0-695A-FF78-D032-193794AC61C4}"/>
              </a:ext>
            </a:extLst>
          </p:cNvPr>
          <p:cNvSpPr/>
          <p:nvPr/>
        </p:nvSpPr>
        <p:spPr>
          <a:xfrm rot="18876034" flipH="1">
            <a:off x="6441461" y="-1754847"/>
            <a:ext cx="5220234" cy="4224206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771E95FC-3B9C-971B-D7A5-A703C3FB5A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69" r="17569"/>
          <a:stretch/>
        </p:blipFill>
        <p:spPr>
          <a:xfrm flipH="1">
            <a:off x="0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F428B03-D5A8-5553-ADE4-020D75C21A6A}"/>
              </a:ext>
            </a:extLst>
          </p:cNvPr>
          <p:cNvSpPr txBox="1"/>
          <p:nvPr/>
        </p:nvSpPr>
        <p:spPr>
          <a:xfrm>
            <a:off x="10134601" y="3385108"/>
            <a:ext cx="486983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C929AD2-7887-119A-794E-DD9E2317BE08}"/>
              </a:ext>
            </a:extLst>
          </p:cNvPr>
          <p:cNvSpPr txBox="1"/>
          <p:nvPr/>
        </p:nvSpPr>
        <p:spPr>
          <a:xfrm>
            <a:off x="10134600" y="5553293"/>
            <a:ext cx="68580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Deus, em sua soberania, é o único juiz com conhecimento perfeito e justiça imparcial.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47D61CC-597C-9D22-B80C-E00EF76180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1157" y="3009900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9BDAB325-FB15-EF5B-17C5-577631A6CD2B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7162800" y="5965676"/>
            <a:ext cx="11125200" cy="1887629"/>
            <a:chOff x="0" y="0"/>
            <a:chExt cx="6862939" cy="3093494"/>
          </a:xfr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270952" y="6438900"/>
            <a:ext cx="541684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Mateus 7.1-5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6411" y="637275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66944369-7504-F8AB-6273-F3800DE07F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60" r="8592"/>
          <a:stretch/>
        </p:blipFill>
        <p:spPr>
          <a:xfrm flipH="1">
            <a:off x="-1891994" y="-762986"/>
            <a:ext cx="11887201" cy="11926286"/>
          </a:xfrm>
          <a:custGeom>
            <a:avLst/>
            <a:gdLst>
              <a:gd name="connsiteX0" fmla="*/ 2538036 w 10253287"/>
              <a:gd name="connsiteY0" fmla="*/ 0 h 10287000"/>
              <a:gd name="connsiteX1" fmla="*/ 10253287 w 10253287"/>
              <a:gd name="connsiteY1" fmla="*/ 0 h 10287000"/>
              <a:gd name="connsiteX2" fmla="*/ 7695746 w 10253287"/>
              <a:gd name="connsiteY2" fmla="*/ 10287000 h 10287000"/>
              <a:gd name="connsiteX3" fmla="*/ 0 w 10253287"/>
              <a:gd name="connsiteY3" fmla="*/ 10287000 h 10287000"/>
              <a:gd name="connsiteX4" fmla="*/ 0 w 10253287"/>
              <a:gd name="connsiteY4" fmla="*/ 10208545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3287" h="10287000">
                <a:moveTo>
                  <a:pt x="2538036" y="0"/>
                </a:moveTo>
                <a:lnTo>
                  <a:pt x="10253287" y="0"/>
                </a:lnTo>
                <a:lnTo>
                  <a:pt x="7695746" y="10287000"/>
                </a:lnTo>
                <a:lnTo>
                  <a:pt x="0" y="10287000"/>
                </a:lnTo>
                <a:lnTo>
                  <a:pt x="0" y="10208545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31744BE7-E1AA-B726-DC1C-B2544C306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820" r="15820"/>
          <a:stretch/>
        </p:blipFill>
        <p:spPr>
          <a:xfrm>
            <a:off x="8763000" y="573000"/>
            <a:ext cx="9141001" cy="9141001"/>
          </a:xfrm>
          <a:custGeom>
            <a:avLst/>
            <a:gdLst>
              <a:gd name="connsiteX0" fmla="*/ 1150384 w 7467600"/>
              <a:gd name="connsiteY0" fmla="*/ 0 h 7467600"/>
              <a:gd name="connsiteX1" fmla="*/ 6222975 w 7467600"/>
              <a:gd name="connsiteY1" fmla="*/ 0 h 7467600"/>
              <a:gd name="connsiteX2" fmla="*/ 7467600 w 7467600"/>
              <a:gd name="connsiteY2" fmla="*/ 1244625 h 7467600"/>
              <a:gd name="connsiteX3" fmla="*/ 7467600 w 7467600"/>
              <a:gd name="connsiteY3" fmla="*/ 6317216 h 7467600"/>
              <a:gd name="connsiteX4" fmla="*/ 6317216 w 7467600"/>
              <a:gd name="connsiteY4" fmla="*/ 7467600 h 7467600"/>
              <a:gd name="connsiteX5" fmla="*/ 1244625 w 7467600"/>
              <a:gd name="connsiteY5" fmla="*/ 7467600 h 7467600"/>
              <a:gd name="connsiteX6" fmla="*/ 0 w 7467600"/>
              <a:gd name="connsiteY6" fmla="*/ 6222975 h 7467600"/>
              <a:gd name="connsiteX7" fmla="*/ 0 w 7467600"/>
              <a:gd name="connsiteY7" fmla="*/ 1150384 h 746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67600" h="7467600">
                <a:moveTo>
                  <a:pt x="1150384" y="0"/>
                </a:moveTo>
                <a:lnTo>
                  <a:pt x="6222975" y="0"/>
                </a:lnTo>
                <a:lnTo>
                  <a:pt x="7467600" y="1244625"/>
                </a:lnTo>
                <a:lnTo>
                  <a:pt x="7467600" y="6317216"/>
                </a:lnTo>
                <a:lnTo>
                  <a:pt x="6317216" y="7467600"/>
                </a:lnTo>
                <a:lnTo>
                  <a:pt x="1244625" y="7467600"/>
                </a:lnTo>
                <a:lnTo>
                  <a:pt x="0" y="6222975"/>
                </a:lnTo>
                <a:lnTo>
                  <a:pt x="0" y="1150384"/>
                </a:lnTo>
                <a:close/>
              </a:path>
            </a:pathLst>
          </a:custGeom>
          <a:effectLst>
            <a:softEdge rad="6350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819" y="1333500"/>
            <a:ext cx="1805781" cy="1805781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85800" y="1702078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73749" y="2921517"/>
            <a:ext cx="7640159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lição desta semana, veremos os conselhos e advertências a respeito do julgamento alheio. Tiago nos exorta que todo e qualquer julgamento pertence exclusivamente a Deus. </a:t>
            </a: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DBE81A49-EBB2-AEAA-5B18-D28154B7C4F7}"/>
              </a:ext>
            </a:extLst>
          </p:cNvPr>
          <p:cNvSpPr txBox="1"/>
          <p:nvPr/>
        </p:nvSpPr>
        <p:spPr>
          <a:xfrm>
            <a:off x="773748" y="5688431"/>
            <a:ext cx="7640159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Então, vamos refletir a respeito da natureza do julgamento dos homens,</a:t>
            </a:r>
          </a:p>
          <a:p>
            <a:r>
              <a:rPr lang="pt-BR" sz="34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soberania de Deus como único juiz e a necessidade de praticar a humildade e a compreensão nas relações interpessoais.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tx1">
                <a:alpha val="83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413223"/>
            </a:gs>
            <a:gs pos="0">
              <a:srgbClr val="AB855F"/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921B29-89CC-AFC5-E396-1183D0419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03F215ED-BE30-CE79-1485-27002F608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684" b="8684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94FE3EDF-6F31-6D29-7873-A02C3880B0E6}"/>
              </a:ext>
            </a:extLst>
          </p:cNvPr>
          <p:cNvSpPr/>
          <p:nvPr/>
        </p:nvSpPr>
        <p:spPr>
          <a:xfrm flipH="1">
            <a:off x="2215840" y="3848101"/>
            <a:ext cx="16072160" cy="64770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29CA6D5-EACB-3492-F448-2EF0AF8C8A6A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2DE14F1-DFDD-C72E-F503-744B7EF2D5C0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22977C52-2FB3-2DC5-2C81-A6CC20EC6108}"/>
              </a:ext>
            </a:extLst>
          </p:cNvPr>
          <p:cNvSpPr txBox="1"/>
          <p:nvPr/>
        </p:nvSpPr>
        <p:spPr>
          <a:xfrm>
            <a:off x="336039" y="4557236"/>
            <a:ext cx="575996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COMPREENDER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9CB1A9-8CDF-6DC8-ECAE-5D800F4FC5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57700"/>
            <a:ext cx="974122" cy="974122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63199275-5A0D-E78E-C9FA-8701648C4245}"/>
              </a:ext>
            </a:extLst>
          </p:cNvPr>
          <p:cNvSpPr txBox="1"/>
          <p:nvPr/>
        </p:nvSpPr>
        <p:spPr>
          <a:xfrm>
            <a:off x="8490260" y="4372570"/>
            <a:ext cx="62484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natureza do julgamento alheio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00AF060F-FEE8-54CA-E200-F0FB602B4083}"/>
              </a:ext>
            </a:extLst>
          </p:cNvPr>
          <p:cNvSpPr txBox="1"/>
          <p:nvPr/>
        </p:nvSpPr>
        <p:spPr>
          <a:xfrm>
            <a:off x="1600199" y="12735430"/>
            <a:ext cx="480883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25674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142311"/>
            </a:gs>
            <a:gs pos="0">
              <a:schemeClr val="accent3">
                <a:lumMod val="50000"/>
              </a:schemeClr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2FB44-D650-F47E-51C7-5ABE14DE3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4E57845C-A913-622E-30C3-C75441BB32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" t="35177" r="-4" b="267"/>
          <a:stretch/>
        </p:blipFill>
        <p:spPr>
          <a:xfrm>
            <a:off x="3810000" y="-1562100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F2E89BE-9249-5236-BABA-5BC633C7F5D5}"/>
              </a:ext>
            </a:extLst>
          </p:cNvPr>
          <p:cNvSpPr/>
          <p:nvPr/>
        </p:nvSpPr>
        <p:spPr>
          <a:xfrm flipH="1">
            <a:off x="2209800" y="3848100"/>
            <a:ext cx="16078200" cy="6438899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3F83784-653E-80F9-5E92-F20DFA853B16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BD53D55-68A4-3DCD-3413-8F15A480D0C3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DCD1EC05-A19A-7D8B-FD22-647D43110A19}"/>
              </a:ext>
            </a:extLst>
          </p:cNvPr>
          <p:cNvSpPr txBox="1"/>
          <p:nvPr/>
        </p:nvSpPr>
        <p:spPr>
          <a:xfrm>
            <a:off x="1657717" y="4541103"/>
            <a:ext cx="436208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E50C7511-4450-2705-4508-DF03D89A3979}"/>
              </a:ext>
            </a:extLst>
          </p:cNvPr>
          <p:cNvSpPr txBox="1"/>
          <p:nvPr/>
        </p:nvSpPr>
        <p:spPr>
          <a:xfrm>
            <a:off x="8382000" y="4448770"/>
            <a:ext cx="84582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soberania de Deus como único juiz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3A5DF61-9AE3-376E-6FDD-AE456EDC73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191" y="4495800"/>
            <a:ext cx="933818" cy="933818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FBAF8DC3-5BBE-2DF9-2AAA-D7925B959CE3}"/>
              </a:ext>
            </a:extLst>
          </p:cNvPr>
          <p:cNvSpPr txBox="1"/>
          <p:nvPr/>
        </p:nvSpPr>
        <p:spPr>
          <a:xfrm>
            <a:off x="533400" y="-2400300"/>
            <a:ext cx="5029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COMPREENDER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6F01809-DB1B-AA23-235A-410A68559DD9}"/>
              </a:ext>
            </a:extLst>
          </p:cNvPr>
          <p:cNvSpPr txBox="1"/>
          <p:nvPr/>
        </p:nvSpPr>
        <p:spPr>
          <a:xfrm>
            <a:off x="1219200" y="12253976"/>
            <a:ext cx="43434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DESTACAR</a:t>
            </a:r>
          </a:p>
        </p:txBody>
      </p:sp>
    </p:spTree>
    <p:extLst>
      <p:ext uri="{BB962C8B-B14F-4D97-AF65-F5344CB8AC3E}">
        <p14:creationId xmlns:p14="http://schemas.microsoft.com/office/powerpoint/2010/main" val="3775268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7844</TotalTime>
  <Words>549</Words>
  <Application>Microsoft Office PowerPoint</Application>
  <PresentationFormat>Personalizar</PresentationFormat>
  <Paragraphs>58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AUTENTICIDADE E JULGAMENTO ALHEIO</dc:title>
  <dc:creator>Henrique Nascimento</dc:creator>
  <cp:lastModifiedBy>HERBETH LINS</cp:lastModifiedBy>
  <cp:revision>143</cp:revision>
  <dcterms:created xsi:type="dcterms:W3CDTF">2006-08-16T00:00:00Z</dcterms:created>
  <dcterms:modified xsi:type="dcterms:W3CDTF">2025-02-25T20:21:24Z</dcterms:modified>
  <dc:identifier>DAFjsyPzqZA</dc:identifier>
</cp:coreProperties>
</file>