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607" r:id="rId2"/>
    <p:sldId id="400" r:id="rId3"/>
    <p:sldId id="568" r:id="rId4"/>
    <p:sldId id="569" r:id="rId5"/>
    <p:sldId id="567" r:id="rId6"/>
    <p:sldId id="348" r:id="rId7"/>
    <p:sldId id="566" r:id="rId8"/>
    <p:sldId id="573" r:id="rId9"/>
    <p:sldId id="571" r:id="rId10"/>
    <p:sldId id="572" r:id="rId11"/>
    <p:sldId id="418" r:id="rId12"/>
    <p:sldId id="574" r:id="rId13"/>
    <p:sldId id="668" r:id="rId14"/>
    <p:sldId id="669" r:id="rId15"/>
    <p:sldId id="671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74" d="100"/>
          <a:sy n="74" d="100"/>
        </p:scale>
        <p:origin x="4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0" r="-10000" b="-3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60000">
                <a:schemeClr val="tx1">
                  <a:alpha val="8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381500" y="-381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219200" y="57289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219200" y="6744650"/>
            <a:ext cx="63246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heresias antigas e as formas como elas se apresentam atualmente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399" y="5615821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676399" y="7200900"/>
            <a:ext cx="7239001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CONSOLADOR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5139688" y="571500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94" t="307" r="20204" b="-307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47" r="2094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1131510" y="74426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654" y="95140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914400" y="2396459"/>
            <a:ext cx="7086599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b="1" dirty="0"/>
              <a:t> 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outro Consolador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14.16)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807909" y="1257300"/>
            <a:ext cx="252609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CONSOLADOR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914401" y="4165342"/>
            <a:ext cx="7315199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palavra “outro", nesta passagem é, no grego,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allos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significa “outro", da mesma natureza, mesma espécie e mesma qualidade.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"Cristo prometeu enviar 'outro Consolador' - </a:t>
            </a:r>
            <a:r>
              <a:rPr lang="pt-BR" sz="4000" i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allos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'outro como Ele’ e não </a:t>
            </a:r>
            <a:r>
              <a:rPr lang="pt-BR" sz="4000" i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heteros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‘outro de tipo diferente’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14.16).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B13DF1-395C-DBE4-715A-AC71A22F6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2B84F1BB-93C4-50DB-DE01-EE72A5BD6E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C2DABF8D-CA35-750C-81C0-540A04D8D2A0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024C53B9-8495-5228-3ACA-DB429EA5DDC1}"/>
              </a:ext>
            </a:extLst>
          </p:cNvPr>
          <p:cNvSpPr/>
          <p:nvPr/>
        </p:nvSpPr>
        <p:spPr>
          <a:xfrm>
            <a:off x="1131510" y="82046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0442502-C7E1-002C-0C1F-8C8D6E1ABF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654" y="102760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8FA1327-4DA5-D664-1E71-3F561BDC2B6D}"/>
              </a:ext>
            </a:extLst>
          </p:cNvPr>
          <p:cNvSpPr txBox="1"/>
          <p:nvPr/>
        </p:nvSpPr>
        <p:spPr>
          <a:xfrm>
            <a:off x="914401" y="2472659"/>
            <a:ext cx="47244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Paracleto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16.7)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C2E687-0B8C-CECC-F3B7-801D96F5EE69}"/>
              </a:ext>
            </a:extLst>
          </p:cNvPr>
          <p:cNvSpPr txBox="1"/>
          <p:nvPr/>
        </p:nvSpPr>
        <p:spPr>
          <a:xfrm>
            <a:off x="2807909" y="1333500"/>
            <a:ext cx="252609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CONSOLADOR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4DC378-7719-3FFA-8533-BB1273A798DF}"/>
              </a:ext>
            </a:extLst>
          </p:cNvPr>
          <p:cNvSpPr txBox="1"/>
          <p:nvPr/>
        </p:nvSpPr>
        <p:spPr>
          <a:xfrm>
            <a:off x="914402" y="4241542"/>
            <a:ext cx="7543798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"O termo grego para Paráclitos vem da preposição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pará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'ao lado de, próximo', e do verbo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kaléõ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'chamar, convocar’,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modo que essa palavra significa 'defensor, advogado, intercessor, auxiliador, ajudador'. Paráclitos.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8BD82B33-D826-FF22-DB4F-6ABD0E86A9E5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34CBD-201A-3874-BC79-758083004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AF5FF3C6-A174-806C-3EFE-6B3ACAFCE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93" r="15193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3A246F63-089A-E7BF-4725-2B7C77612704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4DD1B1B-A233-6B43-E7CB-06D13D0D5975}"/>
              </a:ext>
            </a:extLst>
          </p:cNvPr>
          <p:cNvSpPr/>
          <p:nvPr/>
        </p:nvSpPr>
        <p:spPr>
          <a:xfrm>
            <a:off x="1360110" y="342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3CB67EE-31E5-8511-F6C2-82411F967E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254" y="550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06C352E-A76A-4402-F8F5-10D01A882ADA}"/>
              </a:ext>
            </a:extLst>
          </p:cNvPr>
          <p:cNvSpPr txBox="1"/>
          <p:nvPr/>
        </p:nvSpPr>
        <p:spPr>
          <a:xfrm>
            <a:off x="1143000" y="1995099"/>
            <a:ext cx="5486399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Seu uso no Novo Testamento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7CD56A-1D9C-B7D4-33C9-5959E2B78323}"/>
              </a:ext>
            </a:extLst>
          </p:cNvPr>
          <p:cNvSpPr txBox="1"/>
          <p:nvPr/>
        </p:nvSpPr>
        <p:spPr>
          <a:xfrm>
            <a:off x="3036509" y="855940"/>
            <a:ext cx="252609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CONSOLADOR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D52361-EDC2-9C48-6E3D-1BC54EAD3E17}"/>
              </a:ext>
            </a:extLst>
          </p:cNvPr>
          <p:cNvSpPr txBox="1"/>
          <p:nvPr/>
        </p:nvSpPr>
        <p:spPr>
          <a:xfrm>
            <a:off x="1143002" y="3763982"/>
            <a:ext cx="8000998" cy="62478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termo paracleto aparece apenas cinco vezes no Novo Testamento, nos escritos joaninos, quatro vezes no Evangelho, referindo-se ao Espírito Santo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14.16, 26; 15.26; 16.7).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Além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o nome é aplicado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Senhor Jesus e traduzido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'Advogado' (1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2.1).</a:t>
            </a:r>
          </a:p>
          <a:p>
            <a:endParaRPr lang="pt-BR" sz="40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69A15ADA-6CC4-4695-0B8E-689587101FFF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5FBBC2-38FF-CA9F-152D-6F19077E0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23571FAC-5B19-3C55-7765-50E0F25B8F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82AD9E7F-5845-274C-7EF5-954CC243393C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9D6646C0-47D2-01C8-0BA6-16D79CBBADBC}"/>
              </a:ext>
            </a:extLst>
          </p:cNvPr>
          <p:cNvSpPr/>
          <p:nvPr/>
        </p:nvSpPr>
        <p:spPr>
          <a:xfrm>
            <a:off x="1768158" y="1937273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01FC8EE-7406-99A2-41D6-FC3C9838BA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302" y="2144417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5C598C4-3D3D-A31F-6D12-BF2E42DF8A62}"/>
              </a:ext>
            </a:extLst>
          </p:cNvPr>
          <p:cNvSpPr txBox="1"/>
          <p:nvPr/>
        </p:nvSpPr>
        <p:spPr>
          <a:xfrm>
            <a:off x="1551049" y="3589472"/>
            <a:ext cx="32004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2B1B677-24B7-0FE7-1FC9-548B24BEADAB}"/>
              </a:ext>
            </a:extLst>
          </p:cNvPr>
          <p:cNvSpPr txBox="1"/>
          <p:nvPr/>
        </p:nvSpPr>
        <p:spPr>
          <a:xfrm>
            <a:off x="3444557" y="2450313"/>
            <a:ext cx="252609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CONSOLADOR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8A2A635-D144-DE99-0804-491CD4480532}"/>
              </a:ext>
            </a:extLst>
          </p:cNvPr>
          <p:cNvSpPr txBox="1"/>
          <p:nvPr/>
        </p:nvSpPr>
        <p:spPr>
          <a:xfrm>
            <a:off x="1551050" y="4646355"/>
            <a:ext cx="629755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Espírito Santo é o nosso Consolador, o nosso auxiliador em todos os momentos da vida.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F3CC8C30-42AD-6D31-7B85-2ACF3F56D688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>
            <a:off x="-1" y="-1"/>
            <a:ext cx="18280798" cy="102870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09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8" y="5220712"/>
            <a:ext cx="5642402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É O ESPÍRITO SANTO?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449" r="27977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828801" y="184989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28800" y="4193381"/>
            <a:ext cx="608916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"Ora, este Senhor é o Espírito; e onde está o Espírito do Senhor, aí há liberdade.“</a:t>
            </a:r>
          </a:p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Co 3.17 – NAA)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605" y="161154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5" b="133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9982202" y="1852867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9982200" y="3988117"/>
            <a:ext cx="6324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necessário primeiro conhecer a verdadeira identidade do Espírito Santo, à luz da Bíblia, para então poder defendê-la.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1614519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738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82682" y="5952172"/>
            <a:ext cx="426111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João 14.16, 17, 26; 16.7-14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0964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524000" y="1333500"/>
            <a:ext cx="6248400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611948" y="2650332"/>
            <a:ext cx="699865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identidade do Espírito Santo é revelada nas Escrituras desde o livro de Gênesis até o Apocalipse. É fato que a Igreja, desde os dias apostólicos, o reconhecia como Deus, igual ao Pai e ao Filho.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89" r="16697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0" y="3524012"/>
            <a:ext cx="1619488" cy="1619488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318DB372-A7A6-85EA-D3EE-068389008CE9}"/>
              </a:ext>
            </a:extLst>
          </p:cNvPr>
          <p:cNvSpPr txBox="1"/>
          <p:nvPr/>
        </p:nvSpPr>
        <p:spPr>
          <a:xfrm>
            <a:off x="1611948" y="6125319"/>
            <a:ext cx="699865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Todos nós precisamos estudar e conhecer essa verdade bíblica, pois desde a antiguidade existem heresias sobre a Terceira Pessoa da Trindade.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4114800" y="-28575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5863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602034"/>
            <a:ext cx="51816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Espírito Santo como o Consolador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648200" y="-665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295400" y="5611892"/>
            <a:ext cx="5486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Correlacionar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295400" y="6627555"/>
            <a:ext cx="6477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deidade, os atributos e a obra do Espírito Santo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7133</TotalTime>
  <Words>621</Words>
  <Application>Microsoft Office PowerPoint</Application>
  <PresentationFormat>Personalizar</PresentationFormat>
  <Paragraphs>78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QUEM É O ESPÍRITO SANTO?</dc:title>
  <dc:creator>Henrique Nascimento</dc:creator>
  <cp:lastModifiedBy>HERBETH LINS</cp:lastModifiedBy>
  <cp:revision>146</cp:revision>
  <dcterms:created xsi:type="dcterms:W3CDTF">2006-08-16T00:00:00Z</dcterms:created>
  <dcterms:modified xsi:type="dcterms:W3CDTF">2025-02-24T20:24:47Z</dcterms:modified>
  <dc:identifier>DAFjsyPzqZA</dc:identifier>
</cp:coreProperties>
</file>